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536.xml"/>
  <Override ContentType="application/vnd.openxmlformats-officedocument.presentationml.slideLayout+xml" PartName="/ppt/slideLayouts/slideLayout439.xml"/>
  <Override ContentType="application/vnd.openxmlformats-officedocument.presentationml.slideLayout+xml" PartName="/ppt/slideLayouts/slideLayout528.xml"/>
  <Override ContentType="application/vnd.openxmlformats-officedocument.presentationml.slideLayout+xml" PartName="/ppt/slideLayouts/slideLayout447.xml"/>
  <Override ContentType="application/vnd.openxmlformats-officedocument.presentationml.slideLayout+xml" PartName="/ppt/slideLayouts/slideLayout366.xml"/>
  <Override ContentType="application/vnd.openxmlformats-officedocument.presentationml.slideLayout+xml" PartName="/ppt/slideLayouts/slideLayout455.xml"/>
  <Override ContentType="application/vnd.openxmlformats-officedocument.presentationml.slideLayout+xml" PartName="/ppt/slideLayouts/slideLayout96.xml"/>
  <Override ContentType="application/vnd.openxmlformats-officedocument.presentationml.slideLayout+xml" PartName="/ppt/slideLayouts/slideLayout358.xml"/>
  <Override ContentType="application/vnd.openxmlformats-officedocument.presentationml.slideLayout+xml" PartName="/ppt/slideLayouts/slideLayout544.xml"/>
  <Override ContentType="application/vnd.openxmlformats-officedocument.presentationml.slideLayout+xml" PartName="/ppt/slideLayouts/slideLayout269.xml"/>
  <Override ContentType="application/vnd.openxmlformats-officedocument.presentationml.slideLayout+xml" PartName="/ppt/slideLayouts/slideLayout285.xml"/>
  <Override ContentType="application/vnd.openxmlformats-officedocument.presentationml.slideLayout+xml" PartName="/ppt/slideLayouts/slideLayout110.xml"/>
  <Override ContentType="application/vnd.openxmlformats-officedocument.presentationml.slideLayout+xml" PartName="/ppt/slideLayouts/slideLayout471.xml"/>
  <Override ContentType="application/vnd.openxmlformats-officedocument.presentationml.slideLayout+xml" PartName="/ppt/slideLayouts/slideLayout382.xml"/>
  <Override ContentType="application/vnd.openxmlformats-officedocument.presentationml.slideLayout+xml" PartName="/ppt/slideLayouts/slideLayout277.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552.xml"/>
  <Override ContentType="application/vnd.openxmlformats-officedocument.presentationml.slideLayout+xml" PartName="/ppt/slideLayouts/slideLayout463.xml"/>
  <Override ContentType="application/vnd.openxmlformats-officedocument.presentationml.slideLayout+xml" PartName="/ppt/slideLayouts/slideLayout560.xml"/>
  <Override ContentType="application/vnd.openxmlformats-officedocument.presentationml.slideLayout+xml" PartName="/ppt/slideLayouts/slideLayout188.xml"/>
  <Override ContentType="application/vnd.openxmlformats-officedocument.presentationml.slideLayout+xml" PartName="/ppt/slideLayouts/slideLayout374.xml"/>
  <Override ContentType="application/vnd.openxmlformats-officedocument.presentationml.slideLayout+xml" PartName="/ppt/slideLayouts/slideLayout165.xml"/>
  <Override ContentType="application/vnd.openxmlformats-officedocument.presentationml.slideLayout+xml" PartName="/ppt/slideLayouts/slideLayout343.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390.xml"/>
  <Override ContentType="application/vnd.openxmlformats-officedocument.presentationml.slideLayout+xml" PartName="/ppt/slideLayouts/slideLayout293.xml"/>
  <Override ContentType="application/vnd.openxmlformats-officedocument.presentationml.slideLayout+xml" PartName="/ppt/slideLayouts/slideLayout559.xml"/>
  <Override ContentType="application/vnd.openxmlformats-officedocument.presentationml.slideLayout+xml" PartName="/ppt/slideLayouts/slideLayout440.xml"/>
  <Override ContentType="application/vnd.openxmlformats-officedocument.presentationml.slideLayout+xml" PartName="/ppt/slideLayouts/slideLayout49.xml"/>
  <Override ContentType="application/vnd.openxmlformats-officedocument.presentationml.slideLayout+xml" PartName="/ppt/slideLayouts/slideLayout319.xml"/>
  <Override ContentType="application/vnd.openxmlformats-officedocument.presentationml.slideLayout+xml" PartName="/ppt/slideLayouts/slideLayout117.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311.xml"/>
  <Override ContentType="application/vnd.openxmlformats-officedocument.presentationml.slideLayout+xml" PartName="/ppt/slideLayouts/slideLayout41.xml"/>
  <Override ContentType="application/vnd.openxmlformats-officedocument.presentationml.slideLayout+xml" PartName="/ppt/slideLayouts/slideLayout575.xml"/>
  <Override ContentType="application/vnd.openxmlformats-officedocument.presentationml.slideLayout+xml" PartName="/ppt/slideLayouts/slideLayout478.xml"/>
  <Override ContentType="application/vnd.openxmlformats-officedocument.presentationml.slideLayout+xml" PartName="/ppt/slideLayouts/slideLayout214.xml"/>
  <Override ContentType="application/vnd.openxmlformats-officedocument.presentationml.slideLayout+xml" PartName="/ppt/slideLayouts/slideLayout150.xml"/>
  <Override ContentType="application/vnd.openxmlformats-officedocument.presentationml.slideLayout+xml" PartName="/ppt/slideLayouts/slideLayout133.xml"/>
  <Override ContentType="application/vnd.openxmlformats-officedocument.presentationml.slideLayout+xml" PartName="/ppt/slideLayouts/slideLayout494.xml"/>
  <Override ContentType="application/vnd.openxmlformats-officedocument.presentationml.slideLayout+xml" PartName="/ppt/slideLayouts/slideLayout17.xml"/>
  <Override ContentType="application/vnd.openxmlformats-officedocument.presentationml.slideLayout+xml" PartName="/ppt/slideLayouts/slideLayout513.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238.xml"/>
  <Override ContentType="application/vnd.openxmlformats-officedocument.presentationml.slideLayout+xml" PartName="/ppt/slideLayouts/slideLayout424.xml"/>
  <Override ContentType="application/vnd.openxmlformats-officedocument.presentationml.slideLayout+xml" PartName="/ppt/slideLayouts/slideLayout73.xml"/>
  <Override ContentType="application/vnd.openxmlformats-officedocument.presentationml.slideLayout+xml" PartName="/ppt/slideLayouts/slideLayout415.xml"/>
  <Override ContentType="application/vnd.openxmlformats-officedocument.presentationml.slideLayout+xml" PartName="/ppt/slideLayouts/slideLayout351.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407.xml"/>
  <Override ContentType="application/vnd.openxmlformats-officedocument.presentationml.slideLayout+xml" PartName="/ppt/slideLayouts/slideLayout432.xml"/>
  <Override ContentType="application/vnd.openxmlformats-officedocument.presentationml.slideLayout+xml" PartName="/ppt/slideLayouts/slideLayout304.xml"/>
  <Override ContentType="application/vnd.openxmlformats-officedocument.presentationml.slideLayout+xml" PartName="/ppt/slideLayouts/slideLayout334.xml"/>
  <Override ContentType="application/vnd.openxmlformats-officedocument.presentationml.slideLayout+xml" PartName="/ppt/slideLayouts/slideLayout505.xml"/>
  <Override ContentType="application/vnd.openxmlformats-officedocument.presentationml.slideLayout+xml" PartName="/ppt/slideLayouts/slideLayout172.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567.xml"/>
  <Override ContentType="application/vnd.openxmlformats-officedocument.presentationml.slideLayout+xml" PartName="/ppt/slideLayouts/slideLayout125.xml"/>
  <Override ContentType="application/vnd.openxmlformats-officedocument.presentationml.slideLayout+xml" PartName="/ppt/slideLayouts/slideLayout486.xml"/>
  <Override ContentType="application/vnd.openxmlformats-officedocument.presentationml.slideLayout+xml" PartName="/ppt/slideLayouts/slideLayout88.xml"/>
  <Override ContentType="application/vnd.openxmlformats-officedocument.presentationml.slideLayout+xml" PartName="/ppt/slideLayouts/slideLayout270.xml"/>
  <Override ContentType="application/vnd.openxmlformats-officedocument.presentationml.slideLayout+xml" PartName="/ppt/slideLayouts/slideLayout253.xml"/>
  <Override ContentType="application/vnd.openxmlformats-officedocument.presentationml.slideLayout+xml" PartName="/ppt/slideLayouts/slideLayout584.xml"/>
  <Override ContentType="application/vnd.openxmlformats-officedocument.presentationml.slideLayout+xml" PartName="/ppt/slideLayouts/slideLayout400.xml"/>
  <Override ContentType="application/vnd.openxmlformats-officedocument.presentationml.slideLayout+xml" PartName="/ppt/slideLayouts/slideLayout189.xml"/>
  <Override ContentType="application/vnd.openxmlformats-officedocument.presentationml.slideLayout+xml" PartName="/ppt/slideLayouts/slideLayout278.xml"/>
  <Override ContentType="application/vnd.openxmlformats-officedocument.presentationml.slideLayout+xml" PartName="/ppt/slideLayouts/slideLayout464.xml"/>
  <Override ContentType="application/vnd.openxmlformats-officedocument.presentationml.slideLayout+xml" PartName="/ppt/slideLayouts/slideLayout367.xml"/>
  <Override ContentType="application/vnd.openxmlformats-officedocument.presentationml.slideLayout+xml" PartName="/ppt/slideLayouts/slideLayout553.xml"/>
  <Override ContentType="application/vnd.openxmlformats-officedocument.presentationml.slideLayout+xml" PartName="/ppt/slideLayouts/slideLayout103.xml"/>
  <Override ContentType="application/vnd.openxmlformats-officedocument.presentationml.slideLayout+xml" PartName="/ppt/slideLayouts/slideLayout89.xml"/>
  <Override ContentType="application/vnd.openxmlformats-officedocument.presentationml.slideLayout+xml" PartName="/ppt/slideLayouts/slideLayout535.xml"/>
  <Override ContentType="application/vnd.openxmlformats-officedocument.presentationml.slideLayout+xml" PartName="/ppt/slideLayouts/slideLayout446.xml"/>
  <Override ContentType="application/vnd.openxmlformats-officedocument.presentationml.slideLayout+xml" PartName="/ppt/slideLayouts/slideLayout529.xml"/>
  <Override ContentType="application/vnd.openxmlformats-officedocument.presentationml.slideLayout+xml" PartName="/ppt/slideLayouts/slideLayout357.xml"/>
  <Override ContentType="application/vnd.openxmlformats-officedocument.presentationml.slideLayout+xml" PartName="/ppt/slideLayouts/slideLayout543.xml"/>
  <Override ContentType="application/vnd.openxmlformats-officedocument.presentationml.slideLayout+xml" PartName="/ppt/slideLayouts/slideLayout180.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391.xml"/>
  <Override ContentType="application/vnd.openxmlformats-officedocument.presentationml.slideLayout+xml" PartName="/ppt/slideLayouts/slideLayout480.xml"/>
  <Override ContentType="application/vnd.openxmlformats-officedocument.presentationml.slideLayout+xml" PartName="/ppt/slideLayouts/slideLayout268.xml"/>
  <Override ContentType="application/vnd.openxmlformats-officedocument.presentationml.slideLayout+xml" PartName="/ppt/slideLayouts/slideLayout294.xml"/>
  <Override ContentType="application/vnd.openxmlformats-officedocument.presentationml.slideLayout+xml" PartName="/ppt/slideLayouts/slideLayout18.xml"/>
  <Override ContentType="application/vnd.openxmlformats-officedocument.presentationml.slideLayout+xml" PartName="/ppt/slideLayouts/slideLayout318.xml"/>
  <Override ContentType="application/vnd.openxmlformats-officedocument.presentationml.slideLayout+xml" PartName="/ppt/slideLayouts/slideLayout470.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479.xml"/>
  <Override ContentType="application/vnd.openxmlformats-officedocument.presentationml.slideLayout+xml" PartName="/ppt/slideLayouts/slideLayout245.xml"/>
  <Override ContentType="application/vnd.openxmlformats-officedocument.presentationml.slideLayout+xml" PartName="/ppt/slideLayouts/slideLayout520.xml"/>
  <Override ContentType="application/vnd.openxmlformats-officedocument.presentationml.slideLayout+xml" PartName="/ppt/slideLayouts/slideLayout373.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495.xml"/>
  <Override ContentType="application/vnd.openxmlformats-officedocument.presentationml.slideLayout+xml" PartName="/ppt/slideLayouts/slideLayout231.xml"/>
  <Override ContentType="application/vnd.openxmlformats-officedocument.presentationml.slideLayout+xml" PartName="/ppt/slideLayouts/slideLayout342.xml"/>
  <Override ContentType="application/vnd.openxmlformats-officedocument.presentationml.slideLayout+xml" PartName="/ppt/slideLayouts/slideLayout558.xml"/>
  <Override ContentType="application/vnd.openxmlformats-officedocument.presentationml.slideLayout+xml" PartName="/ppt/slideLayouts/slideLayout230.xml"/>
  <Override ContentType="application/vnd.openxmlformats-officedocument.presentationml.slideLayout+xml" PartName="/ppt/slideLayouts/slideLayout485.xml"/>
  <Override ContentType="application/vnd.openxmlformats-officedocument.presentationml.slideLayout+xml" PartName="/ppt/slideLayouts/slideLayout514.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425.xml"/>
  <Override ContentType="application/vnd.openxmlformats-officedocument.presentationml.slideLayout+xml" PartName="/ppt/slideLayouts/slideLayout7.xml"/>
  <Override ContentType="application/vnd.openxmlformats-officedocument.presentationml.slideLayout+xml" PartName="/ppt/slideLayouts/slideLayout299.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57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263.xml"/>
  <Override ContentType="application/vnd.openxmlformats-officedocument.presentationml.slideLayout+xml" PartName="/ppt/slideLayouts/slideLayout352.xml"/>
  <Override ContentType="application/vnd.openxmlformats-officedocument.presentationml.slideLayout+xml" PartName="/ppt/slideLayouts/slideLayout335.xml"/>
  <Override ContentType="application/vnd.openxmlformats-officedocument.presentationml.slideLayout+xml" PartName="/ppt/slideLayouts/slideLayout521.xml"/>
  <Override ContentType="application/vnd.openxmlformats-officedocument.presentationml.slideLayout+xml" PartName="/ppt/slideLayouts/slideLayout246.xml"/>
  <Override ContentType="application/vnd.openxmlformats-officedocument.presentationml.slideLayout+xml" PartName="/ppt/slideLayouts/slideLayout504.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585.xml"/>
  <Override ContentType="application/vnd.openxmlformats-officedocument.presentationml.slideLayout+xml" PartName="/ppt/slideLayouts/slideLayout284.xml"/>
  <Override ContentType="application/vnd.openxmlformats-officedocument.presentationml.slideLayout+xml" PartName="/ppt/slideLayouts/slideLayout207.xml"/>
  <Override ContentType="application/vnd.openxmlformats-officedocument.presentationml.slideLayout+xml" PartName="/ppt/slideLayouts/slideLayout568.xml"/>
  <Override ContentType="application/vnd.openxmlformats-officedocument.presentationml.slideLayout+xml" PartName="/ppt/slideLayouts/slideLayout431.xml"/>
  <Override ContentType="application/vnd.openxmlformats-officedocument.presentationml.slideLayout+xml" PartName="/ppt/slideLayouts/slideLayout57.xml"/>
  <Override ContentType="application/vnd.openxmlformats-officedocument.presentationml.slideLayout+xml" PartName="/ppt/slideLayouts/slideLayout414.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63.xml"/>
  <Override ContentType="application/vnd.openxmlformats-officedocument.presentationml.slideLayout+xml" PartName="/ppt/slideLayouts/slideLayout303.xml"/>
  <Override ContentType="application/vnd.openxmlformats-officedocument.presentationml.slideLayout+xml" PartName="/ppt/slideLayouts/slideLayout156.xml"/>
  <Override ContentType="application/vnd.openxmlformats-officedocument.presentationml.slideLayout+xml" PartName="/ppt/slideLayouts/slideLayout408.xml"/>
  <Override ContentType="application/vnd.openxmlformats-officedocument.presentationml.slideLayout+xml" PartName="/ppt/slideLayouts/slideLayout519.xml"/>
  <Override ContentType="application/vnd.openxmlformats-officedocument.presentationml.slideLayout+xml" PartName="/ppt/slideLayouts/slideLayout173.xml"/>
  <Override ContentType="application/vnd.openxmlformats-officedocument.presentationml.slideLayout+xml" PartName="/ppt/slideLayouts/slideLayout389.xml"/>
  <Override ContentType="application/vnd.openxmlformats-officedocument.presentationml.slideLayout+xml" PartName="/ppt/slideLayouts/slideLayout320.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481.xml"/>
  <Override ContentType="application/vnd.openxmlformats-officedocument.presentationml.slideLayout+xml" PartName="/ppt/slideLayouts/slideLayout384.xml"/>
  <Override ContentType="application/vnd.openxmlformats-officedocument.presentationml.slideLayout+xml" PartName="/ppt/slideLayouts/slideLayout20.xml"/>
  <Override ContentType="application/vnd.openxmlformats-officedocument.presentationml.slideLayout+xml" PartName="/ppt/slideLayouts/slideLayout295.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526.xml"/>
  <Override ContentType="application/vnd.openxmlformats-officedocument.presentationml.slideLayout+xml" PartName="/ppt/slideLayouts/slideLayout119.xml"/>
  <Override ContentType="application/vnd.openxmlformats-officedocument.presentationml.slideLayout+xml" PartName="/ppt/slideLayouts/slideLayout406.xml"/>
  <Override ContentType="application/vnd.openxmlformats-officedocument.presentationml.slideLayout+xml" PartName="/ppt/slideLayouts/slideLayout569.xml"/>
  <Override ContentType="application/vnd.openxmlformats-officedocument.presentationml.slideLayout+xml" PartName="/ppt/slideLayouts/slideLayout305.xml"/>
  <Override ContentType="application/vnd.openxmlformats-officedocument.presentationml.slideLayout+xml" PartName="/ppt/slideLayouts/slideLayout348.xml"/>
  <Override ContentType="application/vnd.openxmlformats-officedocument.presentationml.slideLayout+xml" PartName="/ppt/slideLayouts/slideLayout534.xml"/>
  <Override ContentType="application/vnd.openxmlformats-officedocument.presentationml.slideLayout+xml" PartName="/ppt/slideLayouts/slideLayout47.xml"/>
  <Override ContentType="application/vnd.openxmlformats-officedocument.presentationml.slideLayout+xml" PartName="/ppt/slideLayouts/slideLayout399.xml"/>
  <Override ContentType="application/vnd.openxmlformats-officedocument.presentationml.slideLayout+xml" PartName="/ppt/slideLayouts/slideLayout356.xml"/>
  <Override ContentType="application/vnd.openxmlformats-officedocument.presentationml.slideLayout+xml" PartName="/ppt/slideLayouts/slideLayout496.xml"/>
  <Override ContentType="application/vnd.openxmlformats-officedocument.presentationml.slideLayout+xml" PartName="/ppt/slideLayouts/slideLayout5.xml"/>
  <Override ContentType="application/vnd.openxmlformats-officedocument.presentationml.slideLayout+xml" PartName="/ppt/slideLayouts/slideLayout410.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577.xml"/>
  <Override ContentType="application/vnd.openxmlformats-officedocument.presentationml.slideLayout+xml" PartName="/ppt/slideLayouts/slideLayout313.xml"/>
  <Override ContentType="application/vnd.openxmlformats-officedocument.presentationml.slideLayout+xml" PartName="/ppt/slideLayouts/slideLayout275.xml"/>
  <Override ContentType="application/vnd.openxmlformats-officedocument.presentationml.slideLayout+xml" PartName="/ppt/slideLayouts/slideLayout449.xml"/>
  <Override ContentType="application/vnd.openxmlformats-officedocument.presentationml.slideLayout+xml" PartName="/ppt/slideLayouts/slideLayout429.xml"/>
  <Override ContentType="application/vnd.openxmlformats-officedocument.presentationml.slideLayout+xml" PartName="/ppt/slideLayouts/slideLayout35.xml"/>
  <Override ContentType="application/vnd.openxmlformats-officedocument.presentationml.slideLayout+xml" PartName="/ppt/slideLayouts/slideLayout228.xml"/>
  <Override ContentType="application/vnd.openxmlformats-officedocument.presentationml.slideLayout+xml" PartName="/ppt/slideLayouts/slideLayout280.xml"/>
  <Override ContentType="application/vnd.openxmlformats-officedocument.presentationml.slideLayout+xml" PartName="/ppt/slideLayouts/slideLayout453.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325.xml"/>
  <Override ContentType="application/vnd.openxmlformats-officedocument.presentationml.slideLayout+xml" PartName="/ppt/slideLayouts/slideLayout562.xml"/>
  <Override ContentType="application/vnd.openxmlformats-officedocument.presentationml.slideLayout+xml" PartName="/ppt/slideLayouts/slideLayout341.xml"/>
  <Override ContentType="application/vnd.openxmlformats-officedocument.presentationml.slideLayout+xml" PartName="/ppt/slideLayouts/slideLayout368.xml"/>
  <Override ContentType="application/vnd.openxmlformats-officedocument.presentationml.slideLayout+xml" PartName="/ppt/slideLayouts/slideLayout477.xml"/>
  <Override ContentType="application/vnd.openxmlformats-officedocument.presentationml.slideLayout+xml" PartName="/ppt/slideLayouts/slideLayout328.xml"/>
  <Override ContentType="application/vnd.openxmlformats-officedocument.presentationml.slideLayout+xml" PartName="/ppt/slideLayouts/slideLayout353.xml"/>
  <Override ContentType="application/vnd.openxmlformats-officedocument.presentationml.slideLayout+xml" PartName="/ppt/slideLayouts/slideLayout434.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310.xml"/>
  <Override ContentType="application/vnd.openxmlformats-officedocument.presentationml.slideLayout+xml" PartName="/ppt/slideLayouts/slideLayout507.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441.xml"/>
  <Override ContentType="application/vnd.openxmlformats-officedocument.presentationml.slideLayout+xml" PartName="/ppt/slideLayouts/slideLayout298.xml"/>
  <Override ContentType="application/vnd.openxmlformats-officedocument.presentationml.slideLayout+xml" PartName="/ppt/slideLayouts/slideLayout484.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396.xml"/>
  <Override ContentType="application/vnd.openxmlformats-officedocument.presentationml.slideLayout+xml" PartName="/ppt/slideLayouts/slideLayout582.xml"/>
  <Override ContentType="application/vnd.openxmlformats-officedocument.presentationml.slideLayout+xml" PartName="/ppt/slideLayouts/slideLayout255.xml"/>
  <Override ContentType="application/vnd.openxmlformats-officedocument.presentationml.slideLayout+xml" PartName="/ppt/slideLayouts/slideLayout381.xml"/>
  <Override ContentType="application/vnd.openxmlformats-officedocument.presentationml.slideLayout+xml" PartName="/ppt/slideLayouts/slideLayout127.xml"/>
  <Override ContentType="application/vnd.openxmlformats-officedocument.presentationml.slideLayout+xml" PartName="/ppt/slideLayouts/slideLayout174.xml"/>
  <Override ContentType="application/vnd.openxmlformats-officedocument.presentationml.slideLayout+xml" PartName="/ppt/slideLayouts/slideLayout462.xml"/>
  <Override ContentType="application/vnd.openxmlformats-officedocument.presentationml.slideLayout+xml" PartName="/ppt/slideLayouts/slideLayout131.xml"/>
  <Override ContentType="application/vnd.openxmlformats-officedocument.presentationml.slideLayout+xml" PartName="/ppt/slideLayouts/slideLayout554.xml"/>
  <Override ContentType="application/vnd.openxmlformats-officedocument.presentationml.slideLayout+xml" PartName="/ppt/slideLayouts/slideLayout51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240.xml"/>
  <Override ContentType="application/vnd.openxmlformats-officedocument.presentationml.slideLayout+xml" PartName="/ppt/slideLayouts/slideLayout413.xml"/>
  <Override ContentType="application/vnd.openxmlformats-officedocument.presentationml.slideLayout+xml" PartName="/ppt/slideLayouts/slideLayout283.xml"/>
  <Override ContentType="application/vnd.openxmlformats-officedocument.presentationml.slideLayout+xml" PartName="/ppt/slideLayouts/slideLayout456.xml"/>
  <Override ContentType="application/vnd.openxmlformats-officedocument.presentationml.slideLayout+xml" PartName="/ppt/slideLayouts/slideLayout112.xml"/>
  <Override ContentType="application/vnd.openxmlformats-officedocument.presentationml.slideLayout+xml" PartName="/ppt/slideLayouts/slideLayout75.xml"/>
  <Override ContentType="application/vnd.openxmlformats-officedocument.presentationml.slideLayout+xml" PartName="/ppt/slideLayouts/slideLayout469.xml"/>
  <Override ContentType="application/vnd.openxmlformats-officedocument.presentationml.slideLayout+xml" PartName="/ppt/slideLayouts/slideLayout426.xml"/>
  <Override ContentType="application/vnd.openxmlformats-officedocument.presentationml.slideLayout+xml" PartName="/ppt/slideLayouts/slideLayout32.xml"/>
  <Override ContentType="application/vnd.openxmlformats-officedocument.presentationml.slideLayout+xml" PartName="/ppt/slideLayouts/slideLayout375.xml"/>
  <Override ContentType="application/vnd.openxmlformats-officedocument.presentationml.slideLayout+xml" PartName="/ppt/slideLayouts/slideLayout561.xml"/>
  <Override ContentType="application/vnd.openxmlformats-officedocument.presentationml.slideLayout+xml" PartName="/ppt/slideLayouts/slideLayout3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40.xml"/>
  <Override ContentType="application/vnd.openxmlformats-officedocument.presentationml.slideLayout+xml" PartName="/ppt/slideLayouts/slideLayout306.xml"/>
  <Override ContentType="application/vnd.openxmlformats-officedocument.presentationml.slideLayout+xml" PartName="/ppt/slideLayouts/slideLayout349.xml"/>
  <Override ContentType="application/vnd.openxmlformats-officedocument.presentationml.slideLayout+xml" PartName="/ppt/slideLayouts/slideLayout411.xml"/>
  <Override ContentType="application/vnd.openxmlformats-officedocument.presentationml.slideLayout+xml" PartName="/ppt/slideLayouts/slideLayout233.xml"/>
  <Override ContentType="application/vnd.openxmlformats-officedocument.presentationml.slideLayout+xml" PartName="/ppt/slideLayouts/slideLayout383.xml"/>
  <Override ContentType="application/vnd.openxmlformats-officedocument.presentationml.slideLayout+xml" PartName="/ppt/slideLayouts/slideLayout497.xml"/>
  <Override ContentType="application/vnd.openxmlformats-officedocument.presentationml.slideLayout+xml" PartName="/ppt/slideLayouts/slideLayout454.xml"/>
  <Override ContentType="application/vnd.openxmlformats-officedocument.presentationml.slideLayout+xml" PartName="/ppt/slideLayouts/slideLayout60.xml"/>
  <Override ContentType="application/vnd.openxmlformats-officedocument.presentationml.slideLayout+xml" PartName="/ppt/slideLayouts/slideLayout32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369.xml"/>
  <Override ContentType="application/vnd.openxmlformats-officedocument.presentationml.slideLayout+xml" PartName="/ppt/slideLayouts/slideLayout276.xml"/>
  <Override ContentType="application/vnd.openxmlformats-officedocument.presentationml.slideLayout+xml" PartName="/ppt/slideLayouts/slideLayout576.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360.xml"/>
  <Override ContentType="application/vnd.openxmlformats-officedocument.presentationml.slideLayout+xml" PartName="/ppt/slideLayouts/slideLayout533.xml"/>
  <Override ContentType="application/vnd.openxmlformats-officedocument.presentationml.slideLayout+xml" PartName="/ppt/slideLayouts/slideLayout261.xml"/>
  <Override ContentType="application/vnd.openxmlformats-officedocument.presentationml.slideLayout+xml" PartName="/ppt/slideLayouts/slideLayout4.xml"/>
  <Override ContentType="application/vnd.openxmlformats-officedocument.presentationml.slideLayout+xml" PartName="/ppt/slideLayouts/slideLayout398.xml"/>
  <Override ContentType="application/vnd.openxmlformats-officedocument.presentationml.slideLayout+xml" PartName="/ppt/slideLayouts/slideLayout355.xml"/>
  <Override ContentType="application/vnd.openxmlformats-officedocument.presentationml.slideLayout+xml" PartName="/ppt/slideLayouts/slideLayout405.xml"/>
  <Override ContentType="application/vnd.openxmlformats-officedocument.presentationml.slideLayout+xml" PartName="/ppt/slideLayouts/slideLayout312.xml"/>
  <Override ContentType="application/vnd.openxmlformats-officedocument.presentationml.slideLayout+xml" PartName="/ppt/slideLayouts/slideLayout448.xml"/>
  <Override ContentType="application/vnd.openxmlformats-officedocument.presentationml.slideLayout+xml" PartName="/ppt/slideLayouts/slideLayout527.xml"/>
  <Override ContentType="application/vnd.openxmlformats-officedocument.presentationml.slideLayout+xml" PartName="/ppt/slideLayouts/slideLayout227.xml"/>
  <Override ContentType="application/vnd.openxmlformats-officedocument.presentationml.slideLayout+xml" PartName="/ppt/slideLayouts/slideLayout482.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354.xml"/>
  <Override ContentType="application/vnd.openxmlformats-officedocument.presentationml.slideLayout+xml" PartName="/ppt/slideLayouts/slideLayout282.xml"/>
  <Override ContentType="application/vnd.openxmlformats-officedocument.presentationml.slideLayout+xml" PartName="/ppt/slideLayouts/slideLayout540.xml"/>
  <Override ContentType="application/vnd.openxmlformats-officedocument.presentationml.slideLayout+xml" PartName="/ppt/slideLayouts/slideLayout397.xml"/>
  <Override ContentType="application/vnd.openxmlformats-officedocument.presentationml.slideLayout+xml" PartName="/ppt/slideLayouts/slideLayout583.xml"/>
  <Override ContentType="application/vnd.openxmlformats-officedocument.presentationml.slideLayout+xml" PartName="/ppt/slideLayouts/slideLayout76.xml"/>
  <Override ContentType="application/vnd.openxmlformats-officedocument.presentationml.slideLayout+xml" PartName="/ppt/slideLayouts/slideLayout33.xml"/>
  <Override ContentType="application/vnd.openxmlformats-officedocument.presentationml.slideLayout+xml" PartName="/ppt/slideLayouts/slideLayout476.xml"/>
  <Override ContentType="application/vnd.openxmlformats-officedocument.presentationml.slideLayout+xml" PartName="/ppt/slideLayouts/slideLayout327.xml"/>
  <Override ContentType="application/vnd.openxmlformats-officedocument.presentationml.slideLayout+xml" PartName="/ppt/slideLayouts/slideLayout433.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361.xml"/>
  <Override ContentType="application/vnd.openxmlformats-officedocument.presentationml.slideLayout+xml" PartName="/ppt/slideLayouts/slideLayout175.xml"/>
  <Override ContentType="application/vnd.openxmlformats-officedocument.presentationml.slideLayout+xml" PartName="/ppt/slideLayouts/slideLayout297.xml"/>
  <Override ContentType="application/vnd.openxmlformats-officedocument.presentationml.slideLayout+xml" PartName="/ppt/slideLayouts/slideLayout512.xml"/>
  <Override ContentType="application/vnd.openxmlformats-officedocument.presentationml.slideLayout+xml" PartName="/ppt/slideLayouts/slideLayout555.xml"/>
  <Override ContentType="application/vnd.openxmlformats-officedocument.presentationml.slideLayout+xml" PartName="/ppt/slideLayouts/slideLayout211.xml"/>
  <Override ContentType="application/vnd.openxmlformats-officedocument.presentationml.slideLayout+xml" PartName="/ppt/slideLayouts/slideLayout461.xml"/>
  <Override ContentType="application/vnd.openxmlformats-officedocument.presentationml.slideLayout+xml" PartName="/ppt/slideLayouts/slideLayout126.xml"/>
  <Override ContentType="application/vnd.openxmlformats-officedocument.presentationml.slideLayout+xml" PartName="/ppt/slideLayouts/slideLayout254.xml"/>
  <Override ContentType="application/vnd.openxmlformats-officedocument.presentationml.slideLayout+xml" PartName="/ppt/slideLayouts/slideLayout427.xml"/>
  <Override ContentType="application/vnd.openxmlformats-officedocument.presentationml.slideLayout+xml" PartName="/ppt/slideLayouts/slideLayout169.xml"/>
  <Override ContentType="application/vnd.openxmlformats-officedocument.presentationml.slideLayout+xml" PartName="/ppt/slideLayouts/slideLayout27.xml"/>
  <Override ContentType="application/vnd.openxmlformats-officedocument.presentationml.slideLayout+xml" PartName="/ppt/slideLayouts/slideLayout376.xml"/>
  <Override ContentType="application/vnd.openxmlformats-officedocument.presentationml.slideLayout+xml" PartName="/ppt/slideLayouts/slideLayout549.xml"/>
  <Override ContentType="application/vnd.openxmlformats-officedocument.presentationml.slideLayout+xml" PartName="/ppt/slideLayouts/slideLayout160.xml"/>
  <Override ContentType="application/vnd.openxmlformats-officedocument.presentationml.slideLayout+xml" PartName="/ppt/slideLayouts/slideLayout333.xml"/>
  <Override ContentType="application/vnd.openxmlformats-officedocument.presentationml.slideLayout+xml" PartName="/ppt/slideLayouts/slideLayout506.xml"/>
  <Override ContentType="application/vnd.openxmlformats-officedocument.presentationml.slideLayout+xml" PartName="/ppt/slideLayouts/slideLayout218.xml"/>
  <Override ContentType="application/vnd.openxmlformats-officedocument.presentationml.slideLayout+xml" PartName="/ppt/slideLayouts/slideLayout307.xml"/>
  <Override ContentType="application/vnd.openxmlformats-officedocument.presentationml.slideLayout+xml" PartName="/ppt/slideLayouts/slideLayout579.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404.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501.xml"/>
  <Override ContentType="application/vnd.openxmlformats-officedocument.presentationml.slideLayout+xml" PartName="/ppt/slideLayouts/slideLayout315.xml"/>
  <Override ContentType="application/vnd.openxmlformats-officedocument.presentationml.slideLayout+xml" PartName="/ppt/slideLayouts/slideLayout137.xml"/>
  <Override ContentType="application/vnd.openxmlformats-officedocument.presentationml.slideLayout+xml" PartName="/ppt/slideLayouts/slideLayout323.xml"/>
  <Override ContentType="application/vnd.openxmlformats-officedocument.presentationml.slideLayout+xml" PartName="/ppt/slideLayouts/slideLayout498.xml"/>
  <Override ContentType="application/vnd.openxmlformats-officedocument.presentationml.slideLayout+xml" PartName="/ppt/slideLayouts/slideLayout226.xml"/>
  <Override ContentType="application/vnd.openxmlformats-officedocument.presentationml.slideLayout+xml" PartName="/ppt/slideLayouts/slideLayout412.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234.xml"/>
  <Override ContentType="application/vnd.openxmlformats-officedocument.presentationml.slideLayout+xml" PartName="/ppt/slideLayouts/slideLayout420.xml"/>
  <Override ContentType="application/vnd.openxmlformats-officedocument.presentationml.slideLayout+xml" PartName="/ppt/slideLayouts/slideLayout331.xml"/>
  <Override ContentType="application/vnd.openxmlformats-officedocument.presentationml.slideLayout+xml" PartName="/ppt/slideLayouts/slideLayout242.xml"/>
  <Override ContentType="application/vnd.openxmlformats-officedocument.presentationml.slideLayout+xml" PartName="/ppt/slideLayouts/slideLayout580.xml"/>
  <Override ContentType="application/vnd.openxmlformats-officedocument.presentationml.slideLayout+xml" PartName="/ppt/slideLayouts/slideLayout483.xml"/>
  <Override ContentType="application/vnd.openxmlformats-officedocument.presentationml.slideLayout+xml" PartName="/ppt/slideLayouts/slideLayout289.xml"/>
  <Override ContentType="application/vnd.openxmlformats-officedocument.presentationml.slideLayout+xml" PartName="/ppt/slideLayouts/slideLayout300.xml"/>
  <Override ContentType="application/vnd.openxmlformats-officedocument.presentationml.slideLayout+xml" PartName="/ppt/slideLayouts/slideLayout22.xml"/>
  <Override ContentType="application/vnd.openxmlformats-officedocument.presentationml.slideLayout+xml" PartName="/ppt/slideLayouts/slideLayout386.xml"/>
  <Override ContentType="application/vnd.openxmlformats-officedocument.presentationml.slideLayout+xml" PartName="/ppt/slideLayouts/slideLayout122.xml"/>
  <Override ContentType="application/vnd.openxmlformats-officedocument.presentationml.slideLayout+xml" PartName="/ppt/slideLayouts/slideLayout338.xml"/>
  <Override ContentType="application/vnd.openxmlformats-officedocument.presentationml.slideLayout+xml" PartName="/ppt/slideLayouts/slideLayout53.xml"/>
  <Override ContentType="application/vnd.openxmlformats-officedocument.presentationml.slideLayout+xml" PartName="/ppt/slideLayouts/slideLayout435.xml"/>
  <Override ContentType="application/vnd.openxmlformats-officedocument.presentationml.slideLayout+xml" PartName="/ppt/slideLayouts/slideLayout257.xml"/>
  <Override ContentType="application/vnd.openxmlformats-officedocument.presentationml.slideLayout+xml" PartName="/ppt/slideLayouts/slideLayout532.xml"/>
  <Override ContentType="application/vnd.openxmlformats-officedocument.presentationml.slideLayout+xml" PartName="/ppt/slideLayouts/slideLayout84.xml"/>
  <Override ContentType="application/vnd.openxmlformats-officedocument.presentationml.slideLayout+xml" PartName="/ppt/slideLayouts/slideLayout370.xml"/>
  <Override ContentType="application/vnd.openxmlformats-officedocument.presentationml.slideLayout+xml" PartName="/ppt/slideLayouts/slideLayout92.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362.xml"/>
  <Override ContentType="application/vnd.openxmlformats-officedocument.presentationml.slideLayout+xml" PartName="/ppt/slideLayouts/slideLayout451.xml"/>
  <Override ContentType="application/vnd.openxmlformats-officedocument.presentationml.slideLayout+xml" PartName="/ppt/slideLayouts/slideLayout176.xml"/>
  <Override ContentType="application/vnd.openxmlformats-officedocument.presentationml.slideLayout+xml" PartName="/ppt/slideLayouts/slideLayout548.xml"/>
  <Override ContentType="application/vnd.openxmlformats-officedocument.presentationml.slideLayout+xml" PartName="/ppt/slideLayouts/slideLayout516.xml"/>
  <Override ContentType="application/vnd.openxmlformats-officedocument.presentationml.slideLayout+xml" PartName="/ppt/slideLayouts/slideLayout55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281.xml"/>
  <Override ContentType="application/vnd.openxmlformats-officedocument.presentationml.slideLayout+xml" PartName="/ppt/slideLayouts/slideLayout30.xml"/>
  <Override ContentType="application/vnd.openxmlformats-officedocument.presentationml.slideLayout+xml" PartName="/ppt/slideLayouts/slideLayout428.xml"/>
  <Override ContentType="application/vnd.openxmlformats-officedocument.presentationml.slideLayout+xml" PartName="/ppt/slideLayouts/slideLayout467.xml"/>
  <Override ContentType="application/vnd.openxmlformats-officedocument.presentationml.slideLayout+xml" PartName="/ppt/slideLayouts/slideLayout458.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475.xml"/>
  <Override ContentType="application/vnd.openxmlformats-officedocument.presentationml.slideLayout+xml" PartName="/ppt/slideLayouts/slideLayout394.xml"/>
  <Override ContentType="application/vnd.openxmlformats-officedocument.presentationml.slideLayout+xml" PartName="/ppt/slideLayouts/slideLayout13.xml"/>
  <Override ContentType="application/vnd.openxmlformats-officedocument.presentationml.slideLayout+xml" PartName="/ppt/slideLayouts/slideLayout347.xml"/>
  <Override ContentType="application/vnd.openxmlformats-officedocument.presentationml.slideLayout+xml" PartName="/ppt/slideLayouts/slideLayout377.xml"/>
  <Override ContentType="application/vnd.openxmlformats-officedocument.presentationml.slideLayout+xml" PartName="/ppt/slideLayouts/slideLayout161.xml"/>
  <Override ContentType="application/vnd.openxmlformats-officedocument.presentationml.slideLayout+xml" PartName="/ppt/slideLayouts/slideLayout524.xml"/>
  <Override ContentType="application/vnd.openxmlformats-officedocument.presentationml.slideLayout+xml" PartName="/ppt/slideLayouts/slideLayout490.xml"/>
  <Override ContentType="application/vnd.openxmlformats-officedocument.presentationml.slideLayout+xml" PartName="/ppt/slideLayouts/slideLayout266.xml"/>
  <Override ContentType="application/vnd.openxmlformats-officedocument.presentationml.slideLayout+xml" PartName="/ppt/slideLayouts/slideLayout541.xml"/>
  <Override ContentType="application/vnd.openxmlformats-officedocument.presentationml.slideLayout+xml" PartName="/ppt/slideLayouts/slideLayout460.xml"/>
  <Override ContentType="application/vnd.openxmlformats-officedocument.presentationml.slideLayout+xml" PartName="/ppt/slideLayouts/slideLayout249.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43.xml"/>
  <Override ContentType="application/vnd.openxmlformats-officedocument.presentationml.slideLayout+xml" PartName="/ppt/slideLayouts/slideLayout45.xml"/>
  <Override ContentType="application/vnd.openxmlformats-officedocument.presentationml.slideLayout+xml" PartName="/ppt/slideLayouts/slideLayout296.xml"/>
  <Override ContentType="application/vnd.openxmlformats-officedocument.presentationml.slideLayout+xml" PartName="/ppt/slideLayouts/slideLayout57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421.xml"/>
  <Override ContentType="application/vnd.openxmlformats-officedocument.presentationml.slideLayout+xml" PartName="/ppt/slideLayouts/slideLayout499.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308.xml"/>
  <Override ContentType="application/vnd.openxmlformats-officedocument.presentationml.slideLayout+xml" PartName="/ppt/slideLayouts/slideLayout314.xml"/>
  <Override ContentType="application/vnd.openxmlformats-officedocument.presentationml.slideLayout+xml" PartName="/ppt/slideLayouts/slideLayout500.xml"/>
  <Override ContentType="application/vnd.openxmlformats-officedocument.presentationml.slideLayout+xml" PartName="/ppt/slideLayouts/slideLayout128.xml"/>
  <Override ContentType="application/vnd.openxmlformats-officedocument.presentationml.slideLayout+xml" PartName="/ppt/slideLayouts/slideLayout489.xml"/>
  <Override ContentType="application/vnd.openxmlformats-officedocument.presentationml.slideLayout+xml" PartName="/ppt/slideLayouts/slideLayout403.xml"/>
  <Override ContentType="application/vnd.openxmlformats-officedocument.presentationml.slideLayout+xml" PartName="/ppt/slideLayouts/slideLayout57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162.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586.xml"/>
  <Override ContentType="application/vnd.openxmlformats-officedocument.presentationml.slideLayout+xml" PartName="/ppt/slideLayouts/slideLayout152.xml"/>
  <Override ContentType="application/vnd.openxmlformats-officedocument.presentationml.slideLayout+xml" PartName="/ppt/slideLayouts/slideLayout339.xml"/>
  <Override ContentType="application/vnd.openxmlformats-officedocument.presentationml.slideLayout+xml" PartName="/ppt/slideLayouts/slideLayout436.xml"/>
  <Override ContentType="application/vnd.openxmlformats-officedocument.presentationml.slideLayout+xml" PartName="/ppt/slideLayouts/slideLayout288.xml"/>
  <Override ContentType="application/vnd.openxmlformats-officedocument.presentationml.slideLayout+xml" PartName="/ppt/slideLayouts/slideLayout563.xml"/>
  <Override ContentType="application/vnd.openxmlformats-officedocument.presentationml.slideLayout+xml" PartName="/ppt/slideLayouts/slideLayout330.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509.xml"/>
  <Override ContentType="application/vnd.openxmlformats-officedocument.presentationml.slideLayout+xml" PartName="/ppt/slideLayouts/slideLayout177.xml"/>
  <Override ContentType="application/vnd.openxmlformats-officedocument.presentationml.slideLayout+xml" PartName="/ppt/slideLayouts/slideLayout36.xml"/>
  <Override ContentType="application/vnd.openxmlformats-officedocument.presentationml.slideLayout+xml" PartName="/ppt/slideLayouts/slideLayout274.xml"/>
  <Override ContentType="application/vnd.openxmlformats-officedocument.presentationml.slideLayout+xml" PartName="/ppt/slideLayouts/slideLayout515.xml"/>
  <Override ContentType="application/vnd.openxmlformats-officedocument.presentationml.slideLayout+xml" PartName="/ppt/slideLayouts/slideLayout385.xml"/>
  <Override ContentType="application/vnd.openxmlformats-officedocument.presentationml.slideLayout+xml" PartName="/ppt/slideLayouts/slideLayout324.xml"/>
  <Override ContentType="application/vnd.openxmlformats-officedocument.presentationml.slideLayout+xml" PartName="/ppt/slideLayouts/slideLayout452.xml"/>
  <Override ContentType="application/vnd.openxmlformats-officedocument.presentationml.slideLayout+xml" PartName="/ppt/slideLayouts/slideLayout273.xml"/>
  <Override ContentType="application/vnd.openxmlformats-officedocument.presentationml.slideLayout+xml" PartName="/ppt/slideLayouts/slideLayout531.xml"/>
  <Override ContentType="application/vnd.openxmlformats-officedocument.presentationml.slideLayout+xml" PartName="/ppt/slideLayouts/slideLayout184.xml"/>
  <Override ContentType="application/vnd.openxmlformats-officedocument.presentationml.slideLayout+xml" PartName="/ppt/slideLayouts/slideLayout329.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557.xml"/>
  <Override ContentType="application/vnd.openxmlformats-officedocument.presentationml.slideLayout+xml" PartName="/ppt/slideLayouts/slideLayout256.xml"/>
  <Override ContentType="application/vnd.openxmlformats-officedocument.presentationml.slideLayout+xml" PartName="/ppt/slideLayouts/slideLayout442.xml"/>
  <Override ContentType="application/vnd.openxmlformats-officedocument.presentationml.slideLayout+xml" PartName="/ppt/slideLayouts/slideLayout468.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395.xml"/>
  <Override ContentType="application/vnd.openxmlformats-officedocument.presentationml.slideLayout+xml" PartName="/ppt/slideLayouts/slideLayout581.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564.xml"/>
  <Override ContentType="application/vnd.openxmlformats-officedocument.presentationml.slideLayout+xml" PartName="/ppt/slideLayouts/slideLayout419.xml"/>
  <Override ContentType="application/vnd.openxmlformats-officedocument.presentationml.slideLayout+xml" PartName="/ppt/slideLayouts/slideLayout290.xml"/>
  <Override ContentType="application/vnd.openxmlformats-officedocument.presentationml.slideLayout+xml" PartName="/ppt/slideLayouts/slideLayout378.xml"/>
  <Override ContentType="application/vnd.openxmlformats-officedocument.presentationml.slideLayout+xml" PartName="/ppt/slideLayouts/slideLayout508.xml"/>
  <Override ContentType="application/vnd.openxmlformats-officedocument.presentationml.slideLayout+xml" PartName="/ppt/slideLayouts/slideLayout547.xml"/>
  <Override ContentType="application/vnd.openxmlformats-officedocument.presentationml.slideLayout+xml" PartName="/ppt/slideLayouts/slideLayout267.xml"/>
  <Override ContentType="application/vnd.openxmlformats-officedocument.presentationml.slideLayout+xml" PartName="/ppt/slideLayouts/slideLayout542.xml"/>
  <Override ContentType="application/vnd.openxmlformats-officedocument.presentationml.slideLayout+xml" PartName="/ppt/slideLayouts/slideLayout130.xml"/>
  <Override ContentType="application/vnd.openxmlformats-officedocument.presentationml.slideLayout+xml" PartName="/ppt/slideLayouts/slideLayout525.xml"/>
  <Override ContentType="application/vnd.openxmlformats-officedocument.presentationml.slideLayout+xml" PartName="/ppt/slideLayouts/slideLayout113.xml"/>
  <Override ContentType="application/vnd.openxmlformats-officedocument.presentationml.slideLayout+xml" PartName="/ppt/slideLayouts/slideLayout457.xml"/>
  <Override ContentType="application/vnd.openxmlformats-officedocument.presentationml.slideLayout+xml" PartName="/ppt/slideLayouts/slideLayout241.xml"/>
  <Override ContentType="application/vnd.openxmlformats-officedocument.presentationml.slideLayout+xml" PartName="/ppt/slideLayouts/slideLayout363.xml"/>
  <Override ContentType="application/vnd.openxmlformats-officedocument.presentationml.slideLayout+xml" PartName="/ppt/slideLayouts/slideLayout31.xml"/>
  <Override ContentType="application/vnd.openxmlformats-officedocument.presentationml.slideLayout+xml" PartName="/ppt/slideLayouts/slideLayout14.xml"/>
  <Override ContentType="application/vnd.openxmlformats-officedocument.presentationml.slideLayout+xml" PartName="/ppt/slideLayouts/slideLayout380.xml"/>
  <Override ContentType="application/vnd.openxmlformats-officedocument.presentationml.slideLayout+xml" PartName="/ppt/slideLayouts/slideLayout474.xml"/>
  <Override ContentType="application/vnd.openxmlformats-officedocument.presentationml.slideLayout+xml" PartName="/ppt/slideLayouts/slideLayout510.xml"/>
  <Override ContentType="application/vnd.openxmlformats-officedocument.presentationml.slideLayout+xml" PartName="/ppt/slideLayouts/slideLayout199.xml"/>
  <Override ContentType="application/vnd.openxmlformats-officedocument.presentationml.slideLayout+xml" PartName="/ppt/slideLayouts/slideLayout491.xml"/>
  <Override ContentType="application/vnd.openxmlformats-officedocument.presentationml.slideLayout+xml" PartName="/ppt/slideLayouts/slideLayout346.xml"/>
  <Override ContentType="application/vnd.openxmlformats-officedocument.presentationml.slideLayout+xml" PartName="/ppt/slideLayouts/slideLayout171.xml"/>
  <Override ContentType="application/vnd.openxmlformats-officedocument.presentationml.slideLayout+xml" PartName="/ppt/slideLayouts/slideLayout392.xml"/>
  <Override ContentType="application/vnd.openxmlformats-officedocument.presentationml.slideLayout+xml" PartName="/ppt/slideLayouts/slideLayout120.xml"/>
  <Override ContentType="application/vnd.openxmlformats-officedocument.presentationml.slideLayout+xml" PartName="/ppt/slideLayouts/slideLayout570.xml"/>
  <Override ContentType="application/vnd.openxmlformats-officedocument.presentationml.slideLayout+xml" PartName="/ppt/slideLayouts/slideLayout163.xml"/>
  <Override ContentType="application/vnd.openxmlformats-officedocument.presentationml.slideLayout+xml" PartName="/ppt/slideLayouts/slideLayout437.xml"/>
  <Override ContentType="application/vnd.openxmlformats-officedocument.presentationml.slideLayout+xml" PartName="/ppt/slideLayouts/slideLayout538.xml"/>
  <Override ContentType="application/vnd.openxmlformats-officedocument.presentationml.slideLayout+xml" PartName="/ppt/slideLayouts/slideLayout402.xml"/>
  <Override ContentType="application/vnd.openxmlformats-officedocument.presentationml.slideLayout+xml" PartName="/ppt/slideLayouts/slideLayout216.xml"/>
  <Override ContentType="application/vnd.openxmlformats-officedocument.presentationml.slideLayout+xml" PartName="/ppt/slideLayouts/slideLayout309.xml"/>
  <Override ContentType="application/vnd.openxmlformats-officedocument.presentationml.slideLayout+xml" PartName="/ppt/slideLayouts/slideLayout259.xml"/>
  <Override ContentType="application/vnd.openxmlformats-officedocument.presentationml.slideLayout+xml" PartName="/ppt/slideLayouts/slideLayout550.xml"/>
  <Override ContentType="application/vnd.openxmlformats-officedocument.presentationml.slideLayout+xml" PartName="/ppt/slideLayouts/slideLayout208.xml"/>
  <Override ContentType="application/vnd.openxmlformats-officedocument.presentationml.slideLayout+xml" PartName="/ppt/slideLayouts/slideLayout503.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546.xml"/>
  <Override ContentType="application/vnd.openxmlformats-officedocument.presentationml.slideLayout+xml" PartName="/ppt/slideLayouts/slideLayout422.xml"/>
  <Override ContentType="application/vnd.openxmlformats-officedocument.presentationml.slideLayout+xml" PartName="/ppt/slideLayouts/slideLayout465.xml"/>
  <Override ContentType="application/vnd.openxmlformats-officedocument.presentationml.slideLayout+xml" PartName="/ppt/slideLayouts/slideLayout291.xml"/>
  <Override ContentType="application/vnd.openxmlformats-officedocument.presentationml.slideLayout+xml" PartName="/ppt/slideLayouts/slideLayout194.xml"/>
  <Override ContentType="application/vnd.openxmlformats-officedocument.presentationml.slideLayout+xml" PartName="/ppt/slideLayouts/slideLayout287.xml"/>
  <Override ContentType="application/vnd.openxmlformats-officedocument.presentationml.slideLayout+xml" PartName="/ppt/slideLayouts/slideLayout71.xml"/>
  <Override ContentType="application/vnd.openxmlformats-officedocument.presentationml.slideLayout+xml" PartName="/ppt/slideLayouts/slideLayout372.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302.xml"/>
  <Override ContentType="application/vnd.openxmlformats-officedocument.presentationml.slideLayout+xml" PartName="/ppt/slideLayouts/slideLayout409.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345.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522.xml"/>
  <Override ContentType="application/vnd.openxmlformats-officedocument.presentationml.slideLayout+xml" PartName="/ppt/slideLayouts/slideLayout418.xml"/>
  <Override ContentType="application/vnd.openxmlformats-officedocument.presentationml.slideLayout+xml" PartName="/ppt/slideLayouts/slideLayout336.xml"/>
  <Override ContentType="application/vnd.openxmlformats-officedocument.presentationml.slideLayout+xml" PartName="/ppt/slideLayouts/slideLayout388.xml"/>
  <Override ContentType="application/vnd.openxmlformats-officedocument.presentationml.slideLayout+xml" PartName="/ppt/slideLayouts/slideLayout573.xml"/>
  <Override ContentType="application/vnd.openxmlformats-officedocument.presentationml.slideLayout+xml" PartName="/ppt/slideLayouts/slideLayout530.xml"/>
  <Override ContentType="application/vnd.openxmlformats-officedocument.presentationml.slideLayout+xml" PartName="/ppt/slideLayouts/slideLayout166.xml"/>
  <Override ContentType="application/vnd.openxmlformats-officedocument.presentationml.slideLayout+xml" PartName="/ppt/slideLayouts/slideLayout379.xml"/>
  <Override ContentType="application/vnd.openxmlformats-officedocument.presentationml.slideLayout+xml" PartName="/ppt/slideLayouts/slideLayout565.xml"/>
  <Override ContentType="application/vnd.openxmlformats-officedocument.presentationml.slideLayout+xml" PartName="/ppt/slideLayouts/slideLayout272.xml"/>
  <Override ContentType="application/vnd.openxmlformats-officedocument.presentationml.slideLayout+xml" PartName="/ppt/slideLayouts/slideLayout264.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43.xml"/>
  <Override ContentType="application/vnd.openxmlformats-officedocument.presentationml.slideLayout+xml" PartName="/ppt/slideLayouts/slideLayout364.xml"/>
  <Override ContentType="application/vnd.openxmlformats-officedocument.presentationml.slideLayout+xml" PartName="/ppt/slideLayouts/slideLayout51.xml"/>
  <Override ContentType="application/vnd.openxmlformats-officedocument.presentationml.slideLayout+xml" PartName="/ppt/slideLayouts/slideLayout445.xml"/>
  <Override ContentType="application/vnd.openxmlformats-officedocument.presentationml.slideLayout+xml" PartName="/ppt/slideLayouts/slideLayout94.xml"/>
  <Override ContentType="application/vnd.openxmlformats-officedocument.presentationml.slideLayout+xml" PartName="/ppt/slideLayouts/slideLayout488.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317.xml"/>
  <Override ContentType="application/vnd.openxmlformats-officedocument.presentationml.slideLayout+xml" PartName="/ppt/slideLayouts/slideLayout187.xml"/>
  <Override ContentType="application/vnd.openxmlformats-officedocument.presentationml.slideLayout+xml" PartName="/ppt/slideLayouts/slideLayout321.xml"/>
  <Override ContentType="application/vnd.openxmlformats-officedocument.presentationml.slideLayout+xml" PartName="/ppt/slideLayouts/slideLayout492.xml"/>
  <Override ContentType="application/vnd.openxmlformats-officedocument.presentationml.slideLayout+xml" PartName="/ppt/slideLayouts/slideLayout236.xml"/>
  <Override ContentType="application/vnd.openxmlformats-officedocument.presentationml.slideLayout+xml" PartName="/ppt/slideLayouts/slideLayout518.xml"/>
  <Override ContentType="application/vnd.openxmlformats-officedocument.presentationml.slideLayout+xml" PartName="/ppt/slideLayouts/slideLayout191.xml"/>
  <Override ContentType="application/vnd.openxmlformats-officedocument.presentationml.slideLayout+xml" PartName="/ppt/slideLayouts/slideLayout279.xml"/>
  <Override ContentType="application/vnd.openxmlformats-officedocument.presentationml.slideLayout+xml" PartName="/ppt/slideLayouts/slideLayout537.xml"/>
  <Override ContentType="application/vnd.openxmlformats-officedocument.presentationml.slideLayout+xml" PartName="/ppt/slideLayouts/slideLayout430.xml"/>
  <Override ContentType="application/vnd.openxmlformats-officedocument.presentationml.slideLayout+xml" PartName="/ppt/slideLayouts/slideLayout473.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286.xml"/>
  <Override ContentType="application/vnd.openxmlformats-officedocument.presentationml.slideLayout+xml" PartName="/ppt/slideLayouts/slideLayout472.xml"/>
  <Override ContentType="application/vnd.openxmlformats-officedocument.presentationml.slideLayout+xml" PartName="/ppt/slideLayouts/slideLayout438.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551.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365.xml"/>
  <Override ContentType="application/vnd.openxmlformats-officedocument.presentationml.slideLayout+xml" PartName="/ppt/slideLayouts/slideLayout322.xml"/>
  <Override ContentType="application/vnd.openxmlformats-officedocument.presentationml.slideLayout+xml" PartName="/ppt/slideLayouts/slideLayout136.xml"/>
  <Override ContentType="application/vnd.openxmlformats-officedocument.presentationml.slideLayout+xml" PartName="/ppt/slideLayouts/slideLayout292.xml"/>
  <Override ContentType="application/vnd.openxmlformats-officedocument.presentationml.slideLayout+xml" PartName="/ppt/slideLayouts/slideLayout423.xml"/>
  <Override ContentType="application/vnd.openxmlformats-officedocument.presentationml.slideLayout+xml" PartName="/ppt/slideLayouts/slideLayout215.xml"/>
  <Override ContentType="application/vnd.openxmlformats-officedocument.presentationml.slideLayout+xml" PartName="/ppt/slideLayouts/slideLayout539.xml"/>
  <Override ContentType="application/vnd.openxmlformats-officedocument.presentationml.slideLayout+xml" PartName="/ppt/slideLayouts/slideLayout258.xml"/>
  <Override ContentType="application/vnd.openxmlformats-officedocument.presentationml.slideLayout+xml" PartName="/ppt/slideLayouts/slideLayout466.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545.xml"/>
  <Override ContentType="application/vnd.openxmlformats-officedocument.presentationml.slideLayout+xml" PartName="/ppt/slideLayouts/slideLayout502.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417.xml"/>
  <Override ContentType="application/vnd.openxmlformats-officedocument.presentationml.slideLayout+xml" PartName="/ppt/slideLayouts/slideLayout337.xml"/>
  <Override ContentType="application/vnd.openxmlformats-officedocument.presentationml.slideLayout+xml" PartName="/ppt/slideLayouts/slideLayout523.xml"/>
  <Override ContentType="application/vnd.openxmlformats-officedocument.presentationml.slideLayout+xml" PartName="/ppt/slideLayouts/slideLayout222.xml"/>
  <Override ContentType="application/vnd.openxmlformats-officedocument.presentationml.slideLayout+xml" PartName="/ppt/slideLayouts/slideLayout566.xml"/>
  <Override ContentType="application/vnd.openxmlformats-officedocument.presentationml.slideLayout+xml" PartName="/ppt/slideLayouts/slideLayout1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71.xml"/>
  <Override ContentType="application/vnd.openxmlformats-officedocument.presentationml.slideLayout+xml" PartName="/ppt/slideLayouts/slideLayout387.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16.xml"/>
  <Override ContentType="application/vnd.openxmlformats-officedocument.presentationml.slideLayout+xml" PartName="/ppt/slideLayouts/slideLayout459.xml"/>
  <Override ContentType="application/vnd.openxmlformats-officedocument.presentationml.slideLayout+xml" PartName="/ppt/slideLayouts/slideLayout344.xml"/>
  <Override ContentType="application/vnd.openxmlformats-officedocument.presentationml.slideLayout+xml" PartName="/ppt/slideLayouts/slideLayout115.xml"/>
  <Override ContentType="application/vnd.openxmlformats-officedocument.presentationml.slideLayout+xml" PartName="/ppt/slideLayouts/slideLayout301.xml"/>
  <Override ContentType="application/vnd.openxmlformats-officedocument.presentationml.slideLayout+xml" PartName="/ppt/slideLayouts/slideLayout450.xml"/>
  <Override ContentType="application/vnd.openxmlformats-officedocument.presentationml.slideLayout+xml" PartName="/ppt/slideLayouts/slideLayout192.xml"/>
  <Override ContentType="application/vnd.openxmlformats-officedocument.presentationml.slideLayout+xml" PartName="/ppt/slideLayouts/slideLayout493.xml"/>
  <Override ContentType="application/vnd.openxmlformats-officedocument.presentationml.slideLayout+xml" PartName="/ppt/slideLayouts/slideLayout517.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401.xml"/>
  <Override ContentType="application/vnd.openxmlformats-officedocument.presentationml.slideLayout+xml" PartName="/ppt/slideLayouts/slideLayout271.xml"/>
  <Override ContentType="application/vnd.openxmlformats-officedocument.presentationml.slideLayout+xml" PartName="/ppt/slideLayouts/slideLayout444.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72.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350.xml"/>
  <Override ContentType="application/vnd.openxmlformats-officedocument.presentationml.slideLayout+xml" PartName="/ppt/slideLayouts/slideLayout93.xml"/>
  <Override ContentType="application/vnd.openxmlformats-officedocument.presentationml.slideLayout+xml" PartName="/ppt/slideLayouts/slideLayout316.xml"/>
  <Override ContentType="application/vnd.openxmlformats-officedocument.presentationml.slideLayout+xml" PartName="/ppt/slideLayouts/slideLayout393.xml"/>
  <Override ContentType="application/vnd.openxmlformats-officedocument.presentationml.slideLayout+xml" PartName="/ppt/slideLayouts/slideLayout487.xml"/>
  <Override ContentType="application/vnd.openxmlformats-officedocument.presentationml.slideLayout+xml" PartName="/ppt/slideLayouts/slideLayout186.xml"/>
  <Override ContentType="application/vnd.openxmlformats-officedocument.presentationml.slideLayout+xml" PartName="/ppt/slideLayouts/slideLayout359.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4234" r:id="rId4"/>
    <p:sldMasterId id="2147484235" r:id="rId5"/>
    <p:sldMasterId id="2147484236" r:id="rId6"/>
    <p:sldMasterId id="2147484237" r:id="rId7"/>
    <p:sldMasterId id="2147484238" r:id="rId8"/>
    <p:sldMasterId id="2147484239" r:id="rId9"/>
    <p:sldMasterId id="2147484240" r:id="rId10"/>
    <p:sldMasterId id="2147484241" r:id="rId11"/>
    <p:sldMasterId id="2147484242"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341" r:id="rId99"/>
    <p:sldId id="342" r:id="rId100"/>
    <p:sldId id="343" r:id="rId101"/>
    <p:sldId id="344" r:id="rId102"/>
    <p:sldId id="345" r:id="rId103"/>
    <p:sldId id="346" r:id="rId104"/>
    <p:sldId id="347" r:id="rId105"/>
    <p:sldId id="348" r:id="rId106"/>
  </p:sldIdLst>
  <p:sldSz cy="5143500" cx="9144000"/>
  <p:notesSz cx="6858000" cy="9144000"/>
  <p:embeddedFontLst>
    <p:embeddedFont>
      <p:font typeface="Raleway"/>
      <p:regular r:id="rId107"/>
      <p:bold r:id="rId108"/>
      <p:italic r:id="rId109"/>
      <p:boldItalic r:id="rId110"/>
    </p:embeddedFont>
    <p:embeddedFont>
      <p:font typeface="Red Hat Display SemiBold"/>
      <p:regular r:id="rId111"/>
      <p:bold r:id="rId112"/>
      <p:italic r:id="rId113"/>
      <p:boldItalic r:id="rId114"/>
    </p:embeddedFont>
    <p:embeddedFont>
      <p:font typeface="Red Hat Text Medium"/>
      <p:regular r:id="rId115"/>
      <p:bold r:id="rId116"/>
      <p:italic r:id="rId117"/>
      <p:boldItalic r:id="rId118"/>
    </p:embeddedFont>
    <p:embeddedFont>
      <p:font typeface="Proxima Nova"/>
      <p:regular r:id="rId119"/>
      <p:bold r:id="rId120"/>
      <p:italic r:id="rId121"/>
      <p:boldItalic r:id="rId122"/>
    </p:embeddedFont>
    <p:embeddedFont>
      <p:font typeface="Red Hat Display Medium"/>
      <p:regular r:id="rId123"/>
      <p:bold r:id="rId124"/>
      <p:italic r:id="rId125"/>
      <p:boldItalic r:id="rId126"/>
    </p:embeddedFont>
    <p:embeddedFont>
      <p:font typeface="Overpass SemiBold"/>
      <p:regular r:id="rId127"/>
      <p:bold r:id="rId128"/>
      <p:italic r:id="rId129"/>
      <p:boldItalic r:id="rId130"/>
    </p:embeddedFont>
    <p:embeddedFont>
      <p:font typeface="Red Hat Text"/>
      <p:regular r:id="rId131"/>
      <p:bold r:id="rId132"/>
      <p:italic r:id="rId133"/>
      <p:boldItalic r:id="rId134"/>
    </p:embeddedFont>
    <p:embeddedFont>
      <p:font typeface="IBM Plex Sans"/>
      <p:regular r:id="rId135"/>
      <p:bold r:id="rId136"/>
      <p:italic r:id="rId137"/>
      <p:boldItalic r:id="rId138"/>
    </p:embeddedFont>
    <p:embeddedFont>
      <p:font typeface="Lato"/>
      <p:regular r:id="rId139"/>
      <p:bold r:id="rId140"/>
      <p:italic r:id="rId141"/>
      <p:boldItalic r:id="rId142"/>
    </p:embeddedFont>
    <p:embeddedFont>
      <p:font typeface="Overpass"/>
      <p:regular r:id="rId143"/>
      <p:bold r:id="rId144"/>
      <p:italic r:id="rId145"/>
      <p:boldItalic r:id="rId146"/>
    </p:embeddedFont>
    <p:embeddedFont>
      <p:font typeface="Red Hat Display"/>
      <p:regular r:id="rId147"/>
      <p:bold r:id="rId148"/>
      <p:italic r:id="rId149"/>
      <p:boldItalic r:id="rId150"/>
    </p:embeddedFont>
    <p:embeddedFont>
      <p:font typeface="Overpass Light"/>
      <p:regular r:id="rId151"/>
      <p:bold r:id="rId152"/>
      <p:italic r:id="rId153"/>
      <p:boldItalic r:id="rId154"/>
    </p:embeddedFont>
    <p:embeddedFont>
      <p:font typeface="IBM Plex Sans SemiBold"/>
      <p:regular r:id="rId155"/>
      <p:bold r:id="rId156"/>
      <p:italic r:id="rId157"/>
      <p:boldItalic r:id="rId1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7.xml"/><Relationship Id="rId42" Type="http://schemas.openxmlformats.org/officeDocument/2006/relationships/slide" Target="slides/slide29.xml"/><Relationship Id="rId41" Type="http://schemas.openxmlformats.org/officeDocument/2006/relationships/slide" Target="slides/slide28.xml"/><Relationship Id="rId44" Type="http://schemas.openxmlformats.org/officeDocument/2006/relationships/slide" Target="slides/slide31.xml"/><Relationship Id="rId43" Type="http://schemas.openxmlformats.org/officeDocument/2006/relationships/slide" Target="slides/slide30.xml"/><Relationship Id="rId46" Type="http://schemas.openxmlformats.org/officeDocument/2006/relationships/slide" Target="slides/slide33.xml"/><Relationship Id="rId45" Type="http://schemas.openxmlformats.org/officeDocument/2006/relationships/slide" Target="slides/slide32.xml"/><Relationship Id="rId48" Type="http://schemas.openxmlformats.org/officeDocument/2006/relationships/slide" Target="slides/slide35.xml"/><Relationship Id="rId47" Type="http://schemas.openxmlformats.org/officeDocument/2006/relationships/slide" Target="slides/slide34.xml"/><Relationship Id="rId49" Type="http://schemas.openxmlformats.org/officeDocument/2006/relationships/slide" Target="slides/slide36.xml"/><Relationship Id="rId31" Type="http://schemas.openxmlformats.org/officeDocument/2006/relationships/slide" Target="slides/slide18.xml"/><Relationship Id="rId30" Type="http://schemas.openxmlformats.org/officeDocument/2006/relationships/slide" Target="slides/slide17.xml"/><Relationship Id="rId33" Type="http://schemas.openxmlformats.org/officeDocument/2006/relationships/slide" Target="slides/slide20.xml"/><Relationship Id="rId32" Type="http://schemas.openxmlformats.org/officeDocument/2006/relationships/slide" Target="slides/slide19.xml"/><Relationship Id="rId35" Type="http://schemas.openxmlformats.org/officeDocument/2006/relationships/slide" Target="slides/slide22.xml"/><Relationship Id="rId34" Type="http://schemas.openxmlformats.org/officeDocument/2006/relationships/slide" Target="slides/slide21.xml"/><Relationship Id="rId37" Type="http://schemas.openxmlformats.org/officeDocument/2006/relationships/slide" Target="slides/slide24.xml"/><Relationship Id="rId36" Type="http://schemas.openxmlformats.org/officeDocument/2006/relationships/slide" Target="slides/slide23.xml"/><Relationship Id="rId39" Type="http://schemas.openxmlformats.org/officeDocument/2006/relationships/slide" Target="slides/slide26.xml"/><Relationship Id="rId38" Type="http://schemas.openxmlformats.org/officeDocument/2006/relationships/slide" Target="slides/slide25.xml"/><Relationship Id="rId20" Type="http://schemas.openxmlformats.org/officeDocument/2006/relationships/slide" Target="slides/slide7.xml"/><Relationship Id="rId22" Type="http://schemas.openxmlformats.org/officeDocument/2006/relationships/slide" Target="slides/slide9.xml"/><Relationship Id="rId21" Type="http://schemas.openxmlformats.org/officeDocument/2006/relationships/slide" Target="slides/slide8.xml"/><Relationship Id="rId24" Type="http://schemas.openxmlformats.org/officeDocument/2006/relationships/slide" Target="slides/slide11.xml"/><Relationship Id="rId23" Type="http://schemas.openxmlformats.org/officeDocument/2006/relationships/slide" Target="slides/slide10.xml"/><Relationship Id="rId26" Type="http://schemas.openxmlformats.org/officeDocument/2006/relationships/slide" Target="slides/slide13.xml"/><Relationship Id="rId25" Type="http://schemas.openxmlformats.org/officeDocument/2006/relationships/slide" Target="slides/slide12.xml"/><Relationship Id="rId28" Type="http://schemas.openxmlformats.org/officeDocument/2006/relationships/slide" Target="slides/slide15.xml"/><Relationship Id="rId27" Type="http://schemas.openxmlformats.org/officeDocument/2006/relationships/slide" Target="slides/slide14.xml"/><Relationship Id="rId29" Type="http://schemas.openxmlformats.org/officeDocument/2006/relationships/slide" Target="slides/slide16.xml"/><Relationship Id="rId11" Type="http://schemas.openxmlformats.org/officeDocument/2006/relationships/slideMaster" Target="slideMasters/slideMaster8.xml"/><Relationship Id="rId10" Type="http://schemas.openxmlformats.org/officeDocument/2006/relationships/slideMaster" Target="slideMasters/slideMaster7.xml"/><Relationship Id="rId13" Type="http://schemas.openxmlformats.org/officeDocument/2006/relationships/notesMaster" Target="notesMasters/notesMaster1.xml"/><Relationship Id="rId12" Type="http://schemas.openxmlformats.org/officeDocument/2006/relationships/slideMaster" Target="slideMasters/slideMaster9.xml"/><Relationship Id="rId15" Type="http://schemas.openxmlformats.org/officeDocument/2006/relationships/slide" Target="slides/slide2.xml"/><Relationship Id="rId14" Type="http://schemas.openxmlformats.org/officeDocument/2006/relationships/slide" Target="slides/slide1.xml"/><Relationship Id="rId17" Type="http://schemas.openxmlformats.org/officeDocument/2006/relationships/slide" Target="slides/slide4.xml"/><Relationship Id="rId16" Type="http://schemas.openxmlformats.org/officeDocument/2006/relationships/slide" Target="slides/slide3.xml"/><Relationship Id="rId19" Type="http://schemas.openxmlformats.org/officeDocument/2006/relationships/slide" Target="slides/slide6.xml"/><Relationship Id="rId18" Type="http://schemas.openxmlformats.org/officeDocument/2006/relationships/slide" Target="slides/slide5.xml"/><Relationship Id="rId84" Type="http://schemas.openxmlformats.org/officeDocument/2006/relationships/slide" Target="slides/slide71.xml"/><Relationship Id="rId83" Type="http://schemas.openxmlformats.org/officeDocument/2006/relationships/slide" Target="slides/slide70.xml"/><Relationship Id="rId86" Type="http://schemas.openxmlformats.org/officeDocument/2006/relationships/slide" Target="slides/slide73.xml"/><Relationship Id="rId85" Type="http://schemas.openxmlformats.org/officeDocument/2006/relationships/slide" Target="slides/slide72.xml"/><Relationship Id="rId88" Type="http://schemas.openxmlformats.org/officeDocument/2006/relationships/slide" Target="slides/slide75.xml"/><Relationship Id="rId150" Type="http://schemas.openxmlformats.org/officeDocument/2006/relationships/font" Target="fonts/RedHatDisplay-boldItalic.fntdata"/><Relationship Id="rId87" Type="http://schemas.openxmlformats.org/officeDocument/2006/relationships/slide" Target="slides/slide74.xml"/><Relationship Id="rId89" Type="http://schemas.openxmlformats.org/officeDocument/2006/relationships/slide" Target="slides/slide76.xml"/><Relationship Id="rId80" Type="http://schemas.openxmlformats.org/officeDocument/2006/relationships/slide" Target="slides/slide67.xml"/><Relationship Id="rId82" Type="http://schemas.openxmlformats.org/officeDocument/2006/relationships/slide" Target="slides/slide69.xml"/><Relationship Id="rId81" Type="http://schemas.openxmlformats.org/officeDocument/2006/relationships/slide" Target="slides/slide6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RedHatDisplay-italic.fntdata"/><Relationship Id="rId4" Type="http://schemas.openxmlformats.org/officeDocument/2006/relationships/slideMaster" Target="slideMasters/slideMaster1.xml"/><Relationship Id="rId148" Type="http://schemas.openxmlformats.org/officeDocument/2006/relationships/font" Target="fonts/RedHatDisplay-bold.fntdata"/><Relationship Id="rId9" Type="http://schemas.openxmlformats.org/officeDocument/2006/relationships/slideMaster" Target="slideMasters/slideMaster6.xml"/><Relationship Id="rId143" Type="http://schemas.openxmlformats.org/officeDocument/2006/relationships/font" Target="fonts/Overpass-regular.fntdata"/><Relationship Id="rId142" Type="http://schemas.openxmlformats.org/officeDocument/2006/relationships/font" Target="fonts/Lato-boldItalic.fntdata"/><Relationship Id="rId141" Type="http://schemas.openxmlformats.org/officeDocument/2006/relationships/font" Target="fonts/Lato-italic.fntdata"/><Relationship Id="rId140" Type="http://schemas.openxmlformats.org/officeDocument/2006/relationships/font" Target="fonts/Lato-bold.fntdata"/><Relationship Id="rId5" Type="http://schemas.openxmlformats.org/officeDocument/2006/relationships/slideMaster" Target="slideMasters/slideMaster2.xml"/><Relationship Id="rId147" Type="http://schemas.openxmlformats.org/officeDocument/2006/relationships/font" Target="fonts/RedHatDisplay-regular.fntdata"/><Relationship Id="rId6" Type="http://schemas.openxmlformats.org/officeDocument/2006/relationships/slideMaster" Target="slideMasters/slideMaster3.xml"/><Relationship Id="rId146" Type="http://schemas.openxmlformats.org/officeDocument/2006/relationships/font" Target="fonts/Overpass-boldItalic.fntdata"/><Relationship Id="rId7" Type="http://schemas.openxmlformats.org/officeDocument/2006/relationships/slideMaster" Target="slideMasters/slideMaster4.xml"/><Relationship Id="rId145" Type="http://schemas.openxmlformats.org/officeDocument/2006/relationships/font" Target="fonts/Overpass-italic.fntdata"/><Relationship Id="rId8" Type="http://schemas.openxmlformats.org/officeDocument/2006/relationships/slideMaster" Target="slideMasters/slideMaster5.xml"/><Relationship Id="rId144" Type="http://schemas.openxmlformats.org/officeDocument/2006/relationships/font" Target="fonts/Overpass-bold.fntdata"/><Relationship Id="rId73" Type="http://schemas.openxmlformats.org/officeDocument/2006/relationships/slide" Target="slides/slide60.xml"/><Relationship Id="rId72" Type="http://schemas.openxmlformats.org/officeDocument/2006/relationships/slide" Target="slides/slide59.xml"/><Relationship Id="rId75" Type="http://schemas.openxmlformats.org/officeDocument/2006/relationships/slide" Target="slides/slide62.xml"/><Relationship Id="rId74" Type="http://schemas.openxmlformats.org/officeDocument/2006/relationships/slide" Target="slides/slide61.xml"/><Relationship Id="rId77" Type="http://schemas.openxmlformats.org/officeDocument/2006/relationships/slide" Target="slides/slide64.xml"/><Relationship Id="rId76" Type="http://schemas.openxmlformats.org/officeDocument/2006/relationships/slide" Target="slides/slide63.xml"/><Relationship Id="rId79" Type="http://schemas.openxmlformats.org/officeDocument/2006/relationships/slide" Target="slides/slide66.xml"/><Relationship Id="rId78" Type="http://schemas.openxmlformats.org/officeDocument/2006/relationships/slide" Target="slides/slide65.xml"/><Relationship Id="rId71" Type="http://schemas.openxmlformats.org/officeDocument/2006/relationships/slide" Target="slides/slide58.xml"/><Relationship Id="rId70" Type="http://schemas.openxmlformats.org/officeDocument/2006/relationships/slide" Target="slides/slide57.xml"/><Relationship Id="rId139" Type="http://schemas.openxmlformats.org/officeDocument/2006/relationships/font" Target="fonts/Lato-regular.fntdata"/><Relationship Id="rId138" Type="http://schemas.openxmlformats.org/officeDocument/2006/relationships/font" Target="fonts/IBMPlexSans-boldItalic.fntdata"/><Relationship Id="rId137" Type="http://schemas.openxmlformats.org/officeDocument/2006/relationships/font" Target="fonts/IBMPlexSans-italic.fntdata"/><Relationship Id="rId132" Type="http://schemas.openxmlformats.org/officeDocument/2006/relationships/font" Target="fonts/RedHatText-bold.fntdata"/><Relationship Id="rId131" Type="http://schemas.openxmlformats.org/officeDocument/2006/relationships/font" Target="fonts/RedHatText-regular.fntdata"/><Relationship Id="rId130" Type="http://schemas.openxmlformats.org/officeDocument/2006/relationships/font" Target="fonts/OverpassSemiBold-boldItalic.fntdata"/><Relationship Id="rId136" Type="http://schemas.openxmlformats.org/officeDocument/2006/relationships/font" Target="fonts/IBMPlexSans-bold.fntdata"/><Relationship Id="rId135" Type="http://schemas.openxmlformats.org/officeDocument/2006/relationships/font" Target="fonts/IBMPlexSans-regular.fntdata"/><Relationship Id="rId134" Type="http://schemas.openxmlformats.org/officeDocument/2006/relationships/font" Target="fonts/RedHatText-boldItalic.fntdata"/><Relationship Id="rId133" Type="http://schemas.openxmlformats.org/officeDocument/2006/relationships/font" Target="fonts/RedHatText-italic.fntdata"/><Relationship Id="rId62" Type="http://schemas.openxmlformats.org/officeDocument/2006/relationships/slide" Target="slides/slide49.xml"/><Relationship Id="rId61" Type="http://schemas.openxmlformats.org/officeDocument/2006/relationships/slide" Target="slides/slide48.xml"/><Relationship Id="rId64" Type="http://schemas.openxmlformats.org/officeDocument/2006/relationships/slide" Target="slides/slide51.xml"/><Relationship Id="rId63" Type="http://schemas.openxmlformats.org/officeDocument/2006/relationships/slide" Target="slides/slide50.xml"/><Relationship Id="rId66" Type="http://schemas.openxmlformats.org/officeDocument/2006/relationships/slide" Target="slides/slide53.xml"/><Relationship Id="rId65" Type="http://schemas.openxmlformats.org/officeDocument/2006/relationships/slide" Target="slides/slide52.xml"/><Relationship Id="rId68" Type="http://schemas.openxmlformats.org/officeDocument/2006/relationships/slide" Target="slides/slide55.xml"/><Relationship Id="rId67" Type="http://schemas.openxmlformats.org/officeDocument/2006/relationships/slide" Target="slides/slide54.xml"/><Relationship Id="rId60" Type="http://schemas.openxmlformats.org/officeDocument/2006/relationships/slide" Target="slides/slide47.xml"/><Relationship Id="rId69" Type="http://schemas.openxmlformats.org/officeDocument/2006/relationships/slide" Target="slides/slide56.xml"/><Relationship Id="rId51" Type="http://schemas.openxmlformats.org/officeDocument/2006/relationships/slide" Target="slides/slide38.xml"/><Relationship Id="rId50" Type="http://schemas.openxmlformats.org/officeDocument/2006/relationships/slide" Target="slides/slide37.xml"/><Relationship Id="rId53" Type="http://schemas.openxmlformats.org/officeDocument/2006/relationships/slide" Target="slides/slide40.xml"/><Relationship Id="rId52" Type="http://schemas.openxmlformats.org/officeDocument/2006/relationships/slide" Target="slides/slide39.xml"/><Relationship Id="rId55" Type="http://schemas.openxmlformats.org/officeDocument/2006/relationships/slide" Target="slides/slide42.xml"/><Relationship Id="rId54" Type="http://schemas.openxmlformats.org/officeDocument/2006/relationships/slide" Target="slides/slide41.xml"/><Relationship Id="rId57" Type="http://schemas.openxmlformats.org/officeDocument/2006/relationships/slide" Target="slides/slide44.xml"/><Relationship Id="rId56" Type="http://schemas.openxmlformats.org/officeDocument/2006/relationships/slide" Target="slides/slide43.xml"/><Relationship Id="rId59" Type="http://schemas.openxmlformats.org/officeDocument/2006/relationships/slide" Target="slides/slide46.xml"/><Relationship Id="rId154" Type="http://schemas.openxmlformats.org/officeDocument/2006/relationships/font" Target="fonts/OverpassLight-boldItalic.fntdata"/><Relationship Id="rId58" Type="http://schemas.openxmlformats.org/officeDocument/2006/relationships/slide" Target="slides/slide45.xml"/><Relationship Id="rId153" Type="http://schemas.openxmlformats.org/officeDocument/2006/relationships/font" Target="fonts/OverpassLight-italic.fntdata"/><Relationship Id="rId152" Type="http://schemas.openxmlformats.org/officeDocument/2006/relationships/font" Target="fonts/OverpassLight-bold.fntdata"/><Relationship Id="rId151" Type="http://schemas.openxmlformats.org/officeDocument/2006/relationships/font" Target="fonts/OverpassLight-regular.fntdata"/><Relationship Id="rId158" Type="http://schemas.openxmlformats.org/officeDocument/2006/relationships/font" Target="fonts/IBMPlexSansSemiBold-boldItalic.fntdata"/><Relationship Id="rId157" Type="http://schemas.openxmlformats.org/officeDocument/2006/relationships/font" Target="fonts/IBMPlexSansSemiBold-italic.fntdata"/><Relationship Id="rId156" Type="http://schemas.openxmlformats.org/officeDocument/2006/relationships/font" Target="fonts/IBMPlexSansSemiBold-bold.fntdata"/><Relationship Id="rId155" Type="http://schemas.openxmlformats.org/officeDocument/2006/relationships/font" Target="fonts/IBMPlexSansSemiBold-regular.fntdata"/><Relationship Id="rId107" Type="http://schemas.openxmlformats.org/officeDocument/2006/relationships/font" Target="fonts/Raleway-regular.fntdata"/><Relationship Id="rId106" Type="http://schemas.openxmlformats.org/officeDocument/2006/relationships/slide" Target="slides/slide93.xml"/><Relationship Id="rId105" Type="http://schemas.openxmlformats.org/officeDocument/2006/relationships/slide" Target="slides/slide92.xml"/><Relationship Id="rId104" Type="http://schemas.openxmlformats.org/officeDocument/2006/relationships/slide" Target="slides/slide91.xml"/><Relationship Id="rId109" Type="http://schemas.openxmlformats.org/officeDocument/2006/relationships/font" Target="fonts/Raleway-italic.fntdata"/><Relationship Id="rId108" Type="http://schemas.openxmlformats.org/officeDocument/2006/relationships/font" Target="fonts/Raleway-bold.fntdata"/><Relationship Id="rId103" Type="http://schemas.openxmlformats.org/officeDocument/2006/relationships/slide" Target="slides/slide90.xml"/><Relationship Id="rId102" Type="http://schemas.openxmlformats.org/officeDocument/2006/relationships/slide" Target="slides/slide89.xml"/><Relationship Id="rId101" Type="http://schemas.openxmlformats.org/officeDocument/2006/relationships/slide" Target="slides/slide88.xml"/><Relationship Id="rId100" Type="http://schemas.openxmlformats.org/officeDocument/2006/relationships/slide" Target="slides/slide87.xml"/><Relationship Id="rId129" Type="http://schemas.openxmlformats.org/officeDocument/2006/relationships/font" Target="fonts/OverpassSemiBold-italic.fntdata"/><Relationship Id="rId128" Type="http://schemas.openxmlformats.org/officeDocument/2006/relationships/font" Target="fonts/OverpassSemiBold-bold.fntdata"/><Relationship Id="rId127" Type="http://schemas.openxmlformats.org/officeDocument/2006/relationships/font" Target="fonts/OverpassSemiBold-regular.fntdata"/><Relationship Id="rId126" Type="http://schemas.openxmlformats.org/officeDocument/2006/relationships/font" Target="fonts/RedHatDisplayMedium-boldItalic.fntdata"/><Relationship Id="rId121" Type="http://schemas.openxmlformats.org/officeDocument/2006/relationships/font" Target="fonts/ProximaNova-italic.fntdata"/><Relationship Id="rId120" Type="http://schemas.openxmlformats.org/officeDocument/2006/relationships/font" Target="fonts/ProximaNova-bold.fntdata"/><Relationship Id="rId125" Type="http://schemas.openxmlformats.org/officeDocument/2006/relationships/font" Target="fonts/RedHatDisplayMedium-italic.fntdata"/><Relationship Id="rId124" Type="http://schemas.openxmlformats.org/officeDocument/2006/relationships/font" Target="fonts/RedHatDisplayMedium-bold.fntdata"/><Relationship Id="rId123" Type="http://schemas.openxmlformats.org/officeDocument/2006/relationships/font" Target="fonts/RedHatDisplayMedium-regular.fntdata"/><Relationship Id="rId122" Type="http://schemas.openxmlformats.org/officeDocument/2006/relationships/font" Target="fonts/ProximaNova-boldItalic.fntdata"/><Relationship Id="rId95" Type="http://schemas.openxmlformats.org/officeDocument/2006/relationships/slide" Target="slides/slide82.xml"/><Relationship Id="rId94" Type="http://schemas.openxmlformats.org/officeDocument/2006/relationships/slide" Target="slides/slide81.xml"/><Relationship Id="rId97" Type="http://schemas.openxmlformats.org/officeDocument/2006/relationships/slide" Target="slides/slide84.xml"/><Relationship Id="rId96" Type="http://schemas.openxmlformats.org/officeDocument/2006/relationships/slide" Target="slides/slide83.xml"/><Relationship Id="rId99" Type="http://schemas.openxmlformats.org/officeDocument/2006/relationships/slide" Target="slides/slide86.xml"/><Relationship Id="rId98" Type="http://schemas.openxmlformats.org/officeDocument/2006/relationships/slide" Target="slides/slide85.xml"/><Relationship Id="rId91" Type="http://schemas.openxmlformats.org/officeDocument/2006/relationships/slide" Target="slides/slide78.xml"/><Relationship Id="rId90" Type="http://schemas.openxmlformats.org/officeDocument/2006/relationships/slide" Target="slides/slide77.xml"/><Relationship Id="rId93" Type="http://schemas.openxmlformats.org/officeDocument/2006/relationships/slide" Target="slides/slide80.xml"/><Relationship Id="rId92" Type="http://schemas.openxmlformats.org/officeDocument/2006/relationships/slide" Target="slides/slide79.xml"/><Relationship Id="rId118" Type="http://schemas.openxmlformats.org/officeDocument/2006/relationships/font" Target="fonts/RedHatTextMedium-boldItalic.fntdata"/><Relationship Id="rId117" Type="http://schemas.openxmlformats.org/officeDocument/2006/relationships/font" Target="fonts/RedHatTextMedium-italic.fntdata"/><Relationship Id="rId116" Type="http://schemas.openxmlformats.org/officeDocument/2006/relationships/font" Target="fonts/RedHatTextMedium-bold.fntdata"/><Relationship Id="rId115" Type="http://schemas.openxmlformats.org/officeDocument/2006/relationships/font" Target="fonts/RedHatTextMedium-regular.fntdata"/><Relationship Id="rId119" Type="http://schemas.openxmlformats.org/officeDocument/2006/relationships/font" Target="fonts/ProximaNova-regular.fntdata"/><Relationship Id="rId110" Type="http://schemas.openxmlformats.org/officeDocument/2006/relationships/font" Target="fonts/Raleway-boldItalic.fntdata"/><Relationship Id="rId114" Type="http://schemas.openxmlformats.org/officeDocument/2006/relationships/font" Target="fonts/RedHatDisplaySemiBold-boldItalic.fntdata"/><Relationship Id="rId113" Type="http://schemas.openxmlformats.org/officeDocument/2006/relationships/font" Target="fonts/RedHatDisplaySemiBold-italic.fntdata"/><Relationship Id="rId112" Type="http://schemas.openxmlformats.org/officeDocument/2006/relationships/font" Target="fonts/RedHatDisplaySemiBold-bold.fntdata"/><Relationship Id="rId111" Type="http://schemas.openxmlformats.org/officeDocument/2006/relationships/font" Target="fonts/RedHatDisplay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hat.com/cms/managed-files/rh-orange-sonatel-case-study-f24435pr-202009-en.pdf"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ep-YaKpL0I0&amp;t=7s"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hat.com/en/resources/ups-customer-case-study"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redhat.com/en/success-stories/government-of-ireland"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hat.com/en/success-stories/medife" TargetMode="Externa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0BlqkMSrU_E8iWIJbR8ONc6mq7rPPod4ekAYb8hygeg/edit?usp=sharing"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ource.redhat.com/groups/public/corporate-awareness-campaign/corporate_awareness_campaign_wiki/100_stats_corporate_awareness_campaign_mojo"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ource.redhat.com/groups/public/corporate-awareness-campaign/corporate_awareness_campaign_wiki/100_stats_corporate_awareness_campaign_mojo" TargetMode="Externa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6" name="Shape 6666"/>
        <p:cNvGrpSpPr/>
        <p:nvPr/>
      </p:nvGrpSpPr>
      <p:grpSpPr>
        <a:xfrm>
          <a:off x="0" y="0"/>
          <a:ext cx="0" cy="0"/>
          <a:chOff x="0" y="0"/>
          <a:chExt cx="0" cy="0"/>
        </a:xfrm>
      </p:grpSpPr>
      <p:sp>
        <p:nvSpPr>
          <p:cNvPr id="6667" name="Google Shape;6667;g122af302424_0_12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8" name="Google Shape;6668;g122af302424_0_12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Thanks for meeting with us today. I want to kick things off by showing you </a:t>
            </a:r>
            <a:r>
              <a:rPr lang="en" sz="1400">
                <a:solidFill>
                  <a:schemeClr val="dk1"/>
                </a:solidFill>
                <a:latin typeface="Red Hat Display"/>
                <a:ea typeface="Red Hat Display"/>
                <a:cs typeface="Red Hat Display"/>
                <a:sym typeface="Red Hat Display"/>
              </a:rPr>
              <a:t>something</a:t>
            </a:r>
            <a:r>
              <a:rPr lang="en" sz="1400">
                <a:solidFill>
                  <a:schemeClr val="dk1"/>
                </a:solidFill>
                <a:latin typeface="Red Hat Display"/>
                <a:ea typeface="Red Hat Display"/>
                <a:cs typeface="Red Hat Display"/>
                <a:sym typeface="Red Hat Display"/>
              </a:rPr>
              <a:t> that is utterly untrue…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5" name="Shape 6935"/>
        <p:cNvGrpSpPr/>
        <p:nvPr/>
      </p:nvGrpSpPr>
      <p:grpSpPr>
        <a:xfrm>
          <a:off x="0" y="0"/>
          <a:ext cx="0" cy="0"/>
          <a:chOff x="0" y="0"/>
          <a:chExt cx="0" cy="0"/>
        </a:xfrm>
      </p:grpSpPr>
      <p:sp>
        <p:nvSpPr>
          <p:cNvPr id="6936" name="Google Shape;6936;g12c723666a2_1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7" name="Google Shape;6937;g12c723666a2_1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Red Hat Display"/>
              <a:ea typeface="Red Hat Display"/>
              <a:cs typeface="Red Hat Display"/>
              <a:sym typeface="Red Hat Display"/>
            </a:endParaRPr>
          </a:p>
          <a:p>
            <a:pPr indent="0" lvl="0" marL="0" rtl="0" algn="l">
              <a:spcBef>
                <a:spcPts val="0"/>
              </a:spcBef>
              <a:spcAft>
                <a:spcPts val="0"/>
              </a:spcAft>
              <a:buNone/>
            </a:pPr>
            <a:r>
              <a:rPr lang="en" sz="1400">
                <a:latin typeface="Red Hat Display"/>
                <a:ea typeface="Red Hat Display"/>
                <a:cs typeface="Red Hat Display"/>
                <a:sym typeface="Red Hat Display"/>
              </a:rPr>
              <a:t>Speed, stability and scale, in order to not only win markets, but survive.</a:t>
            </a:r>
            <a:endParaRPr sz="1400">
              <a:latin typeface="Red Hat Display"/>
              <a:ea typeface="Red Hat Display"/>
              <a:cs typeface="Red Hat Display"/>
              <a:sym typeface="Red Hat Display"/>
            </a:endParaRPr>
          </a:p>
          <a:p>
            <a:pPr indent="0" lvl="0" marL="0" rtl="0" algn="l">
              <a:spcBef>
                <a:spcPts val="0"/>
              </a:spcBef>
              <a:spcAft>
                <a:spcPts val="0"/>
              </a:spcAft>
              <a:buNone/>
            </a:pPr>
            <a:r>
              <a:t/>
            </a:r>
            <a:endParaRPr sz="1400">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Let’s face it - when you sacrifice speed, you lose time in the market.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Plus, you need stability. An unstable environment is an unprofitable environment. You need stability and consistency to maintain customer trust and operate to your potential.</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And, you need to be agile enough to grow or contract with urgency and immediacy.  You need to be able to scale on demand without disrupting your operations, and know that you’re going to be able to scale no matter what next quarter or next year looks like.</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500">
              <a:latin typeface="Red Hat Display"/>
              <a:ea typeface="Red Hat Display"/>
              <a:cs typeface="Red Hat Display"/>
              <a:sym typeface="Red Hat Display"/>
            </a:endParaRPr>
          </a:p>
          <a:p>
            <a:pPr indent="0" lvl="0" marL="0" rtl="0" algn="l">
              <a:spcBef>
                <a:spcPts val="0"/>
              </a:spcBef>
              <a:spcAft>
                <a:spcPts val="0"/>
              </a:spcAft>
              <a:buNone/>
            </a:pPr>
            <a:r>
              <a:t/>
            </a:r>
            <a:endParaRPr sz="1400">
              <a:latin typeface="Red Hat Display"/>
              <a:ea typeface="Red Hat Display"/>
              <a:cs typeface="Red Hat Display"/>
              <a:sym typeface="Red Hat Display"/>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2" name="Shape 6952"/>
        <p:cNvGrpSpPr/>
        <p:nvPr/>
      </p:nvGrpSpPr>
      <p:grpSpPr>
        <a:xfrm>
          <a:off x="0" y="0"/>
          <a:ext cx="0" cy="0"/>
          <a:chOff x="0" y="0"/>
          <a:chExt cx="0" cy="0"/>
        </a:xfrm>
      </p:grpSpPr>
      <p:sp>
        <p:nvSpPr>
          <p:cNvPr id="6953" name="Google Shape;6953;g11ccc90e8c2_1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4" name="Google Shape;6954;g11ccc90e8c2_1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latin typeface="Red Hat Display"/>
              <a:ea typeface="Red Hat Display"/>
              <a:cs typeface="Red Hat Display"/>
              <a:sym typeface="Red Hat Display"/>
            </a:endParaRPr>
          </a:p>
          <a:p>
            <a:pPr indent="0" lvl="0" marL="0" rtl="0" algn="l">
              <a:spcBef>
                <a:spcPts val="0"/>
              </a:spcBef>
              <a:spcAft>
                <a:spcPts val="0"/>
              </a:spcAft>
              <a:buNone/>
            </a:pPr>
            <a:r>
              <a:rPr lang="en" sz="1400">
                <a:latin typeface="Red Hat Display"/>
                <a:ea typeface="Red Hat Display"/>
                <a:cs typeface="Red Hat Display"/>
                <a:sym typeface="Red Hat Display"/>
              </a:rPr>
              <a:t>Speed, stability and scale, in order to not only win markets, but survive.</a:t>
            </a:r>
            <a:endParaRPr sz="1400">
              <a:latin typeface="Red Hat Display"/>
              <a:ea typeface="Red Hat Display"/>
              <a:cs typeface="Red Hat Display"/>
              <a:sym typeface="Red Hat Display"/>
            </a:endParaRPr>
          </a:p>
          <a:p>
            <a:pPr indent="0" lvl="0" marL="0" rtl="0" algn="l">
              <a:spcBef>
                <a:spcPts val="0"/>
              </a:spcBef>
              <a:spcAft>
                <a:spcPts val="0"/>
              </a:spcAft>
              <a:buNone/>
            </a:pPr>
            <a:r>
              <a:t/>
            </a:r>
            <a:endParaRPr sz="1400">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Let’s face it - when you sacrifice speed, you lose time in the market.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Plus, you need stability. An unstable environment is an unprofitable environment. You need stability and consistency to maintain customer trust and operate to your potential.</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And, you need to be agile enough to grow or contract with urgency and immediacy.  You need to be able to scale on demand without disrupting your operations, and know that you’re going to be able to scale no matter what next quarter or next year looks like.</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500">
              <a:latin typeface="Red Hat Display"/>
              <a:ea typeface="Red Hat Display"/>
              <a:cs typeface="Red Hat Display"/>
              <a:sym typeface="Red Hat Display"/>
            </a:endParaRPr>
          </a:p>
          <a:p>
            <a:pPr indent="0" lvl="0" marL="0" rtl="0" algn="l">
              <a:spcBef>
                <a:spcPts val="0"/>
              </a:spcBef>
              <a:spcAft>
                <a:spcPts val="0"/>
              </a:spcAft>
              <a:buNone/>
            </a:pPr>
            <a:r>
              <a:t/>
            </a:r>
            <a:endParaRPr sz="1400">
              <a:latin typeface="Red Hat Display"/>
              <a:ea typeface="Red Hat Display"/>
              <a:cs typeface="Red Hat Display"/>
              <a:sym typeface="Red Hat Display"/>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8" name="Shape 6958"/>
        <p:cNvGrpSpPr/>
        <p:nvPr/>
      </p:nvGrpSpPr>
      <p:grpSpPr>
        <a:xfrm>
          <a:off x="0" y="0"/>
          <a:ext cx="0" cy="0"/>
          <a:chOff x="0" y="0"/>
          <a:chExt cx="0" cy="0"/>
        </a:xfrm>
      </p:grpSpPr>
      <p:sp>
        <p:nvSpPr>
          <p:cNvPr id="6959" name="Google Shape;6959;g12d9973b145_0_5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0" name="Google Shape;6960;g12d9973b145_0_5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There was a time when you could have any two of these, but, today, in order to survive, you need all three, plus…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4" name="Shape 6964"/>
        <p:cNvGrpSpPr/>
        <p:nvPr/>
      </p:nvGrpSpPr>
      <p:grpSpPr>
        <a:xfrm>
          <a:off x="0" y="0"/>
          <a:ext cx="0" cy="0"/>
          <a:chOff x="0" y="0"/>
          <a:chExt cx="0" cy="0"/>
        </a:xfrm>
      </p:grpSpPr>
      <p:sp>
        <p:nvSpPr>
          <p:cNvPr id="6965" name="Google Shape;6965;g12d9973b145_0_5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6" name="Google Shape;6966;g12d9973b145_0_5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…And perhaps most importantly, you  need to add security and compliance into the mix. If your security isn’t hardened, and you’re not meeting your compliance requirements, everything else that you’ve built can be hobbled instantaneously.</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Security  keeps your systems running the way they should, and protected from adversity, both internal and external.</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0" name="Shape 6970"/>
        <p:cNvGrpSpPr/>
        <p:nvPr/>
      </p:nvGrpSpPr>
      <p:grpSpPr>
        <a:xfrm>
          <a:off x="0" y="0"/>
          <a:ext cx="0" cy="0"/>
          <a:chOff x="0" y="0"/>
          <a:chExt cx="0" cy="0"/>
        </a:xfrm>
      </p:grpSpPr>
      <p:sp>
        <p:nvSpPr>
          <p:cNvPr id="6971" name="Google Shape;6971;g12b18db1cb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2" name="Google Shape;6972;g12b18db1cb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between:</a:t>
            </a:r>
            <a:br>
              <a:rPr lang="en"/>
            </a:br>
            <a:endParaRPr/>
          </a:p>
          <a:p>
            <a:pPr indent="-298450" lvl="0" marL="457200" rtl="0" algn="l">
              <a:spcBef>
                <a:spcPts val="0"/>
              </a:spcBef>
              <a:spcAft>
                <a:spcPts val="0"/>
              </a:spcAft>
              <a:buSzPts val="1100"/>
              <a:buChar char="●"/>
            </a:pPr>
            <a:r>
              <a:rPr lang="en"/>
              <a:t>Telecommunications and banking for speed</a:t>
            </a:r>
            <a:endParaRPr/>
          </a:p>
          <a:p>
            <a:pPr indent="-298450" lvl="0" marL="457200" rtl="0" algn="l">
              <a:spcBef>
                <a:spcPts val="0"/>
              </a:spcBef>
              <a:spcAft>
                <a:spcPts val="0"/>
              </a:spcAft>
              <a:buSzPts val="1100"/>
              <a:buChar char="●"/>
            </a:pPr>
            <a:r>
              <a:rPr lang="en"/>
              <a:t>Logistics and public sector for stability</a:t>
            </a:r>
            <a:endParaRPr/>
          </a:p>
          <a:p>
            <a:pPr indent="-298450" lvl="0" marL="457200" rtl="0" algn="l">
              <a:spcBef>
                <a:spcPts val="0"/>
              </a:spcBef>
              <a:spcAft>
                <a:spcPts val="0"/>
              </a:spcAft>
              <a:buSzPts val="1100"/>
              <a:buChar char="●"/>
            </a:pPr>
            <a:r>
              <a:rPr lang="en"/>
              <a:t>Healthcare and automotive for scale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7" name="Shape 6977"/>
        <p:cNvGrpSpPr/>
        <p:nvPr/>
      </p:nvGrpSpPr>
      <p:grpSpPr>
        <a:xfrm>
          <a:off x="0" y="0"/>
          <a:ext cx="0" cy="0"/>
          <a:chOff x="0" y="0"/>
          <a:chExt cx="0" cy="0"/>
        </a:xfrm>
      </p:grpSpPr>
      <p:sp>
        <p:nvSpPr>
          <p:cNvPr id="6978" name="Google Shape;6978;gfe60b994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9" name="Google Shape;6979;gfe60b994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And when you’re not sure about your security, it can hold your organization back</a:t>
            </a:r>
            <a:endParaRPr>
              <a:solidFill>
                <a:schemeClr val="dk1"/>
              </a:solidFill>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4" name="Shape 6994"/>
        <p:cNvGrpSpPr/>
        <p:nvPr/>
      </p:nvGrpSpPr>
      <p:grpSpPr>
        <a:xfrm>
          <a:off x="0" y="0"/>
          <a:ext cx="0" cy="0"/>
          <a:chOff x="0" y="0"/>
          <a:chExt cx="0" cy="0"/>
        </a:xfrm>
      </p:grpSpPr>
      <p:sp>
        <p:nvSpPr>
          <p:cNvPr id="6995" name="Google Shape;6995;g12c723666a2_1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6" name="Google Shape;6996;g12c723666a2_1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Let’s start with telecommunications.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In the telecommunications industry, there is intense pressure to deliver high-quality, highlight available services at the speed of customer demand. It is a highly competitive and quickly growing industry, and speed is a non-negotiable differentiator.</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8" name="Shape 7008"/>
        <p:cNvGrpSpPr/>
        <p:nvPr/>
      </p:nvGrpSpPr>
      <p:grpSpPr>
        <a:xfrm>
          <a:off x="0" y="0"/>
          <a:ext cx="0" cy="0"/>
          <a:chOff x="0" y="0"/>
          <a:chExt cx="0" cy="0"/>
        </a:xfrm>
      </p:grpSpPr>
      <p:sp>
        <p:nvSpPr>
          <p:cNvPr id="7009" name="Google Shape;7009;g12c723666a2_1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0" name="Google Shape;7010;g12c723666a2_1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Let’s start with financial services.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In the banking industry, technology is driving a new wave of disruption. Everything from Open Banking to ubiquitous mobile technology is changing the way banks think about their interactions with customers and many are making changes to adapt.</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To keep up with the industry, banks need to deliver new IT systems and services fast.</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1" name="Shape 7021"/>
        <p:cNvGrpSpPr/>
        <p:nvPr/>
      </p:nvGrpSpPr>
      <p:grpSpPr>
        <a:xfrm>
          <a:off x="0" y="0"/>
          <a:ext cx="0" cy="0"/>
          <a:chOff x="0" y="0"/>
          <a:chExt cx="0" cy="0"/>
        </a:xfrm>
      </p:grpSpPr>
      <p:sp>
        <p:nvSpPr>
          <p:cNvPr id="7022" name="Google Shape;7022;g12c723666a2_1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3" name="Google Shape;7023;g12c723666a2_1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And in the logistics and shipping industry, digital system STABILITY has become mandatory as demand has exploded in our current pandemic environment.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300">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4" name="Shape 7034"/>
        <p:cNvGrpSpPr/>
        <p:nvPr/>
      </p:nvGrpSpPr>
      <p:grpSpPr>
        <a:xfrm>
          <a:off x="0" y="0"/>
          <a:ext cx="0" cy="0"/>
          <a:chOff x="0" y="0"/>
          <a:chExt cx="0" cy="0"/>
        </a:xfrm>
      </p:grpSpPr>
      <p:sp>
        <p:nvSpPr>
          <p:cNvPr id="7035" name="Google Shape;7035;g12c723666a2_1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6" name="Google Shape;7036;g12c723666a2_1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The public sector is under constant pressure - from changing politics and shifting legislative priorities, to budget constraints, and decades of legacy infrastructure - yet must remain stable, secure, and always available to constituents. Around the world public sector organizations are struggling to to remain stable, while people expect from them the same response and reliability as commercial organizations.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6" name="Shape 6676"/>
        <p:cNvGrpSpPr/>
        <p:nvPr/>
      </p:nvGrpSpPr>
      <p:grpSpPr>
        <a:xfrm>
          <a:off x="0" y="0"/>
          <a:ext cx="0" cy="0"/>
          <a:chOff x="0" y="0"/>
          <a:chExt cx="0" cy="0"/>
        </a:xfrm>
      </p:grpSpPr>
      <p:sp>
        <p:nvSpPr>
          <p:cNvPr id="6677" name="Google Shape;6677;g122af302424_0_14455: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8" name="Google Shape;6678;g122af302424_0_14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presentation is best used when a customer/prospect is generally interested in containers, Kubernetes and wants to get an overview of what OpenShift is all about.  The deck is fully scripted but requires some technical knowledge.  It is best suited for delivery by SAs or SSPs.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rgbClr val="C90000"/>
                </a:solidFill>
              </a:rPr>
              <a:t>Please check the Appendix which has additional content modules about containers, OpenShift momentum, community &amp; partner information and lots more.</a:t>
            </a:r>
            <a:endParaRPr b="1">
              <a:solidFill>
                <a:srgbClr val="C90000"/>
              </a:solidFill>
            </a:endParaRPr>
          </a:p>
          <a:p>
            <a:pPr indent="0" lvl="0" marL="0" rtl="0" algn="l">
              <a:spcBef>
                <a:spcPts val="0"/>
              </a:spcBef>
              <a:spcAft>
                <a:spcPts val="0"/>
              </a:spcAft>
              <a:buNone/>
            </a:pPr>
            <a:r>
              <a:t/>
            </a:r>
            <a:endParaRPr b="1">
              <a:solidFill>
                <a:srgbClr val="C90000"/>
              </a:solidFill>
            </a:endParaRPr>
          </a:p>
          <a:p>
            <a:pPr indent="0" lvl="0" marL="0" rtl="0" algn="l">
              <a:spcBef>
                <a:spcPts val="0"/>
              </a:spcBef>
              <a:spcAft>
                <a:spcPts val="0"/>
              </a:spcAft>
              <a:buNone/>
            </a:pPr>
            <a:r>
              <a:rPr b="1" lang="en">
                <a:solidFill>
                  <a:srgbClr val="C90000"/>
                </a:solidFill>
              </a:rPr>
              <a:t>To customize this deck, create a copy first before moving slides around. </a:t>
            </a:r>
            <a:endParaRPr b="1">
              <a:solidFill>
                <a:srgbClr val="C90000"/>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7" name="Shape 7047"/>
        <p:cNvGrpSpPr/>
        <p:nvPr/>
      </p:nvGrpSpPr>
      <p:grpSpPr>
        <a:xfrm>
          <a:off x="0" y="0"/>
          <a:ext cx="0" cy="0"/>
          <a:chOff x="0" y="0"/>
          <a:chExt cx="0" cy="0"/>
        </a:xfrm>
      </p:grpSpPr>
      <p:sp>
        <p:nvSpPr>
          <p:cNvPr id="7048" name="Google Shape;7048;g12d9973b1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9" name="Google Shape;7049;g12d9973b1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For the healthcare industry, scale is more important than ever. The pandemic showed how many healthcare organizations didn’t have what it takes to scale up rapidly in a crisis, and many within the industry are looking at ways to accommodate scalability.</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0" name="Shape 7060"/>
        <p:cNvGrpSpPr/>
        <p:nvPr/>
      </p:nvGrpSpPr>
      <p:grpSpPr>
        <a:xfrm>
          <a:off x="0" y="0"/>
          <a:ext cx="0" cy="0"/>
          <a:chOff x="0" y="0"/>
          <a:chExt cx="0" cy="0"/>
        </a:xfrm>
      </p:grpSpPr>
      <p:sp>
        <p:nvSpPr>
          <p:cNvPr id="7061" name="Google Shape;7061;g12d9973b14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2" name="Google Shape;7062;g12d9973b14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For Auto companies, data has become the new “fuel” and this is forcing massive scale of digital systems.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Auto manufacturers are essentially IoT and device companies now.</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And they are using AI/ML for real time analysis of data to support autonomous driving platforms.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3" name="Shape 7073"/>
        <p:cNvGrpSpPr/>
        <p:nvPr/>
      </p:nvGrpSpPr>
      <p:grpSpPr>
        <a:xfrm>
          <a:off x="0" y="0"/>
          <a:ext cx="0" cy="0"/>
          <a:chOff x="0" y="0"/>
          <a:chExt cx="0" cy="0"/>
        </a:xfrm>
      </p:grpSpPr>
      <p:sp>
        <p:nvSpPr>
          <p:cNvPr id="7074" name="Google Shape;7074;gf4096734d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5" name="Google Shape;7075;gf4096734d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between these questions to spark conversation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0" name="Shape 7080"/>
        <p:cNvGrpSpPr/>
        <p:nvPr/>
      </p:nvGrpSpPr>
      <p:grpSpPr>
        <a:xfrm>
          <a:off x="0" y="0"/>
          <a:ext cx="0" cy="0"/>
          <a:chOff x="0" y="0"/>
          <a:chExt cx="0" cy="0"/>
        </a:xfrm>
      </p:grpSpPr>
      <p:sp>
        <p:nvSpPr>
          <p:cNvPr id="7081" name="Google Shape;7081;g12d9973b145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2" name="Google Shape;7082;g12d9973b145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So, let’s pause for a moment, and let me ask you: what is happening in your world today? What are the forcing functions that are driving your strategies and tactics?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What are two things that are top of mind when you think about meeting your goals?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What do your next 12 to 18 months look like?</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&lt;Give customer a chance to talk&gt;</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Well, every industry, including yours, is experiencing strong forcing functions that are impacting both the goals and execution of IT organizations.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Let’s look at a few.</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6" name="Shape 7086"/>
        <p:cNvGrpSpPr/>
        <p:nvPr/>
      </p:nvGrpSpPr>
      <p:grpSpPr>
        <a:xfrm>
          <a:off x="0" y="0"/>
          <a:ext cx="0" cy="0"/>
          <a:chOff x="0" y="0"/>
          <a:chExt cx="0" cy="0"/>
        </a:xfrm>
      </p:grpSpPr>
      <p:sp>
        <p:nvSpPr>
          <p:cNvPr id="7087" name="Google Shape;7087;g12d9973b145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8" name="Google Shape;7088;g12d9973b145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So, let’s pause for a moment, and let me ask you: what is happening in your world today? What are the forcing functions that are driving your strategies and tactics?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What are two things that are top of mind when you think about meeting your goals?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What do your next 12 to 18 months look like?</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&lt;Give customer a chance to talk&gt;</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Well, every industry, including yours, is experiencing strong forcing functions that are impacting both the goals and execution of IT organizations.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Let’s look at a few.</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2" name="Shape 7092"/>
        <p:cNvGrpSpPr/>
        <p:nvPr/>
      </p:nvGrpSpPr>
      <p:grpSpPr>
        <a:xfrm>
          <a:off x="0" y="0"/>
          <a:ext cx="0" cy="0"/>
          <a:chOff x="0" y="0"/>
          <a:chExt cx="0" cy="0"/>
        </a:xfrm>
      </p:grpSpPr>
      <p:sp>
        <p:nvSpPr>
          <p:cNvPr id="7093" name="Google Shape;7093;g12d9973b145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4" name="Google Shape;7094;g12d9973b145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So, let’s pause for a moment, and let me ask you: what is happening in your world today? What are the forcing functions that are driving your strategies and tactics?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What are two things that are top of mind when you think about meeting your goals?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What do your next 12 to 18 months look like?</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&lt;Give customer a chance to talk&gt;</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Well, every industry, including yours, is experiencing strong forcing functions that are impacting both the goals and execution of IT organizations.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Let’s look at a few.</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8" name="Shape 7098"/>
        <p:cNvGrpSpPr/>
        <p:nvPr/>
      </p:nvGrpSpPr>
      <p:grpSpPr>
        <a:xfrm>
          <a:off x="0" y="0"/>
          <a:ext cx="0" cy="0"/>
          <a:chOff x="0" y="0"/>
          <a:chExt cx="0" cy="0"/>
        </a:xfrm>
      </p:grpSpPr>
      <p:sp>
        <p:nvSpPr>
          <p:cNvPr id="7099" name="Google Shape;7099;g12d9973b145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0" name="Google Shape;7100;g12d9973b145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So, let’s pause for a moment, and let me ask you: what is happening in your world today? What are the forcing functions that are driving your strategies and tactics?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What are two things that are top of mind when you think about meeting your goals?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What do your next 12 to 18 months look like?</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&lt;Give customer a chance to talk&gt;</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Well, every industry, including yours, is experiencing strong forcing functions that are impacting both the goals and execution of IT organizations.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Let’s look at a few.</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4" name="Shape 7104"/>
        <p:cNvGrpSpPr/>
        <p:nvPr/>
      </p:nvGrpSpPr>
      <p:grpSpPr>
        <a:xfrm>
          <a:off x="0" y="0"/>
          <a:ext cx="0" cy="0"/>
          <a:chOff x="0" y="0"/>
          <a:chExt cx="0" cy="0"/>
        </a:xfrm>
      </p:grpSpPr>
      <p:sp>
        <p:nvSpPr>
          <p:cNvPr id="7105" name="Google Shape;7105;g12d9973b14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6" name="Google Shape;7106;g12d9973b14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How do you move faster with the stability and scale that you need in this wild hybrid mix of applications, processes and infrastructure?</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How can you help your Development, Architecture and Operations teams work together to efficiently deliver software with speed, stability and scale with consistency across hybrid environments from bare metal servers to public cloud to edge cloud or even multiple clouds?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How can you provide flexibility and consistency to allow teams to efficiently build and run their software where best suited?</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2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0" name="Shape 7140"/>
        <p:cNvGrpSpPr/>
        <p:nvPr/>
      </p:nvGrpSpPr>
      <p:grpSpPr>
        <a:xfrm>
          <a:off x="0" y="0"/>
          <a:ext cx="0" cy="0"/>
          <a:chOff x="0" y="0"/>
          <a:chExt cx="0" cy="0"/>
        </a:xfrm>
      </p:grpSpPr>
      <p:sp>
        <p:nvSpPr>
          <p:cNvPr id="7141" name="Google Shape;7141;g1472c1ca181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2" name="Google Shape;7142;g1472c1ca181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How do you move faster with the stability and scale that you need in this wild hybrid mix of applications, processes and infrastructure?</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How can you help your Development, Architecture and Operations teams work together to efficiently deliver software with speed, stability and scale with consistency across hybrid environments from bare metal servers to public cloud to edge cloud or even multiple clouds?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How can you provide flexibility and consistency to allow teams to efficiently build and run their software where best suited?</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2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2" name="Shape 7182"/>
        <p:cNvGrpSpPr/>
        <p:nvPr/>
      </p:nvGrpSpPr>
      <p:grpSpPr>
        <a:xfrm>
          <a:off x="0" y="0"/>
          <a:ext cx="0" cy="0"/>
          <a:chOff x="0" y="0"/>
          <a:chExt cx="0" cy="0"/>
        </a:xfrm>
      </p:grpSpPr>
      <p:sp>
        <p:nvSpPr>
          <p:cNvPr id="7183" name="Google Shape;7183;g1472c1ca181_7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4" name="Google Shape;7184;g1472c1ca181_7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How do you move faster with the stability and scale that you need in this wild hybrid mix of applications, processes and infrastructure?</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How can you help your Development, Architecture and Operations teams work together to efficiently deliver software with speed, stability and scale with consistency across hybrid environments from bare metal servers to public cloud to edge cloud or even multiple clouds?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How can you provide flexibility and consistency to allow teams to efficiently build and run their software where best suited?</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2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2" name="Shape 6692"/>
        <p:cNvGrpSpPr/>
        <p:nvPr/>
      </p:nvGrpSpPr>
      <p:grpSpPr>
        <a:xfrm>
          <a:off x="0" y="0"/>
          <a:ext cx="0" cy="0"/>
          <a:chOff x="0" y="0"/>
          <a:chExt cx="0" cy="0"/>
        </a:xfrm>
      </p:grpSpPr>
      <p:sp>
        <p:nvSpPr>
          <p:cNvPr id="6693" name="Google Shape;6693;g12c723666a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4" name="Google Shape;6694;g12c723666a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 No CEO would ever say: We didn’t ship our product on time and missed revenue projections, but it’s okay because we migrated to the cloud.</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2" name="Shape 7222"/>
        <p:cNvGrpSpPr/>
        <p:nvPr/>
      </p:nvGrpSpPr>
      <p:grpSpPr>
        <a:xfrm>
          <a:off x="0" y="0"/>
          <a:ext cx="0" cy="0"/>
          <a:chOff x="0" y="0"/>
          <a:chExt cx="0" cy="0"/>
        </a:xfrm>
      </p:grpSpPr>
      <p:sp>
        <p:nvSpPr>
          <p:cNvPr id="7223" name="Google Shape;7223;g1472c1ca181_7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4" name="Google Shape;7224;g1472c1ca181_7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How do you move faster with the stability and scale that you need in this wild hybrid mix of applications, processes and infrastructure?</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How can you help your Development, Architecture and Operations teams work together to efficiently deliver software with speed, stability and scale with consistency across hybrid environments from bare metal servers to public cloud to edge cloud or even multiple clouds?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How can you provide flexibility and consistency to allow teams to efficiently build and run their software where best suited?</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2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4" name="Shape 7264"/>
        <p:cNvGrpSpPr/>
        <p:nvPr/>
      </p:nvGrpSpPr>
      <p:grpSpPr>
        <a:xfrm>
          <a:off x="0" y="0"/>
          <a:ext cx="0" cy="0"/>
          <a:chOff x="0" y="0"/>
          <a:chExt cx="0" cy="0"/>
        </a:xfrm>
      </p:grpSpPr>
      <p:sp>
        <p:nvSpPr>
          <p:cNvPr id="7265" name="Google Shape;7265;g12d9973b145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6" name="Google Shape;7266;g12d9973b145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By taking a hybrid cloud approach.</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It’s our recommended strategy for architecting, developing, and operating a hybrid mix of applications, delivering a truly flexible cloud experience with the speed, stability and scale required for digital business transformation.</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1100"/>
              </a:spcBef>
              <a:spcAft>
                <a:spcPts val="0"/>
              </a:spcAft>
              <a:buClr>
                <a:schemeClr val="dk1"/>
              </a:buClr>
              <a:buSzPts val="1100"/>
              <a:buFont typeface="Arial"/>
              <a:buNone/>
            </a:pPr>
            <a:r>
              <a:rPr lang="en" sz="1000">
                <a:solidFill>
                  <a:schemeClr val="dk1"/>
                </a:solidFill>
              </a:rPr>
              <a:t>The specific products and consulting services of open hybrid cloud are not one-size-fits-all, but they do share a common technological foundation: Red Hat® Enterprise Linux® and our Kubernetes platform Red Hat OpenShift®. Additionally, Open Hybrid Cloud involves using:</a:t>
            </a:r>
            <a:endParaRPr sz="1000">
              <a:solidFill>
                <a:schemeClr val="dk1"/>
              </a:solidFill>
            </a:endParaRPr>
          </a:p>
          <a:p>
            <a:pPr indent="-292100" lvl="0" marL="457200" rtl="0" algn="l">
              <a:spcBef>
                <a:spcPts val="1100"/>
              </a:spcBef>
              <a:spcAft>
                <a:spcPts val="0"/>
              </a:spcAft>
              <a:buClr>
                <a:schemeClr val="dk1"/>
              </a:buClr>
              <a:buSzPts val="1000"/>
              <a:buFont typeface="Red Hat Text"/>
              <a:buChar char="●"/>
            </a:pPr>
            <a:r>
              <a:rPr b="1" lang="en" sz="1000">
                <a:solidFill>
                  <a:schemeClr val="dk1"/>
                </a:solidFill>
              </a:rPr>
              <a:t>Platforms</a:t>
            </a:r>
            <a:r>
              <a:rPr lang="en" sz="1000">
                <a:solidFill>
                  <a:schemeClr val="dk1"/>
                </a:solidFill>
              </a:rPr>
              <a:t> - to run both traditional and new, cloud-native workloads anywhere—from the data center to the edge</a:t>
            </a:r>
            <a:endParaRPr sz="1000">
              <a:solidFill>
                <a:schemeClr val="dk1"/>
              </a:solidFill>
            </a:endParaRPr>
          </a:p>
          <a:p>
            <a:pPr indent="-292100" lvl="0" marL="457200" rtl="0" algn="l">
              <a:spcBef>
                <a:spcPts val="0"/>
              </a:spcBef>
              <a:spcAft>
                <a:spcPts val="0"/>
              </a:spcAft>
              <a:buClr>
                <a:schemeClr val="dk1"/>
              </a:buClr>
              <a:buSzPts val="1000"/>
              <a:buFont typeface="Red Hat Text"/>
              <a:buChar char="●"/>
            </a:pPr>
            <a:r>
              <a:rPr b="1" lang="en" sz="1000">
                <a:solidFill>
                  <a:schemeClr val="dk1"/>
                </a:solidFill>
              </a:rPr>
              <a:t>Development tools</a:t>
            </a:r>
            <a:r>
              <a:rPr lang="en" sz="1000">
                <a:solidFill>
                  <a:schemeClr val="dk1"/>
                </a:solidFill>
              </a:rPr>
              <a:t> - to rapidly build innovative applications that can be highly integrated and continuously deployed</a:t>
            </a:r>
            <a:endParaRPr sz="1000">
              <a:solidFill>
                <a:schemeClr val="dk1"/>
              </a:solidFill>
            </a:endParaRPr>
          </a:p>
          <a:p>
            <a:pPr indent="-292100" lvl="0" marL="457200" rtl="0" algn="l">
              <a:spcBef>
                <a:spcPts val="0"/>
              </a:spcBef>
              <a:spcAft>
                <a:spcPts val="0"/>
              </a:spcAft>
              <a:buClr>
                <a:schemeClr val="dk1"/>
              </a:buClr>
              <a:buSzPts val="1000"/>
              <a:buFont typeface="Red Hat Text"/>
              <a:buChar char="●"/>
            </a:pPr>
            <a:r>
              <a:rPr b="1" lang="en" sz="1000">
                <a:solidFill>
                  <a:schemeClr val="dk1"/>
                </a:solidFill>
              </a:rPr>
              <a:t>Management technologies and systems </a:t>
            </a:r>
            <a:r>
              <a:rPr lang="en" sz="1000">
                <a:solidFill>
                  <a:schemeClr val="dk1"/>
                </a:solidFill>
              </a:rPr>
              <a:t>- to enable automation across applications, teams and processes</a:t>
            </a:r>
            <a:endParaRPr sz="1000">
              <a:solidFill>
                <a:schemeClr val="dk1"/>
              </a:solidFill>
            </a:endParaRPr>
          </a:p>
          <a:p>
            <a:pPr indent="-292100" lvl="0" marL="457200" rtl="0" algn="l">
              <a:spcBef>
                <a:spcPts val="0"/>
              </a:spcBef>
              <a:spcAft>
                <a:spcPts val="0"/>
              </a:spcAft>
              <a:buClr>
                <a:schemeClr val="dk1"/>
              </a:buClr>
              <a:buSzPts val="1000"/>
              <a:buFont typeface="Red Hat Text"/>
              <a:buChar char="●"/>
            </a:pPr>
            <a:r>
              <a:rPr b="1" lang="en" sz="1000">
                <a:solidFill>
                  <a:schemeClr val="dk1"/>
                </a:solidFill>
              </a:rPr>
              <a:t>Managed Services</a:t>
            </a:r>
            <a:r>
              <a:rPr lang="en" sz="1000">
                <a:solidFill>
                  <a:schemeClr val="dk1"/>
                </a:solidFill>
              </a:rPr>
              <a:t> - so customers can consume these technologies as services and leave the operations to us </a:t>
            </a:r>
            <a:endParaRPr sz="1000">
              <a:solidFill>
                <a:schemeClr val="dk1"/>
              </a:solidFill>
            </a:endParaRPr>
          </a:p>
          <a:p>
            <a:pPr indent="-292100" lvl="0" marL="457200" rtl="0" algn="l">
              <a:spcBef>
                <a:spcPts val="0"/>
              </a:spcBef>
              <a:spcAft>
                <a:spcPts val="0"/>
              </a:spcAft>
              <a:buClr>
                <a:schemeClr val="dk1"/>
              </a:buClr>
              <a:buSzPts val="1000"/>
              <a:buFont typeface="Red Hat Text"/>
              <a:buChar char="●"/>
            </a:pPr>
            <a:r>
              <a:rPr b="1" lang="en" sz="1000">
                <a:solidFill>
                  <a:schemeClr val="dk1"/>
                </a:solidFill>
              </a:rPr>
              <a:t>Training and services </a:t>
            </a:r>
            <a:r>
              <a:rPr lang="en" sz="1000">
                <a:solidFill>
                  <a:schemeClr val="dk1"/>
                </a:solidFill>
              </a:rPr>
              <a:t>- to help teams improve their processes in order get the most out of an open hybrid cloud approach</a:t>
            </a:r>
            <a:endParaRPr sz="1000">
              <a:solidFill>
                <a:schemeClr val="dk1"/>
              </a:solidFill>
            </a:endParaRPr>
          </a:p>
          <a:p>
            <a:pPr indent="-292100" lvl="0" marL="457200" rtl="0" algn="l">
              <a:spcBef>
                <a:spcPts val="0"/>
              </a:spcBef>
              <a:spcAft>
                <a:spcPts val="0"/>
              </a:spcAft>
              <a:buClr>
                <a:schemeClr val="dk1"/>
              </a:buClr>
              <a:buSzPts val="1000"/>
              <a:buFont typeface="Red Hat Text"/>
              <a:buChar char="●"/>
            </a:pPr>
            <a:r>
              <a:rPr b="1" lang="en" sz="1000">
                <a:solidFill>
                  <a:schemeClr val="dk1"/>
                </a:solidFill>
              </a:rPr>
              <a:t>Partner ecosystem </a:t>
            </a:r>
            <a:r>
              <a:rPr lang="en" sz="1000">
                <a:solidFill>
                  <a:schemeClr val="dk1"/>
                </a:solidFill>
              </a:rPr>
              <a:t>- to give customers technologies that tested, supported and certified to with most major cloud, hardware, and software providers.</a:t>
            </a:r>
            <a:endParaRPr sz="1000">
              <a:solidFill>
                <a:schemeClr val="dk1"/>
              </a:solidFill>
            </a:endParaRPr>
          </a:p>
          <a:p>
            <a:pPr indent="0" lvl="0" marL="45720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It is </a:t>
            </a:r>
            <a:r>
              <a:rPr b="1" lang="en" sz="1000">
                <a:solidFill>
                  <a:schemeClr val="dk1"/>
                </a:solidFill>
              </a:rPr>
              <a:t>open</a:t>
            </a:r>
            <a:r>
              <a:rPr lang="en" sz="1000">
                <a:solidFill>
                  <a:schemeClr val="dk1"/>
                </a:solidFill>
              </a:rPr>
              <a:t> because it is based on </a:t>
            </a:r>
            <a:endParaRPr sz="1000">
              <a:solidFill>
                <a:schemeClr val="dk1"/>
              </a:solidFill>
            </a:endParaRPr>
          </a:p>
          <a:p>
            <a:pPr indent="-292100" lvl="0" marL="457200" rtl="0" algn="l">
              <a:spcBef>
                <a:spcPts val="0"/>
              </a:spcBef>
              <a:spcAft>
                <a:spcPts val="0"/>
              </a:spcAft>
              <a:buClr>
                <a:schemeClr val="dk1"/>
              </a:buClr>
              <a:buSzPts val="1000"/>
              <a:buFont typeface="Arial"/>
              <a:buChar char="▸"/>
            </a:pPr>
            <a:r>
              <a:rPr lang="en" sz="1000">
                <a:solidFill>
                  <a:schemeClr val="dk1"/>
                </a:solidFill>
              </a:rPr>
              <a:t>enterprise open source software for access to stable community innovation</a:t>
            </a:r>
            <a:endParaRPr sz="1000">
              <a:solidFill>
                <a:schemeClr val="dk1"/>
              </a:solidFill>
            </a:endParaRPr>
          </a:p>
          <a:p>
            <a:pPr indent="-292100" lvl="0" marL="457200" rtl="0" algn="l">
              <a:spcBef>
                <a:spcPts val="0"/>
              </a:spcBef>
              <a:spcAft>
                <a:spcPts val="0"/>
              </a:spcAft>
              <a:buClr>
                <a:schemeClr val="dk1"/>
              </a:buClr>
              <a:buSzPts val="1000"/>
              <a:buFont typeface="Arial"/>
              <a:buChar char="▸"/>
            </a:pPr>
            <a:r>
              <a:rPr lang="en" sz="1000">
                <a:solidFill>
                  <a:schemeClr val="dk1"/>
                </a:solidFill>
              </a:rPr>
              <a:t>open standards for broad compatibility </a:t>
            </a:r>
            <a:endParaRPr sz="1000">
              <a:solidFill>
                <a:schemeClr val="dk1"/>
              </a:solidFill>
            </a:endParaRPr>
          </a:p>
          <a:p>
            <a:pPr indent="-292100" lvl="0" marL="457200" rtl="0" algn="l">
              <a:spcBef>
                <a:spcPts val="0"/>
              </a:spcBef>
              <a:spcAft>
                <a:spcPts val="0"/>
              </a:spcAft>
              <a:buClr>
                <a:schemeClr val="dk1"/>
              </a:buClr>
              <a:buSzPts val="1000"/>
              <a:buFont typeface="Arial"/>
              <a:buChar char="▸"/>
            </a:pPr>
            <a:r>
              <a:rPr lang="en" sz="1000">
                <a:solidFill>
                  <a:schemeClr val="dk1"/>
                </a:solidFill>
              </a:rPr>
              <a:t>and open APIs for flexible integrations</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b="1" sz="10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All of this sits on one common technological foundation: Red Hat Enterprise Linux and our Kubernetes platform Red Hat OpenShift.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3" name="Shape 7293"/>
        <p:cNvGrpSpPr/>
        <p:nvPr/>
      </p:nvGrpSpPr>
      <p:grpSpPr>
        <a:xfrm>
          <a:off x="0" y="0"/>
          <a:ext cx="0" cy="0"/>
          <a:chOff x="0" y="0"/>
          <a:chExt cx="0" cy="0"/>
        </a:xfrm>
      </p:grpSpPr>
      <p:sp>
        <p:nvSpPr>
          <p:cNvPr id="7294" name="Google Shape;7294;g1472c1ca181_7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5" name="Google Shape;7295;g1472c1ca181_7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By taking a hybrid cloud approach.</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It’s our recommended strategy for architecting, developing, and operating a hybrid mix of applications, delivering a truly flexible cloud experience with the speed, stability and scale required for digital business transformation.</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1100"/>
              </a:spcBef>
              <a:spcAft>
                <a:spcPts val="0"/>
              </a:spcAft>
              <a:buClr>
                <a:schemeClr val="dk1"/>
              </a:buClr>
              <a:buSzPts val="1100"/>
              <a:buFont typeface="Arial"/>
              <a:buNone/>
            </a:pPr>
            <a:r>
              <a:rPr lang="en" sz="1000">
                <a:solidFill>
                  <a:schemeClr val="dk1"/>
                </a:solidFill>
              </a:rPr>
              <a:t>The specific products and consulting services of open hybrid cloud are not one-size-fits-all, but they do share a common technological foundation: Red Hat® Enterprise Linux® and our Kubernetes platform Red Hat OpenShift®. Additionally, Open Hybrid Cloud involves using:</a:t>
            </a:r>
            <a:endParaRPr sz="1000">
              <a:solidFill>
                <a:schemeClr val="dk1"/>
              </a:solidFill>
            </a:endParaRPr>
          </a:p>
          <a:p>
            <a:pPr indent="-292100" lvl="0" marL="457200" rtl="0" algn="l">
              <a:spcBef>
                <a:spcPts val="1100"/>
              </a:spcBef>
              <a:spcAft>
                <a:spcPts val="0"/>
              </a:spcAft>
              <a:buClr>
                <a:schemeClr val="dk1"/>
              </a:buClr>
              <a:buSzPts val="1000"/>
              <a:buFont typeface="Red Hat Text"/>
              <a:buChar char="●"/>
            </a:pPr>
            <a:r>
              <a:rPr b="1" lang="en" sz="1000">
                <a:solidFill>
                  <a:schemeClr val="dk1"/>
                </a:solidFill>
              </a:rPr>
              <a:t>Platforms</a:t>
            </a:r>
            <a:r>
              <a:rPr lang="en" sz="1000">
                <a:solidFill>
                  <a:schemeClr val="dk1"/>
                </a:solidFill>
              </a:rPr>
              <a:t> - to run both traditional and new, cloud-native workloads anywhere—from the data center to the edge</a:t>
            </a:r>
            <a:endParaRPr sz="1000">
              <a:solidFill>
                <a:schemeClr val="dk1"/>
              </a:solidFill>
            </a:endParaRPr>
          </a:p>
          <a:p>
            <a:pPr indent="-292100" lvl="0" marL="457200" rtl="0" algn="l">
              <a:spcBef>
                <a:spcPts val="0"/>
              </a:spcBef>
              <a:spcAft>
                <a:spcPts val="0"/>
              </a:spcAft>
              <a:buClr>
                <a:schemeClr val="dk1"/>
              </a:buClr>
              <a:buSzPts val="1000"/>
              <a:buFont typeface="Red Hat Text"/>
              <a:buChar char="●"/>
            </a:pPr>
            <a:r>
              <a:rPr b="1" lang="en" sz="1000">
                <a:solidFill>
                  <a:schemeClr val="dk1"/>
                </a:solidFill>
              </a:rPr>
              <a:t>Development tools</a:t>
            </a:r>
            <a:r>
              <a:rPr lang="en" sz="1000">
                <a:solidFill>
                  <a:schemeClr val="dk1"/>
                </a:solidFill>
              </a:rPr>
              <a:t> - to rapidly build innovative applications that can be highly integrated and continuously deployed</a:t>
            </a:r>
            <a:endParaRPr sz="1000">
              <a:solidFill>
                <a:schemeClr val="dk1"/>
              </a:solidFill>
            </a:endParaRPr>
          </a:p>
          <a:p>
            <a:pPr indent="-292100" lvl="0" marL="457200" rtl="0" algn="l">
              <a:spcBef>
                <a:spcPts val="0"/>
              </a:spcBef>
              <a:spcAft>
                <a:spcPts val="0"/>
              </a:spcAft>
              <a:buClr>
                <a:schemeClr val="dk1"/>
              </a:buClr>
              <a:buSzPts val="1000"/>
              <a:buFont typeface="Red Hat Text"/>
              <a:buChar char="●"/>
            </a:pPr>
            <a:r>
              <a:rPr b="1" lang="en" sz="1000">
                <a:solidFill>
                  <a:schemeClr val="dk1"/>
                </a:solidFill>
              </a:rPr>
              <a:t>Management technologies and systems </a:t>
            </a:r>
            <a:r>
              <a:rPr lang="en" sz="1000">
                <a:solidFill>
                  <a:schemeClr val="dk1"/>
                </a:solidFill>
              </a:rPr>
              <a:t>- to enable automation across applications, teams and processes</a:t>
            </a:r>
            <a:endParaRPr sz="1000">
              <a:solidFill>
                <a:schemeClr val="dk1"/>
              </a:solidFill>
            </a:endParaRPr>
          </a:p>
          <a:p>
            <a:pPr indent="-292100" lvl="0" marL="457200" rtl="0" algn="l">
              <a:spcBef>
                <a:spcPts val="0"/>
              </a:spcBef>
              <a:spcAft>
                <a:spcPts val="0"/>
              </a:spcAft>
              <a:buClr>
                <a:schemeClr val="dk1"/>
              </a:buClr>
              <a:buSzPts val="1000"/>
              <a:buFont typeface="Red Hat Text"/>
              <a:buChar char="●"/>
            </a:pPr>
            <a:r>
              <a:rPr b="1" lang="en" sz="1000">
                <a:solidFill>
                  <a:schemeClr val="dk1"/>
                </a:solidFill>
              </a:rPr>
              <a:t>Managed Services</a:t>
            </a:r>
            <a:r>
              <a:rPr lang="en" sz="1000">
                <a:solidFill>
                  <a:schemeClr val="dk1"/>
                </a:solidFill>
              </a:rPr>
              <a:t> - so customers can consume these technologies as services and leave the operations to us </a:t>
            </a:r>
            <a:endParaRPr sz="1000">
              <a:solidFill>
                <a:schemeClr val="dk1"/>
              </a:solidFill>
            </a:endParaRPr>
          </a:p>
          <a:p>
            <a:pPr indent="-292100" lvl="0" marL="457200" rtl="0" algn="l">
              <a:spcBef>
                <a:spcPts val="0"/>
              </a:spcBef>
              <a:spcAft>
                <a:spcPts val="0"/>
              </a:spcAft>
              <a:buClr>
                <a:schemeClr val="dk1"/>
              </a:buClr>
              <a:buSzPts val="1000"/>
              <a:buFont typeface="Red Hat Text"/>
              <a:buChar char="●"/>
            </a:pPr>
            <a:r>
              <a:rPr b="1" lang="en" sz="1000">
                <a:solidFill>
                  <a:schemeClr val="dk1"/>
                </a:solidFill>
              </a:rPr>
              <a:t>Training and services </a:t>
            </a:r>
            <a:r>
              <a:rPr lang="en" sz="1000">
                <a:solidFill>
                  <a:schemeClr val="dk1"/>
                </a:solidFill>
              </a:rPr>
              <a:t>- to help teams improve their processes in order get the most out of an open hybrid cloud approach</a:t>
            </a:r>
            <a:endParaRPr sz="1000">
              <a:solidFill>
                <a:schemeClr val="dk1"/>
              </a:solidFill>
            </a:endParaRPr>
          </a:p>
          <a:p>
            <a:pPr indent="-292100" lvl="0" marL="457200" rtl="0" algn="l">
              <a:spcBef>
                <a:spcPts val="0"/>
              </a:spcBef>
              <a:spcAft>
                <a:spcPts val="0"/>
              </a:spcAft>
              <a:buClr>
                <a:schemeClr val="dk1"/>
              </a:buClr>
              <a:buSzPts val="1000"/>
              <a:buFont typeface="Red Hat Text"/>
              <a:buChar char="●"/>
            </a:pPr>
            <a:r>
              <a:rPr b="1" lang="en" sz="1000">
                <a:solidFill>
                  <a:schemeClr val="dk1"/>
                </a:solidFill>
              </a:rPr>
              <a:t>Partner ecosystem </a:t>
            </a:r>
            <a:r>
              <a:rPr lang="en" sz="1000">
                <a:solidFill>
                  <a:schemeClr val="dk1"/>
                </a:solidFill>
              </a:rPr>
              <a:t>- to give customers technologies that tested, supported and certified to with most major cloud, hardware, and software providers.</a:t>
            </a:r>
            <a:endParaRPr sz="1000">
              <a:solidFill>
                <a:schemeClr val="dk1"/>
              </a:solidFill>
            </a:endParaRPr>
          </a:p>
          <a:p>
            <a:pPr indent="0" lvl="0" marL="45720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rPr lang="en" sz="1000">
                <a:solidFill>
                  <a:schemeClr val="dk1"/>
                </a:solidFill>
              </a:rPr>
              <a:t>It is </a:t>
            </a:r>
            <a:r>
              <a:rPr b="1" lang="en" sz="1000">
                <a:solidFill>
                  <a:schemeClr val="dk1"/>
                </a:solidFill>
              </a:rPr>
              <a:t>open</a:t>
            </a:r>
            <a:r>
              <a:rPr lang="en" sz="1000">
                <a:solidFill>
                  <a:schemeClr val="dk1"/>
                </a:solidFill>
              </a:rPr>
              <a:t> because it is based on </a:t>
            </a:r>
            <a:endParaRPr sz="1000">
              <a:solidFill>
                <a:schemeClr val="dk1"/>
              </a:solidFill>
            </a:endParaRPr>
          </a:p>
          <a:p>
            <a:pPr indent="-292100" lvl="0" marL="457200" rtl="0" algn="l">
              <a:spcBef>
                <a:spcPts val="0"/>
              </a:spcBef>
              <a:spcAft>
                <a:spcPts val="0"/>
              </a:spcAft>
              <a:buClr>
                <a:schemeClr val="dk1"/>
              </a:buClr>
              <a:buSzPts val="1000"/>
              <a:buFont typeface="Arial"/>
              <a:buChar char="▸"/>
            </a:pPr>
            <a:r>
              <a:rPr lang="en" sz="1000">
                <a:solidFill>
                  <a:schemeClr val="dk1"/>
                </a:solidFill>
              </a:rPr>
              <a:t>enterprise open source software for access to stable community innovation</a:t>
            </a:r>
            <a:endParaRPr sz="1000">
              <a:solidFill>
                <a:schemeClr val="dk1"/>
              </a:solidFill>
            </a:endParaRPr>
          </a:p>
          <a:p>
            <a:pPr indent="-292100" lvl="0" marL="457200" rtl="0" algn="l">
              <a:spcBef>
                <a:spcPts val="0"/>
              </a:spcBef>
              <a:spcAft>
                <a:spcPts val="0"/>
              </a:spcAft>
              <a:buClr>
                <a:schemeClr val="dk1"/>
              </a:buClr>
              <a:buSzPts val="1000"/>
              <a:buFont typeface="Arial"/>
              <a:buChar char="▸"/>
            </a:pPr>
            <a:r>
              <a:rPr lang="en" sz="1000">
                <a:solidFill>
                  <a:schemeClr val="dk1"/>
                </a:solidFill>
              </a:rPr>
              <a:t>open standards for broad compatibility </a:t>
            </a:r>
            <a:endParaRPr sz="1000">
              <a:solidFill>
                <a:schemeClr val="dk1"/>
              </a:solidFill>
            </a:endParaRPr>
          </a:p>
          <a:p>
            <a:pPr indent="-292100" lvl="0" marL="457200" rtl="0" algn="l">
              <a:spcBef>
                <a:spcPts val="0"/>
              </a:spcBef>
              <a:spcAft>
                <a:spcPts val="0"/>
              </a:spcAft>
              <a:buClr>
                <a:schemeClr val="dk1"/>
              </a:buClr>
              <a:buSzPts val="1000"/>
              <a:buFont typeface="Arial"/>
              <a:buChar char="▸"/>
            </a:pPr>
            <a:r>
              <a:rPr lang="en" sz="1000">
                <a:solidFill>
                  <a:schemeClr val="dk1"/>
                </a:solidFill>
              </a:rPr>
              <a:t>and open APIs for flexible integrations</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b="1" sz="10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All of this sits on one common technological foundation: Red Hat Enterprise Linux and our Kubernetes platform Red Hat OpenShift.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Clr>
                <a:schemeClr val="dk1"/>
              </a:buClr>
              <a:buSzPts val="1100"/>
              <a:buFont typeface="Arial"/>
              <a:buNone/>
            </a:pPr>
            <a:r>
              <a:t/>
            </a:r>
            <a:endParaRPr sz="1000">
              <a:solidFill>
                <a:schemeClr val="dk1"/>
              </a:solidFill>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6" name="Shape 7326"/>
        <p:cNvGrpSpPr/>
        <p:nvPr/>
      </p:nvGrpSpPr>
      <p:grpSpPr>
        <a:xfrm>
          <a:off x="0" y="0"/>
          <a:ext cx="0" cy="0"/>
          <a:chOff x="0" y="0"/>
          <a:chExt cx="0" cy="0"/>
        </a:xfrm>
      </p:grpSpPr>
      <p:sp>
        <p:nvSpPr>
          <p:cNvPr id="7327" name="Google Shape;7327;g12d9973b14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8" name="Google Shape;7328;g12d9973b14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ed Hat Display"/>
                <a:ea typeface="Red Hat Display"/>
                <a:cs typeface="Red Hat Display"/>
                <a:sym typeface="Red Hat Display"/>
              </a:rPr>
              <a:t>A hybrid cloud approach allows you to:</a:t>
            </a:r>
            <a:endParaRPr>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a:solidFill>
                  <a:schemeClr val="dk1"/>
                </a:solidFill>
                <a:latin typeface="Red Hat Display"/>
                <a:ea typeface="Red Hat Display"/>
                <a:cs typeface="Red Hat Display"/>
                <a:sym typeface="Red Hat Display"/>
              </a:rPr>
              <a:t>Support </a:t>
            </a:r>
            <a:r>
              <a:rPr lang="en">
                <a:solidFill>
                  <a:schemeClr val="dk1"/>
                </a:solidFill>
                <a:latin typeface="Red Hat Display"/>
                <a:ea typeface="Red Hat Display"/>
                <a:cs typeface="Red Hat Display"/>
                <a:sym typeface="Red Hat Display"/>
              </a:rPr>
              <a:t>every</a:t>
            </a:r>
            <a:r>
              <a:rPr lang="en">
                <a:solidFill>
                  <a:schemeClr val="dk1"/>
                </a:solidFill>
                <a:latin typeface="Red Hat Display"/>
                <a:ea typeface="Red Hat Display"/>
                <a:cs typeface="Red Hat Display"/>
                <a:sym typeface="Red Hat Display"/>
              </a:rPr>
              <a:t> app. Span every cloud. Modernize your environment.</a:t>
            </a:r>
            <a:endParaRPr>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a:solidFill>
                  <a:schemeClr val="dk1"/>
                </a:solidFill>
                <a:latin typeface="Red Hat Display"/>
                <a:ea typeface="Red Hat Display"/>
                <a:cs typeface="Red Hat Display"/>
                <a:sym typeface="Red Hat Display"/>
              </a:rPr>
              <a:t>Build modern applications to meet any need, and run them anywhere without limits.</a:t>
            </a:r>
            <a:endParaRPr>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2" name="Shape 7332"/>
        <p:cNvGrpSpPr/>
        <p:nvPr/>
      </p:nvGrpSpPr>
      <p:grpSpPr>
        <a:xfrm>
          <a:off x="0" y="0"/>
          <a:ext cx="0" cy="0"/>
          <a:chOff x="0" y="0"/>
          <a:chExt cx="0" cy="0"/>
        </a:xfrm>
      </p:grpSpPr>
      <p:sp>
        <p:nvSpPr>
          <p:cNvPr id="7333" name="Google Shape;7333;g11ccc90e8c2_1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4" name="Google Shape;7334;g11ccc90e8c2_1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a:solidFill>
                  <a:schemeClr val="dk1"/>
                </a:solidFill>
              </a:rPr>
              <a:t>An  open hybrid cloud strategy ultimately enables some key capabilities required for IT to be successful:</a:t>
            </a:r>
            <a:endParaRPr b="1">
              <a:solidFill>
                <a:schemeClr val="dk1"/>
              </a:solidFill>
            </a:endParaRPr>
          </a:p>
          <a:p>
            <a:pPr indent="-298450" lvl="0" marL="457200" rtl="0" algn="l">
              <a:lnSpc>
                <a:spcPct val="115000"/>
              </a:lnSpc>
              <a:spcBef>
                <a:spcPts val="0"/>
              </a:spcBef>
              <a:spcAft>
                <a:spcPts val="0"/>
              </a:spcAft>
              <a:buClr>
                <a:schemeClr val="dk1"/>
              </a:buClr>
              <a:buSzPts val="1100"/>
              <a:buFont typeface="Red Hat Text"/>
              <a:buChar char="●"/>
            </a:pPr>
            <a:r>
              <a:rPr lang="en">
                <a:solidFill>
                  <a:schemeClr val="dk1"/>
                </a:solidFill>
                <a:highlight>
                  <a:schemeClr val="lt1"/>
                </a:highlight>
                <a:latin typeface="Red Hat Text"/>
                <a:ea typeface="Red Hat Text"/>
                <a:cs typeface="Red Hat Text"/>
                <a:sym typeface="Red Hat Text"/>
              </a:rPr>
              <a:t>Speed to develop and deliver application services faster for the business</a:t>
            </a:r>
            <a:endParaRPr>
              <a:solidFill>
                <a:schemeClr val="dk1"/>
              </a:solidFill>
              <a:highlight>
                <a:schemeClr val="lt1"/>
              </a:highlight>
              <a:latin typeface="Red Hat Text"/>
              <a:ea typeface="Red Hat Text"/>
              <a:cs typeface="Red Hat Text"/>
              <a:sym typeface="Red Hat Text"/>
            </a:endParaRPr>
          </a:p>
          <a:p>
            <a:pPr indent="-298450" lvl="0" marL="457200" rtl="0" algn="l">
              <a:lnSpc>
                <a:spcPct val="115000"/>
              </a:lnSpc>
              <a:spcBef>
                <a:spcPts val="0"/>
              </a:spcBef>
              <a:spcAft>
                <a:spcPts val="0"/>
              </a:spcAft>
              <a:buClr>
                <a:schemeClr val="dk1"/>
              </a:buClr>
              <a:buSzPts val="1100"/>
              <a:buFont typeface="Red Hat Text"/>
              <a:buChar char="●"/>
            </a:pPr>
            <a:r>
              <a:rPr lang="en">
                <a:solidFill>
                  <a:schemeClr val="dk1"/>
                </a:solidFill>
                <a:highlight>
                  <a:schemeClr val="lt1"/>
                </a:highlight>
                <a:latin typeface="Red Hat Text"/>
                <a:ea typeface="Red Hat Text"/>
                <a:cs typeface="Red Hat Text"/>
                <a:sym typeface="Red Hat Text"/>
              </a:rPr>
              <a:t>Flexibility to allow applications to run wherever is most appropriate</a:t>
            </a:r>
            <a:endParaRPr>
              <a:solidFill>
                <a:schemeClr val="dk1"/>
              </a:solidFill>
              <a:highlight>
                <a:schemeClr val="lt1"/>
              </a:highlight>
              <a:latin typeface="Red Hat Text"/>
              <a:ea typeface="Red Hat Text"/>
              <a:cs typeface="Red Hat Text"/>
              <a:sym typeface="Red Hat Text"/>
            </a:endParaRPr>
          </a:p>
          <a:p>
            <a:pPr indent="-298450" lvl="0" marL="457200" rtl="0" algn="l">
              <a:lnSpc>
                <a:spcPct val="115000"/>
              </a:lnSpc>
              <a:spcBef>
                <a:spcPts val="0"/>
              </a:spcBef>
              <a:spcAft>
                <a:spcPts val="0"/>
              </a:spcAft>
              <a:buClr>
                <a:schemeClr val="dk1"/>
              </a:buClr>
              <a:buSzPts val="1100"/>
              <a:buFont typeface="Red Hat Text"/>
              <a:buChar char="●"/>
            </a:pPr>
            <a:r>
              <a:rPr lang="en">
                <a:solidFill>
                  <a:schemeClr val="dk1"/>
                </a:solidFill>
                <a:highlight>
                  <a:schemeClr val="lt1"/>
                </a:highlight>
                <a:latin typeface="Red Hat Text"/>
                <a:ea typeface="Red Hat Text"/>
                <a:cs typeface="Red Hat Text"/>
                <a:sym typeface="Red Hat Text"/>
              </a:rPr>
              <a:t>Agility to adapt to changing requirements, environments, and technologies over time</a:t>
            </a:r>
            <a:endParaRPr>
              <a:solidFill>
                <a:schemeClr val="dk1"/>
              </a:solidFill>
              <a:highlight>
                <a:schemeClr val="lt1"/>
              </a:highlight>
              <a:latin typeface="Red Hat Text"/>
              <a:ea typeface="Red Hat Text"/>
              <a:cs typeface="Red Hat Text"/>
              <a:sym typeface="Red Hat Text"/>
            </a:endParaRPr>
          </a:p>
          <a:p>
            <a:pPr indent="-298450" lvl="0" marL="457200" rtl="0" algn="l">
              <a:lnSpc>
                <a:spcPct val="115000"/>
              </a:lnSpc>
              <a:spcBef>
                <a:spcPts val="0"/>
              </a:spcBef>
              <a:spcAft>
                <a:spcPts val="0"/>
              </a:spcAft>
              <a:buClr>
                <a:schemeClr val="dk1"/>
              </a:buClr>
              <a:buSzPts val="1100"/>
              <a:buFont typeface="Red Hat Text"/>
              <a:buChar char="●"/>
            </a:pPr>
            <a:r>
              <a:rPr lang="en">
                <a:solidFill>
                  <a:schemeClr val="dk1"/>
                </a:solidFill>
                <a:highlight>
                  <a:schemeClr val="lt1"/>
                </a:highlight>
                <a:latin typeface="Red Hat Text"/>
                <a:ea typeface="Red Hat Text"/>
                <a:cs typeface="Red Hat Text"/>
                <a:sym typeface="Red Hat Text"/>
              </a:rPr>
              <a:t>A focus on security to facilitate the delivery of innovation without risk</a:t>
            </a:r>
            <a:endParaRPr>
              <a:solidFill>
                <a:schemeClr val="dk1"/>
              </a:solidFill>
              <a:highlight>
                <a:schemeClr val="lt1"/>
              </a:highlight>
              <a:latin typeface="Red Hat Text"/>
              <a:ea typeface="Red Hat Text"/>
              <a:cs typeface="Red Hat Text"/>
              <a:sym typeface="Red Hat Text"/>
            </a:endParaRPr>
          </a:p>
          <a:p>
            <a:pPr indent="-298450" lvl="0" marL="457200" rtl="0" algn="l">
              <a:lnSpc>
                <a:spcPct val="115000"/>
              </a:lnSpc>
              <a:spcBef>
                <a:spcPts val="0"/>
              </a:spcBef>
              <a:spcAft>
                <a:spcPts val="0"/>
              </a:spcAft>
              <a:buClr>
                <a:schemeClr val="dk1"/>
              </a:buClr>
              <a:buSzPts val="1100"/>
              <a:buFont typeface="Red Hat Text"/>
              <a:buChar char="●"/>
            </a:pPr>
            <a:r>
              <a:rPr lang="en">
                <a:solidFill>
                  <a:schemeClr val="dk1"/>
                </a:solidFill>
                <a:highlight>
                  <a:schemeClr val="lt1"/>
                </a:highlight>
                <a:latin typeface="Red Hat Text"/>
                <a:ea typeface="Red Hat Text"/>
                <a:cs typeface="Red Hat Text"/>
                <a:sym typeface="Red Hat Text"/>
              </a:rPr>
              <a:t>Portability to allow workloads and applications to be moved to the most suitable environments</a:t>
            </a:r>
            <a:endParaRPr>
              <a:solidFill>
                <a:schemeClr val="dk1"/>
              </a:solidFill>
              <a:highlight>
                <a:schemeClr val="lt1"/>
              </a:highlight>
              <a:latin typeface="Red Hat Text"/>
              <a:ea typeface="Red Hat Text"/>
              <a:cs typeface="Red Hat Text"/>
              <a:sym typeface="Red Hat Text"/>
            </a:endParaRPr>
          </a:p>
          <a:p>
            <a:pPr indent="-298450" lvl="0" marL="457200" rtl="0" algn="l">
              <a:lnSpc>
                <a:spcPct val="115000"/>
              </a:lnSpc>
              <a:spcBef>
                <a:spcPts val="0"/>
              </a:spcBef>
              <a:spcAft>
                <a:spcPts val="0"/>
              </a:spcAft>
              <a:buClr>
                <a:schemeClr val="dk1"/>
              </a:buClr>
              <a:buSzPts val="1100"/>
              <a:buFont typeface="Red Hat Text"/>
              <a:buChar char="●"/>
            </a:pPr>
            <a:r>
              <a:rPr lang="en">
                <a:solidFill>
                  <a:schemeClr val="dk1"/>
                </a:solidFill>
                <a:highlight>
                  <a:schemeClr val="lt1"/>
                </a:highlight>
                <a:latin typeface="Red Hat Text"/>
                <a:ea typeface="Red Hat Text"/>
                <a:cs typeface="Red Hat Text"/>
                <a:sym typeface="Red Hat Text"/>
              </a:rPr>
              <a:t>Openness to empower choice and use of the best technologies and platforms from an extensive ecosystem</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2" name="Shape 7352"/>
        <p:cNvGrpSpPr/>
        <p:nvPr/>
      </p:nvGrpSpPr>
      <p:grpSpPr>
        <a:xfrm>
          <a:off x="0" y="0"/>
          <a:ext cx="0" cy="0"/>
          <a:chOff x="0" y="0"/>
          <a:chExt cx="0" cy="0"/>
        </a:xfrm>
      </p:grpSpPr>
      <p:sp>
        <p:nvSpPr>
          <p:cNvPr id="7353" name="Google Shape;7353;g11ccc90e8c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4" name="Google Shape;7354;g11ccc90e8c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a:solidFill>
                  <a:schemeClr val="dk1"/>
                </a:solidFill>
              </a:rPr>
              <a:t>An  open hybrid cloud strategy ultimately enables some key capabilities required for IT to be successful:</a:t>
            </a:r>
            <a:endParaRPr b="1">
              <a:solidFill>
                <a:schemeClr val="dk1"/>
              </a:solidFill>
            </a:endParaRPr>
          </a:p>
          <a:p>
            <a:pPr indent="-298450" lvl="0" marL="457200" rtl="0" algn="l">
              <a:lnSpc>
                <a:spcPct val="115000"/>
              </a:lnSpc>
              <a:spcBef>
                <a:spcPts val="0"/>
              </a:spcBef>
              <a:spcAft>
                <a:spcPts val="0"/>
              </a:spcAft>
              <a:buClr>
                <a:schemeClr val="dk1"/>
              </a:buClr>
              <a:buSzPts val="1100"/>
              <a:buFont typeface="Red Hat Text"/>
              <a:buChar char="●"/>
            </a:pPr>
            <a:r>
              <a:rPr lang="en">
                <a:solidFill>
                  <a:schemeClr val="dk1"/>
                </a:solidFill>
                <a:highlight>
                  <a:schemeClr val="lt1"/>
                </a:highlight>
                <a:latin typeface="Red Hat Text"/>
                <a:ea typeface="Red Hat Text"/>
                <a:cs typeface="Red Hat Text"/>
                <a:sym typeface="Red Hat Text"/>
              </a:rPr>
              <a:t>Speed to develop and deliver application services faster for the business</a:t>
            </a:r>
            <a:endParaRPr>
              <a:solidFill>
                <a:schemeClr val="dk1"/>
              </a:solidFill>
              <a:highlight>
                <a:schemeClr val="lt1"/>
              </a:highlight>
              <a:latin typeface="Red Hat Text"/>
              <a:ea typeface="Red Hat Text"/>
              <a:cs typeface="Red Hat Text"/>
              <a:sym typeface="Red Hat Text"/>
            </a:endParaRPr>
          </a:p>
          <a:p>
            <a:pPr indent="-298450" lvl="0" marL="457200" rtl="0" algn="l">
              <a:lnSpc>
                <a:spcPct val="115000"/>
              </a:lnSpc>
              <a:spcBef>
                <a:spcPts val="0"/>
              </a:spcBef>
              <a:spcAft>
                <a:spcPts val="0"/>
              </a:spcAft>
              <a:buClr>
                <a:schemeClr val="dk1"/>
              </a:buClr>
              <a:buSzPts val="1100"/>
              <a:buFont typeface="Red Hat Text"/>
              <a:buChar char="●"/>
            </a:pPr>
            <a:r>
              <a:rPr lang="en">
                <a:solidFill>
                  <a:schemeClr val="dk1"/>
                </a:solidFill>
                <a:highlight>
                  <a:schemeClr val="lt1"/>
                </a:highlight>
                <a:latin typeface="Red Hat Text"/>
                <a:ea typeface="Red Hat Text"/>
                <a:cs typeface="Red Hat Text"/>
                <a:sym typeface="Red Hat Text"/>
              </a:rPr>
              <a:t>Flexibility to allow applications to run wherever is most appropriate</a:t>
            </a:r>
            <a:endParaRPr>
              <a:solidFill>
                <a:schemeClr val="dk1"/>
              </a:solidFill>
              <a:highlight>
                <a:schemeClr val="lt1"/>
              </a:highlight>
              <a:latin typeface="Red Hat Text"/>
              <a:ea typeface="Red Hat Text"/>
              <a:cs typeface="Red Hat Text"/>
              <a:sym typeface="Red Hat Text"/>
            </a:endParaRPr>
          </a:p>
          <a:p>
            <a:pPr indent="-298450" lvl="0" marL="457200" rtl="0" algn="l">
              <a:lnSpc>
                <a:spcPct val="115000"/>
              </a:lnSpc>
              <a:spcBef>
                <a:spcPts val="0"/>
              </a:spcBef>
              <a:spcAft>
                <a:spcPts val="0"/>
              </a:spcAft>
              <a:buClr>
                <a:schemeClr val="dk1"/>
              </a:buClr>
              <a:buSzPts val="1100"/>
              <a:buFont typeface="Red Hat Text"/>
              <a:buChar char="●"/>
            </a:pPr>
            <a:r>
              <a:rPr lang="en">
                <a:solidFill>
                  <a:schemeClr val="dk1"/>
                </a:solidFill>
                <a:highlight>
                  <a:schemeClr val="lt1"/>
                </a:highlight>
                <a:latin typeface="Red Hat Text"/>
                <a:ea typeface="Red Hat Text"/>
                <a:cs typeface="Red Hat Text"/>
                <a:sym typeface="Red Hat Text"/>
              </a:rPr>
              <a:t>Agility to adapt to changing requirements, environments, and technologies over time</a:t>
            </a:r>
            <a:endParaRPr>
              <a:solidFill>
                <a:schemeClr val="dk1"/>
              </a:solidFill>
              <a:highlight>
                <a:schemeClr val="lt1"/>
              </a:highlight>
              <a:latin typeface="Red Hat Text"/>
              <a:ea typeface="Red Hat Text"/>
              <a:cs typeface="Red Hat Text"/>
              <a:sym typeface="Red Hat Text"/>
            </a:endParaRPr>
          </a:p>
          <a:p>
            <a:pPr indent="-298450" lvl="0" marL="457200" rtl="0" algn="l">
              <a:lnSpc>
                <a:spcPct val="115000"/>
              </a:lnSpc>
              <a:spcBef>
                <a:spcPts val="0"/>
              </a:spcBef>
              <a:spcAft>
                <a:spcPts val="0"/>
              </a:spcAft>
              <a:buClr>
                <a:schemeClr val="dk1"/>
              </a:buClr>
              <a:buSzPts val="1100"/>
              <a:buFont typeface="Red Hat Text"/>
              <a:buChar char="●"/>
            </a:pPr>
            <a:r>
              <a:rPr lang="en">
                <a:solidFill>
                  <a:schemeClr val="dk1"/>
                </a:solidFill>
                <a:highlight>
                  <a:schemeClr val="lt1"/>
                </a:highlight>
                <a:latin typeface="Red Hat Text"/>
                <a:ea typeface="Red Hat Text"/>
                <a:cs typeface="Red Hat Text"/>
                <a:sym typeface="Red Hat Text"/>
              </a:rPr>
              <a:t>A focus on security to facilitate the delivery of innovation without risk</a:t>
            </a:r>
            <a:endParaRPr>
              <a:solidFill>
                <a:schemeClr val="dk1"/>
              </a:solidFill>
              <a:highlight>
                <a:schemeClr val="lt1"/>
              </a:highlight>
              <a:latin typeface="Red Hat Text"/>
              <a:ea typeface="Red Hat Text"/>
              <a:cs typeface="Red Hat Text"/>
              <a:sym typeface="Red Hat Text"/>
            </a:endParaRPr>
          </a:p>
          <a:p>
            <a:pPr indent="-298450" lvl="0" marL="457200" rtl="0" algn="l">
              <a:lnSpc>
                <a:spcPct val="115000"/>
              </a:lnSpc>
              <a:spcBef>
                <a:spcPts val="0"/>
              </a:spcBef>
              <a:spcAft>
                <a:spcPts val="0"/>
              </a:spcAft>
              <a:buClr>
                <a:schemeClr val="dk1"/>
              </a:buClr>
              <a:buSzPts val="1100"/>
              <a:buFont typeface="Red Hat Text"/>
              <a:buChar char="●"/>
            </a:pPr>
            <a:r>
              <a:rPr lang="en">
                <a:solidFill>
                  <a:schemeClr val="dk1"/>
                </a:solidFill>
                <a:highlight>
                  <a:schemeClr val="lt1"/>
                </a:highlight>
                <a:latin typeface="Red Hat Text"/>
                <a:ea typeface="Red Hat Text"/>
                <a:cs typeface="Red Hat Text"/>
                <a:sym typeface="Red Hat Text"/>
              </a:rPr>
              <a:t>Portability to allow workloads and applications to be moved to the most suitable environments</a:t>
            </a:r>
            <a:endParaRPr>
              <a:solidFill>
                <a:schemeClr val="dk1"/>
              </a:solidFill>
              <a:highlight>
                <a:schemeClr val="lt1"/>
              </a:highlight>
              <a:latin typeface="Red Hat Text"/>
              <a:ea typeface="Red Hat Text"/>
              <a:cs typeface="Red Hat Text"/>
              <a:sym typeface="Red Hat Text"/>
            </a:endParaRPr>
          </a:p>
          <a:p>
            <a:pPr indent="-298450" lvl="0" marL="457200" rtl="0" algn="l">
              <a:lnSpc>
                <a:spcPct val="115000"/>
              </a:lnSpc>
              <a:spcBef>
                <a:spcPts val="0"/>
              </a:spcBef>
              <a:spcAft>
                <a:spcPts val="0"/>
              </a:spcAft>
              <a:buClr>
                <a:schemeClr val="dk1"/>
              </a:buClr>
              <a:buSzPts val="1100"/>
              <a:buFont typeface="Red Hat Text"/>
              <a:buChar char="●"/>
            </a:pPr>
            <a:r>
              <a:rPr lang="en">
                <a:solidFill>
                  <a:schemeClr val="dk1"/>
                </a:solidFill>
                <a:highlight>
                  <a:schemeClr val="lt1"/>
                </a:highlight>
                <a:latin typeface="Red Hat Text"/>
                <a:ea typeface="Red Hat Text"/>
                <a:cs typeface="Red Hat Text"/>
                <a:sym typeface="Red Hat Text"/>
              </a:rPr>
              <a:t>Openness to empower choice and use of the best technologies and platforms from an extensive ecosystem</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8" name="Shape 7388"/>
        <p:cNvGrpSpPr/>
        <p:nvPr/>
      </p:nvGrpSpPr>
      <p:grpSpPr>
        <a:xfrm>
          <a:off x="0" y="0"/>
          <a:ext cx="0" cy="0"/>
          <a:chOff x="0" y="0"/>
          <a:chExt cx="0" cy="0"/>
        </a:xfrm>
      </p:grpSpPr>
      <p:sp>
        <p:nvSpPr>
          <p:cNvPr id="7389" name="Google Shape;7389;g12d9973b145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0" name="Google Shape;7390;g12d9973b145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 given your goals, and your current state, which of these outcomes of a hybrid cloud strategy do you think would help your organization most?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Do you have an Architecture that is flexible enough to support this hybrid world? If your direction changes, are you ready to make adjustments quickly?</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We’ve solved for these issues with Red Hat OpenShift.</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t/>
            </a:r>
            <a:endParaRPr b="1">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7" name="Shape 7407"/>
        <p:cNvGrpSpPr/>
        <p:nvPr/>
      </p:nvGrpSpPr>
      <p:grpSpPr>
        <a:xfrm>
          <a:off x="0" y="0"/>
          <a:ext cx="0" cy="0"/>
          <a:chOff x="0" y="0"/>
          <a:chExt cx="0" cy="0"/>
        </a:xfrm>
      </p:grpSpPr>
      <p:sp>
        <p:nvSpPr>
          <p:cNvPr id="7408" name="Google Shape;7408;g12d9973b145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9" name="Google Shape;7409;g12d9973b145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We built Red Hat OpenShift so any organization could thrive in a world of hybrid possibility. How?</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3" name="Shape 7413"/>
        <p:cNvGrpSpPr/>
        <p:nvPr/>
      </p:nvGrpSpPr>
      <p:grpSpPr>
        <a:xfrm>
          <a:off x="0" y="0"/>
          <a:ext cx="0" cy="0"/>
          <a:chOff x="0" y="0"/>
          <a:chExt cx="0" cy="0"/>
        </a:xfrm>
      </p:grpSpPr>
      <p:sp>
        <p:nvSpPr>
          <p:cNvPr id="7414" name="Google Shape;7414;g12d9973b145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5" name="Google Shape;7415;g12d9973b145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34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In delivering an Open Hybrid Cloud, Red Hat OpenShift plays a key part in providing a trusted, enterprise Kubernetes platform. We add productive features such as  IDE, runtimes, build pipelines, monitoring, security, and service mesh and more to deliver an application platform with all the components you need that are fully integrated to build, deploy, and manage containerized applications. </a:t>
            </a:r>
            <a:endParaRPr sz="1200">
              <a:solidFill>
                <a:schemeClr val="dk1"/>
              </a:solidFill>
              <a:latin typeface="Red Hat Text"/>
              <a:ea typeface="Red Hat Text"/>
              <a:cs typeface="Red Hat Text"/>
              <a:sym typeface="Red Hat Text"/>
            </a:endParaRPr>
          </a:p>
          <a:p>
            <a:pPr indent="0" lvl="0" marL="0" rtl="0" algn="l">
              <a:lnSpc>
                <a:spcPct val="115000"/>
              </a:lnSpc>
              <a:spcBef>
                <a:spcPts val="34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171450" lvl="0" marL="171450" rtl="0" algn="l">
              <a:lnSpc>
                <a:spcPct val="115000"/>
              </a:lnSpc>
              <a:spcBef>
                <a:spcPts val="340"/>
              </a:spcBef>
              <a:spcAft>
                <a:spcPts val="0"/>
              </a:spcAft>
              <a:buClr>
                <a:schemeClr val="dk1"/>
              </a:buClr>
              <a:buSzPts val="900"/>
              <a:buFont typeface="Red Hat Text"/>
              <a:buChar char="●"/>
            </a:pPr>
            <a:r>
              <a:rPr lang="en" sz="1200">
                <a:solidFill>
                  <a:schemeClr val="dk1"/>
                </a:solidFill>
                <a:latin typeface="Red Hat Text"/>
                <a:ea typeface="Red Hat Text"/>
                <a:cs typeface="Red Hat Text"/>
                <a:sym typeface="Red Hat Text"/>
              </a:rPr>
              <a:t>We take container security very seriously and take a holistic approach to deliver a trusted enterprise Kubernetes platform. As you know, containers are Linux, and so is Kubernetes.  And because we also provide Red Hat Enterprise Linux, which is trusted by 1,000s of enterprises worldwide, we can deliver a secure platform across the stack and stand behind it with long-term support.</a:t>
            </a:r>
            <a:endParaRPr sz="1200">
              <a:solidFill>
                <a:schemeClr val="dk1"/>
              </a:solidFill>
              <a:latin typeface="Red Hat Text"/>
              <a:ea typeface="Red Hat Text"/>
              <a:cs typeface="Red Hat Text"/>
              <a:sym typeface="Red Hat Text"/>
            </a:endParaRPr>
          </a:p>
          <a:p>
            <a:pPr indent="0" lvl="0" marL="457200" rtl="0" algn="l">
              <a:lnSpc>
                <a:spcPct val="115000"/>
              </a:lnSpc>
              <a:spcBef>
                <a:spcPts val="34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171450" lvl="0" marL="171450" rtl="0" algn="l">
              <a:lnSpc>
                <a:spcPct val="115000"/>
              </a:lnSpc>
              <a:spcBef>
                <a:spcPts val="340"/>
              </a:spcBef>
              <a:spcAft>
                <a:spcPts val="0"/>
              </a:spcAft>
              <a:buClr>
                <a:schemeClr val="dk1"/>
              </a:buClr>
              <a:buSzPts val="900"/>
              <a:buFont typeface="Red Hat Text"/>
              <a:buChar char="●"/>
            </a:pPr>
            <a:r>
              <a:rPr lang="en" sz="1200">
                <a:solidFill>
                  <a:schemeClr val="dk1"/>
                </a:solidFill>
                <a:latin typeface="Red Hat Text"/>
                <a:ea typeface="Red Hat Text"/>
                <a:cs typeface="Red Hat Text"/>
                <a:sym typeface="Red Hat Text"/>
              </a:rPr>
              <a:t>We recognize that keeping up with the frequent upstream releases can be challenging. We’re investing in automated capabilities like the operator framework and over-the-air updates to make it easier to keep up to date with the latest innovations coming out of the communities and deploy containers at scale.</a:t>
            </a:r>
            <a:endParaRPr sz="1200">
              <a:solidFill>
                <a:schemeClr val="dk1"/>
              </a:solidFill>
              <a:latin typeface="Red Hat Text"/>
              <a:ea typeface="Red Hat Text"/>
              <a:cs typeface="Red Hat Text"/>
              <a:sym typeface="Red Hat Text"/>
            </a:endParaRPr>
          </a:p>
          <a:p>
            <a:pPr indent="0" lvl="0" marL="0" rtl="0" algn="l">
              <a:lnSpc>
                <a:spcPct val="115000"/>
              </a:lnSpc>
              <a:spcBef>
                <a:spcPts val="34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lnSpc>
                <a:spcPct val="115000"/>
              </a:lnSpc>
              <a:spcBef>
                <a:spcPts val="34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It’s all about the developers, and we’re investing in:</a:t>
            </a:r>
            <a:endParaRPr sz="1200">
              <a:solidFill>
                <a:schemeClr val="dk1"/>
              </a:solidFill>
              <a:latin typeface="Red Hat Text"/>
              <a:ea typeface="Red Hat Text"/>
              <a:cs typeface="Red Hat Text"/>
              <a:sym typeface="Red Hat Text"/>
            </a:endParaRPr>
          </a:p>
          <a:p>
            <a:pPr indent="-171450" lvl="0" marL="171450" rtl="0" algn="l">
              <a:lnSpc>
                <a:spcPct val="115000"/>
              </a:lnSpc>
              <a:spcBef>
                <a:spcPts val="340"/>
              </a:spcBef>
              <a:spcAft>
                <a:spcPts val="0"/>
              </a:spcAft>
              <a:buClr>
                <a:schemeClr val="dk1"/>
              </a:buClr>
              <a:buSzPts val="900"/>
              <a:buFont typeface="Red Hat Text"/>
              <a:buChar char="●"/>
            </a:pPr>
            <a:r>
              <a:rPr lang="en" sz="1200">
                <a:solidFill>
                  <a:schemeClr val="dk1"/>
                </a:solidFill>
                <a:latin typeface="Red Hat Text"/>
                <a:ea typeface="Red Hat Text"/>
                <a:cs typeface="Red Hat Text"/>
                <a:sym typeface="Red Hat Text"/>
              </a:rPr>
              <a:t>Automation capabilities in OpenShift, continuous integration/continuous deployment pipelines, AB testing, and more. </a:t>
            </a:r>
            <a:endParaRPr sz="1200">
              <a:solidFill>
                <a:schemeClr val="dk1"/>
              </a:solidFill>
              <a:latin typeface="Red Hat Text"/>
              <a:ea typeface="Red Hat Text"/>
              <a:cs typeface="Red Hat Text"/>
              <a:sym typeface="Red Hat Text"/>
            </a:endParaRPr>
          </a:p>
          <a:p>
            <a:pPr indent="-171450" lvl="0" marL="171450" rtl="0" algn="l">
              <a:lnSpc>
                <a:spcPct val="115000"/>
              </a:lnSpc>
              <a:spcBef>
                <a:spcPts val="340"/>
              </a:spcBef>
              <a:spcAft>
                <a:spcPts val="0"/>
              </a:spcAft>
              <a:buClr>
                <a:schemeClr val="dk1"/>
              </a:buClr>
              <a:buSzPts val="900"/>
              <a:buFont typeface="Red Hat Text"/>
              <a:buChar char="●"/>
            </a:pPr>
            <a:r>
              <a:rPr lang="en" sz="1200">
                <a:solidFill>
                  <a:schemeClr val="dk1"/>
                </a:solidFill>
                <a:latin typeface="Red Hat Text"/>
                <a:ea typeface="Red Hat Text"/>
                <a:cs typeface="Red Hat Text"/>
                <a:sym typeface="Red Hat Text"/>
              </a:rPr>
              <a:t>Developer tools like CodeReady Workspaces</a:t>
            </a:r>
            <a:endParaRPr sz="1200">
              <a:solidFill>
                <a:schemeClr val="dk1"/>
              </a:solidFill>
              <a:latin typeface="Red Hat Text"/>
              <a:ea typeface="Red Hat Text"/>
              <a:cs typeface="Red Hat Text"/>
              <a:sym typeface="Red Hat Text"/>
            </a:endParaRPr>
          </a:p>
          <a:p>
            <a:pPr indent="-171450" lvl="0" marL="171450" rtl="0" algn="l">
              <a:lnSpc>
                <a:spcPct val="115000"/>
              </a:lnSpc>
              <a:spcBef>
                <a:spcPts val="340"/>
              </a:spcBef>
              <a:spcAft>
                <a:spcPts val="0"/>
              </a:spcAft>
              <a:buClr>
                <a:schemeClr val="dk1"/>
              </a:buClr>
              <a:buSzPts val="900"/>
              <a:buFont typeface="Red Hat Text"/>
              <a:buChar char="●"/>
            </a:pPr>
            <a:r>
              <a:rPr lang="en" sz="1200">
                <a:solidFill>
                  <a:schemeClr val="dk1"/>
                </a:solidFill>
                <a:latin typeface="Red Hat Text"/>
                <a:ea typeface="Red Hat Text"/>
                <a:cs typeface="Red Hat Text"/>
                <a:sym typeface="Red Hat Text"/>
              </a:rPr>
              <a:t>Cloud-native frameworks including Spring, serverless, and Windows containers to inspire developers to create the best code. </a:t>
            </a:r>
            <a:endParaRPr sz="1200">
              <a:solidFill>
                <a:schemeClr val="dk1"/>
              </a:solidFill>
              <a:latin typeface="Red Hat Text"/>
              <a:ea typeface="Red Hat Text"/>
              <a:cs typeface="Red Hat Text"/>
              <a:sym typeface="Red Hat Text"/>
            </a:endParaRPr>
          </a:p>
          <a:p>
            <a:pPr indent="0" lvl="0" marL="0" rtl="0" algn="l">
              <a:lnSpc>
                <a:spcPct val="115000"/>
              </a:lnSpc>
              <a:spcBef>
                <a:spcPts val="34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lnSpc>
                <a:spcPct val="115000"/>
              </a:lnSpc>
              <a:spcBef>
                <a:spcPts val="340"/>
              </a:spcBef>
              <a:spcAft>
                <a:spcPts val="0"/>
              </a:spcAft>
              <a:buClr>
                <a:schemeClr val="dk1"/>
              </a:buClr>
              <a:buSzPts val="1100"/>
              <a:buFont typeface="Arial"/>
              <a:buNone/>
            </a:pPr>
            <a:r>
              <a:rPr lang="en" sz="1200">
                <a:solidFill>
                  <a:schemeClr val="dk1"/>
                </a:solidFill>
                <a:latin typeface="Red Hat Text"/>
                <a:ea typeface="Red Hat Text"/>
                <a:cs typeface="Red Hat Text"/>
                <a:sym typeface="Red Hat Text"/>
              </a:rPr>
              <a:t>No matter what applications you’re building, chances are you can improve developer productivity with OpenShift.</a:t>
            </a:r>
            <a:endParaRPr sz="1200">
              <a:solidFill>
                <a:schemeClr val="dk1"/>
              </a:solidFill>
              <a:latin typeface="Red Hat Text"/>
              <a:ea typeface="Red Hat Text"/>
              <a:cs typeface="Red Hat Text"/>
              <a:sym typeface="Red Hat Text"/>
            </a:endParaRPr>
          </a:p>
          <a:p>
            <a:pPr indent="0" lvl="0" marL="0" rtl="0" algn="l">
              <a:lnSpc>
                <a:spcPct val="115000"/>
              </a:lnSpc>
              <a:spcBef>
                <a:spcPts val="340"/>
              </a:spcBef>
              <a:spcAft>
                <a:spcPts val="0"/>
              </a:spcAft>
              <a:buClr>
                <a:schemeClr val="dk1"/>
              </a:buClr>
              <a:buSzPts val="1100"/>
              <a:buFont typeface="Arial"/>
              <a:buNone/>
            </a:pPr>
            <a:r>
              <a:t/>
            </a:r>
            <a:endParaRPr sz="12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3" name="Shape 7423"/>
        <p:cNvGrpSpPr/>
        <p:nvPr/>
      </p:nvGrpSpPr>
      <p:grpSpPr>
        <a:xfrm>
          <a:off x="0" y="0"/>
          <a:ext cx="0" cy="0"/>
          <a:chOff x="0" y="0"/>
          <a:chExt cx="0" cy="0"/>
        </a:xfrm>
      </p:grpSpPr>
      <p:sp>
        <p:nvSpPr>
          <p:cNvPr id="7424" name="Google Shape;7424;g12d9973b145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5" name="Google Shape;7425;g12d9973b145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OpenShift is available as a self-managed platform or as a fully managed cloud service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OpenShift Platform Plus is a self-managed software solution that you can deploy in your datacenter, public cloud(s) or edge locations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OpenShift Managed Services include OpenShift Dedicated, Azure Red Hat OpenShift, OpenShift Service on AWS and OpenShift on IBM Cloud are fully managed for you by Red Hat and our service provider partners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can choose the model that best suits your needs or a combination of both</a:t>
            </a:r>
            <a:endParaRPr>
              <a:solidFill>
                <a:schemeClr val="dk1"/>
              </a:solidFill>
            </a:endParaRPr>
          </a:p>
          <a:p>
            <a:pPr indent="0" lvl="0" marL="0" rtl="0" algn="l">
              <a:lnSpc>
                <a:spcPct val="115000"/>
              </a:lnSpc>
              <a:spcBef>
                <a:spcPts val="0"/>
              </a:spcBef>
              <a:spcAft>
                <a:spcPts val="0"/>
              </a:spcAft>
              <a:buNone/>
            </a:pPr>
            <a:r>
              <a:t/>
            </a:r>
            <a:endParaRPr sz="1200">
              <a:solidFill>
                <a:schemeClr val="dk1"/>
              </a:solidFill>
              <a:latin typeface="Red Hat Text"/>
              <a:ea typeface="Red Hat Text"/>
              <a:cs typeface="Red Hat Text"/>
              <a:sym typeface="Red Hat Tex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9" name="Shape 6699"/>
        <p:cNvGrpSpPr/>
        <p:nvPr/>
      </p:nvGrpSpPr>
      <p:grpSpPr>
        <a:xfrm>
          <a:off x="0" y="0"/>
          <a:ext cx="0" cy="0"/>
          <a:chOff x="0" y="0"/>
          <a:chExt cx="0" cy="0"/>
        </a:xfrm>
      </p:grpSpPr>
      <p:sp>
        <p:nvSpPr>
          <p:cNvPr id="6700" name="Google Shape;6700;g12c41bfb5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1" name="Google Shape;6701;g12c41bfb5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So why do so many organizations operate like they would?</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We know that c</a:t>
            </a:r>
            <a:r>
              <a:rPr lang="en" sz="1400">
                <a:solidFill>
                  <a:schemeClr val="dk1"/>
                </a:solidFill>
                <a:latin typeface="Red Hat Display"/>
                <a:ea typeface="Red Hat Display"/>
                <a:cs typeface="Red Hat Display"/>
                <a:sym typeface="Red Hat Display"/>
              </a:rPr>
              <a:t>loud migration is one thing, but it’s not everything. </a:t>
            </a:r>
            <a:r>
              <a:rPr lang="en" sz="1400">
                <a:solidFill>
                  <a:schemeClr val="dk1"/>
                </a:solidFill>
              </a:rPr>
              <a:t>The cloud is table stakes.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And the truth is, you’re probably already in the cloud - or in multiple clouds.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1400">
                <a:solidFill>
                  <a:schemeClr val="dk1"/>
                </a:solidFill>
                <a:latin typeface="Red Hat Display"/>
                <a:ea typeface="Red Hat Display"/>
                <a:cs typeface="Red Hat Display"/>
                <a:sym typeface="Red Hat Display"/>
              </a:rPr>
              <a:t>In fact, I wonder if this looks familiar.</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0" name="Shape 7450"/>
        <p:cNvGrpSpPr/>
        <p:nvPr/>
      </p:nvGrpSpPr>
      <p:grpSpPr>
        <a:xfrm>
          <a:off x="0" y="0"/>
          <a:ext cx="0" cy="0"/>
          <a:chOff x="0" y="0"/>
          <a:chExt cx="0" cy="0"/>
        </a:xfrm>
      </p:grpSpPr>
      <p:sp>
        <p:nvSpPr>
          <p:cNvPr id="7451" name="Google Shape;7451;g13dda8ddfc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2" name="Google Shape;7452;g13dda8ddfc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6" name="Shape 7516"/>
        <p:cNvGrpSpPr/>
        <p:nvPr/>
      </p:nvGrpSpPr>
      <p:grpSpPr>
        <a:xfrm>
          <a:off x="0" y="0"/>
          <a:ext cx="0" cy="0"/>
          <a:chOff x="0" y="0"/>
          <a:chExt cx="0" cy="0"/>
        </a:xfrm>
      </p:grpSpPr>
      <p:sp>
        <p:nvSpPr>
          <p:cNvPr id="7517" name="Google Shape;7517;g1472c1ca181_7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8" name="Google Shape;7518;g1472c1ca181_7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1" name="Shape 7591"/>
        <p:cNvGrpSpPr/>
        <p:nvPr/>
      </p:nvGrpSpPr>
      <p:grpSpPr>
        <a:xfrm>
          <a:off x="0" y="0"/>
          <a:ext cx="0" cy="0"/>
          <a:chOff x="0" y="0"/>
          <a:chExt cx="0" cy="0"/>
        </a:xfrm>
      </p:grpSpPr>
      <p:sp>
        <p:nvSpPr>
          <p:cNvPr id="7592" name="Google Shape;7592;g12d9973b145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3" name="Google Shape;7593;g12d9973b145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sz="1400">
                <a:solidFill>
                  <a:schemeClr val="dk1"/>
                </a:solidFill>
                <a:latin typeface="Red Hat Display"/>
                <a:ea typeface="Red Hat Display"/>
                <a:cs typeface="Red Hat Display"/>
                <a:sym typeface="Red Hat Display"/>
              </a:rPr>
              <a:t>By creating a seamless experience for developers and operators across public and private cloud.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Red Hat OpenShift lets you deploy what you have and what you build anywhere, offering you one uniform environment across public and private cloud environments.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t/>
            </a:r>
            <a:endParaRPr sz="1200">
              <a:solidFill>
                <a:schemeClr val="dk1"/>
              </a:solidFill>
              <a:latin typeface="Red Hat Text"/>
              <a:ea typeface="Red Hat Text"/>
              <a:cs typeface="Red Hat Text"/>
              <a:sym typeface="Red Hat Tex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0" name="Shape 7620"/>
        <p:cNvGrpSpPr/>
        <p:nvPr/>
      </p:nvGrpSpPr>
      <p:grpSpPr>
        <a:xfrm>
          <a:off x="0" y="0"/>
          <a:ext cx="0" cy="0"/>
          <a:chOff x="0" y="0"/>
          <a:chExt cx="0" cy="0"/>
        </a:xfrm>
      </p:grpSpPr>
      <p:sp>
        <p:nvSpPr>
          <p:cNvPr id="7621" name="Google Shape;7621;g1531a5c791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2" name="Google Shape;7622;g1531a5c79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sz="1400">
                <a:solidFill>
                  <a:schemeClr val="dk1"/>
                </a:solidFill>
                <a:latin typeface="Red Hat Display"/>
                <a:ea typeface="Red Hat Display"/>
                <a:cs typeface="Red Hat Display"/>
                <a:sym typeface="Red Hat Display"/>
              </a:rPr>
              <a:t>By creating a seamless experience for developers and operators across public and private cloud.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Red Hat OpenShift lets you deploy what you have and what you build anywhere, offering you one uniform environment across public and private cloud environments.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t/>
            </a:r>
            <a:endParaRPr sz="1200">
              <a:solidFill>
                <a:schemeClr val="dk1"/>
              </a:solidFill>
              <a:latin typeface="Red Hat Text"/>
              <a:ea typeface="Red Hat Text"/>
              <a:cs typeface="Red Hat Text"/>
              <a:sym typeface="Red Hat Text"/>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9" name="Shape 7649"/>
        <p:cNvGrpSpPr/>
        <p:nvPr/>
      </p:nvGrpSpPr>
      <p:grpSpPr>
        <a:xfrm>
          <a:off x="0" y="0"/>
          <a:ext cx="0" cy="0"/>
          <a:chOff x="0" y="0"/>
          <a:chExt cx="0" cy="0"/>
        </a:xfrm>
      </p:grpSpPr>
      <p:sp>
        <p:nvSpPr>
          <p:cNvPr id="7650" name="Google Shape;7650;g122af302424_1_27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1" name="Google Shape;7651;g122af302424_1_27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0000"/>
              </a:lnSpc>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Red Hat OpenShift is at the heart of our hybrid cloud strategy. OpenShift provides:</a:t>
            </a:r>
            <a:endParaRPr sz="1400">
              <a:solidFill>
                <a:schemeClr val="dk1"/>
              </a:solidFill>
              <a:latin typeface="Red Hat Display"/>
              <a:ea typeface="Red Hat Display"/>
              <a:cs typeface="Red Hat Display"/>
              <a:sym typeface="Red Hat Display"/>
            </a:endParaRPr>
          </a:p>
          <a:p>
            <a:pPr indent="0" lvl="0" marL="0" rtl="0" algn="l">
              <a:lnSpc>
                <a:spcPct val="120000"/>
              </a:lnSpc>
              <a:spcBef>
                <a:spcPts val="0"/>
              </a:spcBef>
              <a:spcAft>
                <a:spcPts val="0"/>
              </a:spcAft>
              <a:buClr>
                <a:schemeClr val="dk1"/>
              </a:buClr>
              <a:buSzPts val="1100"/>
              <a:buFont typeface="Arial"/>
              <a:buNone/>
            </a:pPr>
            <a:r>
              <a:t/>
            </a:r>
            <a:endParaRPr b="1" sz="1400" u="sng">
              <a:solidFill>
                <a:schemeClr val="dk1"/>
              </a:solidFill>
              <a:latin typeface="Red Hat Display"/>
              <a:ea typeface="Red Hat Display"/>
              <a:cs typeface="Red Hat Display"/>
              <a:sym typeface="Red Hat Display"/>
            </a:endParaRPr>
          </a:p>
          <a:p>
            <a:pPr indent="-317500" lvl="0" marL="457200" rtl="0" algn="l">
              <a:lnSpc>
                <a:spcPct val="12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A single platform that provides Kubernetes infrastructure orchestration capabilities with everything you need to run containers consistently from core to cloud to edge</a:t>
            </a:r>
            <a:endParaRPr sz="1400">
              <a:solidFill>
                <a:schemeClr val="dk1"/>
              </a:solidFill>
              <a:latin typeface="Red Hat Display"/>
              <a:ea typeface="Red Hat Display"/>
              <a:cs typeface="Red Hat Display"/>
              <a:sym typeface="Red Hat Display"/>
            </a:endParaRPr>
          </a:p>
          <a:p>
            <a:pPr indent="-317500" lvl="1" marL="914400" rtl="0" algn="l">
              <a:lnSpc>
                <a:spcPct val="115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OpenShift® is enterprise Kubernetes</a:t>
            </a:r>
            <a:endParaRPr sz="1400">
              <a:solidFill>
                <a:schemeClr val="dk1"/>
              </a:solidFill>
              <a:latin typeface="Red Hat Display"/>
              <a:ea typeface="Red Hat Display"/>
              <a:cs typeface="Red Hat Display"/>
              <a:sym typeface="Red Hat Display"/>
            </a:endParaRPr>
          </a:p>
          <a:p>
            <a:pPr indent="-317500" lvl="1" marL="914400" rtl="0" algn="l">
              <a:lnSpc>
                <a:spcPct val="115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100% CNCF certified Kubernetes</a:t>
            </a:r>
            <a:endParaRPr sz="1400">
              <a:solidFill>
                <a:schemeClr val="dk1"/>
              </a:solidFill>
              <a:latin typeface="Red Hat Display"/>
              <a:ea typeface="Red Hat Display"/>
              <a:cs typeface="Red Hat Display"/>
              <a:sym typeface="Red Hat Display"/>
            </a:endParaRPr>
          </a:p>
          <a:p>
            <a:pPr indent="-317500" lvl="1" marL="914400" rtl="0" algn="l">
              <a:lnSpc>
                <a:spcPct val="115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Built on the more secure foundation of Red Hat® Enterprise Linux®</a:t>
            </a:r>
            <a:endParaRPr sz="1400">
              <a:solidFill>
                <a:schemeClr val="dk1"/>
              </a:solidFill>
              <a:latin typeface="Red Hat Display"/>
              <a:ea typeface="Red Hat Display"/>
              <a:cs typeface="Red Hat Display"/>
              <a:sym typeface="Red Hat Display"/>
            </a:endParaRPr>
          </a:p>
          <a:p>
            <a:pPr indent="-317500" lvl="1" marL="914400" rtl="0" algn="l">
              <a:lnSpc>
                <a:spcPct val="115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Leadership in community and with customers</a:t>
            </a:r>
            <a:endParaRPr>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a:solidFill>
                <a:schemeClr val="dk1"/>
              </a:solidFill>
              <a:latin typeface="Red Hat Text"/>
              <a:ea typeface="Red Hat Text"/>
              <a:cs typeface="Red Hat Text"/>
              <a:sym typeface="Red Hat Tex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4" name="Shape 7654"/>
        <p:cNvGrpSpPr/>
        <p:nvPr/>
      </p:nvGrpSpPr>
      <p:grpSpPr>
        <a:xfrm>
          <a:off x="0" y="0"/>
          <a:ext cx="0" cy="0"/>
          <a:chOff x="0" y="0"/>
          <a:chExt cx="0" cy="0"/>
        </a:xfrm>
      </p:grpSpPr>
      <p:sp>
        <p:nvSpPr>
          <p:cNvPr id="7655" name="Google Shape;7655;g122af302424_1_27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6" name="Google Shape;7656;g122af302424_1_27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317500" lvl="0" marL="457200" rtl="0" algn="l">
              <a:lnSpc>
                <a:spcPct val="120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It is also a cloud-native application platform that helps accelerate the building, deployment and management of applications at scale</a:t>
            </a:r>
            <a:endParaRPr sz="1400">
              <a:solidFill>
                <a:schemeClr val="dk1"/>
              </a:solidFill>
              <a:latin typeface="Red Hat Display"/>
              <a:ea typeface="Red Hat Display"/>
              <a:cs typeface="Red Hat Display"/>
              <a:sym typeface="Red Hat Display"/>
            </a:endParaRPr>
          </a:p>
          <a:p>
            <a:pPr indent="-317500" lvl="1" marL="914400" rtl="0" algn="l">
              <a:lnSpc>
                <a:spcPct val="115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It supports traditional and cloud-native applications, data services, custom built, and third party independent software vendor (ISV) software</a:t>
            </a:r>
            <a:endParaRPr sz="1400">
              <a:solidFill>
                <a:schemeClr val="dk1"/>
              </a:solidFill>
              <a:latin typeface="Red Hat Display"/>
              <a:ea typeface="Red Hat Display"/>
              <a:cs typeface="Red Hat Display"/>
              <a:sym typeface="Red Hat Display"/>
            </a:endParaRPr>
          </a:p>
          <a:p>
            <a:pPr indent="-317500" lvl="1" marL="914400" rtl="0" algn="l">
              <a:lnSpc>
                <a:spcPct val="115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It includes runtimes, builds, continuous integration and continuous delivery (CI/CD) pipelines, GitOps, telemetry, service mesh, serverless, and more</a:t>
            </a:r>
            <a:endParaRPr sz="1400">
              <a:solidFill>
                <a:schemeClr val="dk1"/>
              </a:solidFill>
              <a:latin typeface="Red Hat Display"/>
              <a:ea typeface="Red Hat Display"/>
              <a:cs typeface="Red Hat Display"/>
              <a:sym typeface="Red Hat Display"/>
            </a:endParaRPr>
          </a:p>
          <a:p>
            <a:pPr indent="-317500" lvl="1" marL="914400" rtl="0" algn="l">
              <a:lnSpc>
                <a:spcPct val="115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Multicluster and multicloud management</a:t>
            </a:r>
            <a:endParaRPr sz="1400">
              <a:solidFill>
                <a:schemeClr val="dk1"/>
              </a:solidFill>
              <a:latin typeface="Red Hat Display"/>
              <a:ea typeface="Red Hat Display"/>
              <a:cs typeface="Red Hat Display"/>
              <a:sym typeface="Red Hat Display"/>
            </a:endParaRPr>
          </a:p>
          <a:p>
            <a:pPr indent="0" lvl="0" marL="0" rtl="0" algn="l">
              <a:lnSpc>
                <a:spcPct val="120000"/>
              </a:lnSpc>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Together with full-life cycle application security through Red Hat Advanced Cluster Security, end to end management with Red Hat Advanced Management for Kubernetes, and integrated developer toolsets and processes delivering an integrated DevSecOps experience</a:t>
            </a:r>
            <a:endParaRPr>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a:solidFill>
                <a:schemeClr val="dk1"/>
              </a:solidFill>
              <a:latin typeface="Red Hat Text"/>
              <a:ea typeface="Red Hat Text"/>
              <a:cs typeface="Red Hat Text"/>
              <a:sym typeface="Red Hat Text"/>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9" name="Shape 7659"/>
        <p:cNvGrpSpPr/>
        <p:nvPr/>
      </p:nvGrpSpPr>
      <p:grpSpPr>
        <a:xfrm>
          <a:off x="0" y="0"/>
          <a:ext cx="0" cy="0"/>
          <a:chOff x="0" y="0"/>
          <a:chExt cx="0" cy="0"/>
        </a:xfrm>
      </p:grpSpPr>
      <p:sp>
        <p:nvSpPr>
          <p:cNvPr id="7660" name="Google Shape;7660;g12d9973b145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1" name="Google Shape;7661;g12d9973b145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Red Hat Text"/>
              <a:ea typeface="Red Hat Text"/>
              <a:cs typeface="Red Hat Text"/>
              <a:sym typeface="Red Hat Text"/>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5" name="Shape 7685"/>
        <p:cNvGrpSpPr/>
        <p:nvPr/>
      </p:nvGrpSpPr>
      <p:grpSpPr>
        <a:xfrm>
          <a:off x="0" y="0"/>
          <a:ext cx="0" cy="0"/>
          <a:chOff x="0" y="0"/>
          <a:chExt cx="0" cy="0"/>
        </a:xfrm>
      </p:grpSpPr>
      <p:sp>
        <p:nvSpPr>
          <p:cNvPr id="7686" name="Google Shape;7686;g12d9973b145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7" name="Google Shape;7687;g12d9973b145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Red Hat Text"/>
              <a:ea typeface="Red Hat Text"/>
              <a:cs typeface="Red Hat Text"/>
              <a:sym typeface="Red Hat Tex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3" name="Shape 7713"/>
        <p:cNvGrpSpPr/>
        <p:nvPr/>
      </p:nvGrpSpPr>
      <p:grpSpPr>
        <a:xfrm>
          <a:off x="0" y="0"/>
          <a:ext cx="0" cy="0"/>
          <a:chOff x="0" y="0"/>
          <a:chExt cx="0" cy="0"/>
        </a:xfrm>
      </p:grpSpPr>
      <p:sp>
        <p:nvSpPr>
          <p:cNvPr id="7714" name="Google Shape;7714;g1472c1ca181_7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5" name="Google Shape;7715;g1472c1ca181_7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5" name="Shape 7735"/>
        <p:cNvGrpSpPr/>
        <p:nvPr/>
      </p:nvGrpSpPr>
      <p:grpSpPr>
        <a:xfrm>
          <a:off x="0" y="0"/>
          <a:ext cx="0" cy="0"/>
          <a:chOff x="0" y="0"/>
          <a:chExt cx="0" cy="0"/>
        </a:xfrm>
      </p:grpSpPr>
      <p:sp>
        <p:nvSpPr>
          <p:cNvPr id="7736" name="Google Shape;7736;g1472c1ca181_7_2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7" name="Google Shape;7737;g1472c1ca181_7_2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Developer focused without all the add 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OKE is just enough runtime</a:t>
            </a:r>
            <a:endParaRPr>
              <a:solidFill>
                <a:schemeClr val="dk1"/>
              </a:solidFill>
            </a:endParaRPr>
          </a:p>
          <a:p>
            <a:pPr indent="0" lvl="0" marL="0" rtl="0" algn="l">
              <a:lnSpc>
                <a:spcPct val="115000"/>
              </a:lnSpc>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5" name="Shape 6705"/>
        <p:cNvGrpSpPr/>
        <p:nvPr/>
      </p:nvGrpSpPr>
      <p:grpSpPr>
        <a:xfrm>
          <a:off x="0" y="0"/>
          <a:ext cx="0" cy="0"/>
          <a:chOff x="0" y="0"/>
          <a:chExt cx="0" cy="0"/>
        </a:xfrm>
      </p:grpSpPr>
      <p:sp>
        <p:nvSpPr>
          <p:cNvPr id="6706" name="Google Shape;6706;g11ccc90e8c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7" name="Google Shape;6707;g11ccc90e8c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If you are like most of our customers, you have a wild mix of new and old when it comes to the infrastructure you use to run your organization.</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Where are you trying to run these applications that run your business? In the cloud? On-premises? On bare metal servers? In virtual machines?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The reality is that you are probably already using multiple clouds in addition to your private cloud or datacenter. And, very likely, on bare metal and at the Edge.</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So your infrastructure platforms are already hybrid.</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What about your applications?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2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3" name="Shape 7753"/>
        <p:cNvGrpSpPr/>
        <p:nvPr/>
      </p:nvGrpSpPr>
      <p:grpSpPr>
        <a:xfrm>
          <a:off x="0" y="0"/>
          <a:ext cx="0" cy="0"/>
          <a:chOff x="0" y="0"/>
          <a:chExt cx="0" cy="0"/>
        </a:xfrm>
      </p:grpSpPr>
      <p:sp>
        <p:nvSpPr>
          <p:cNvPr id="7754" name="Google Shape;7754;g1472c1ca181_7_1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5" name="Google Shape;7755;g1472c1ca181_7_1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Developer focused without all the add ons</a:t>
            </a:r>
            <a:endParaRPr/>
          </a:p>
          <a:p>
            <a:pPr indent="0" lvl="0" marL="0" rtl="0" algn="l">
              <a:spcBef>
                <a:spcPts val="0"/>
              </a:spcBef>
              <a:spcAft>
                <a:spcPts val="0"/>
              </a:spcAft>
              <a:buNone/>
            </a:pPr>
            <a:r>
              <a:rPr lang="en"/>
              <a:t>OKE is just enough runtime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1" name="Shape 7781"/>
        <p:cNvGrpSpPr/>
        <p:nvPr/>
      </p:nvGrpSpPr>
      <p:grpSpPr>
        <a:xfrm>
          <a:off x="0" y="0"/>
          <a:ext cx="0" cy="0"/>
          <a:chOff x="0" y="0"/>
          <a:chExt cx="0" cy="0"/>
        </a:xfrm>
      </p:grpSpPr>
      <p:sp>
        <p:nvSpPr>
          <p:cNvPr id="7782" name="Google Shape;7782;g12d9973b145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3" name="Google Shape;7783;g12d9973b145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Now, you might ask  “If I’m going all in on AWS, why should I deploy OpenShift if AWS already has container and Kubernetes services?”</a:t>
            </a:r>
            <a:endParaRPr sz="1400">
              <a:solidFill>
                <a:schemeClr val="dk1"/>
              </a:solidFill>
              <a:latin typeface="Red Hat Display"/>
              <a:ea typeface="Red Hat Display"/>
              <a:cs typeface="Red Hat Display"/>
              <a:sym typeface="Red Hat Display"/>
            </a:endParaRPr>
          </a:p>
          <a:p>
            <a:pPr indent="-317500" lvl="0" marL="457200" rtl="0" algn="l">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IDC has published a research paper based on interviews with a dozen customers that all speak to the business value of OpenShift on AWS.</a:t>
            </a:r>
            <a:endParaRPr sz="1400">
              <a:solidFill>
                <a:schemeClr val="dk1"/>
              </a:solidFill>
              <a:latin typeface="Red Hat Display"/>
              <a:ea typeface="Red Hat Display"/>
              <a:cs typeface="Red Hat Display"/>
              <a:sym typeface="Red Hat Display"/>
            </a:endParaRPr>
          </a:p>
          <a:p>
            <a:pPr indent="-317500" lvl="0" marL="457200" rtl="0" algn="l">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From increased developer productivity, ease of management, the ability to have a consistent multi-cloud platform, there are many reasons why you should deploy OpenShift on AWS.</a:t>
            </a:r>
            <a:endParaRPr sz="1400">
              <a:solidFill>
                <a:schemeClr val="dk1"/>
              </a:solidFill>
              <a:latin typeface="Red Hat Display"/>
              <a:ea typeface="Red Hat Display"/>
              <a:cs typeface="Red Hat Display"/>
              <a:sym typeface="Red Hat Display"/>
            </a:endParaRPr>
          </a:p>
          <a:p>
            <a:pPr indent="-317500" lvl="0" marL="457200" rtl="0" algn="l">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But the most important reason is when you read the quote from the hospitality customer that says that they were able to increase revenue by 15% with the help of OpenShift on AWS.  When you can generate tens of millions dollars more in revenue, the business case is pretty clear.</a:t>
            </a:r>
            <a:endParaRPr sz="1400">
              <a:solidFill>
                <a:schemeClr val="dk1"/>
              </a:solidFill>
              <a:latin typeface="Red Hat Display"/>
              <a:ea typeface="Red Hat Display"/>
              <a:cs typeface="Red Hat Display"/>
              <a:sym typeface="Red Hat Display"/>
            </a:endParaRPr>
          </a:p>
          <a:p>
            <a:pPr indent="-317500" lvl="0" marL="457200" rtl="0" algn="l">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Now, let’s go back and take a look at those three industries we touched on before, and get a little more specific.</a:t>
            </a:r>
            <a:endParaRPr sz="14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2" name="Shape 7802"/>
        <p:cNvGrpSpPr/>
        <p:nvPr/>
      </p:nvGrpSpPr>
      <p:grpSpPr>
        <a:xfrm>
          <a:off x="0" y="0"/>
          <a:ext cx="0" cy="0"/>
          <a:chOff x="0" y="0"/>
          <a:chExt cx="0" cy="0"/>
        </a:xfrm>
      </p:grpSpPr>
      <p:sp>
        <p:nvSpPr>
          <p:cNvPr id="7803" name="Google Shape;7803;g12ab25461be_0_4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4" name="Google Shape;7804;g12ab25461be_0_4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8" name="Shape 7808"/>
        <p:cNvGrpSpPr/>
        <p:nvPr/>
      </p:nvGrpSpPr>
      <p:grpSpPr>
        <a:xfrm>
          <a:off x="0" y="0"/>
          <a:ext cx="0" cy="0"/>
          <a:chOff x="0" y="0"/>
          <a:chExt cx="0" cy="0"/>
        </a:xfrm>
      </p:grpSpPr>
      <p:sp>
        <p:nvSpPr>
          <p:cNvPr id="7809" name="Google Shape;7809;g12d9973b145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0" name="Google Shape;7810;g12d9973b145_0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So, remember this slide where we talked about the pressure that telecommunications industries are facing?</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2" name="Shape 7822"/>
        <p:cNvGrpSpPr/>
        <p:nvPr/>
      </p:nvGrpSpPr>
      <p:grpSpPr>
        <a:xfrm>
          <a:off x="0" y="0"/>
          <a:ext cx="0" cy="0"/>
          <a:chOff x="0" y="0"/>
          <a:chExt cx="0" cy="0"/>
        </a:xfrm>
      </p:grpSpPr>
      <p:sp>
        <p:nvSpPr>
          <p:cNvPr id="7823" name="Google Shape;7823;g12d9973b145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4" name="Google Shape;7824;g12d9973b145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Here’s how one of our telecom customers was able to overcome these challenges. With Red Hat OpenShift and Red Hat Ansible Automation Platform Orange Sonatel were able to cut application deployment time from days or weeks down to minutes. ANd they improved developer productivity by creating a self-service IT environment with automation.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9" name="Shape 7839"/>
        <p:cNvGrpSpPr/>
        <p:nvPr/>
      </p:nvGrpSpPr>
      <p:grpSpPr>
        <a:xfrm>
          <a:off x="0" y="0"/>
          <a:ext cx="0" cy="0"/>
          <a:chOff x="0" y="0"/>
          <a:chExt cx="0" cy="0"/>
        </a:xfrm>
      </p:grpSpPr>
      <p:sp>
        <p:nvSpPr>
          <p:cNvPr id="7840" name="Google Shape;7840;g12d9973b145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1" name="Google Shape;7841;g12d9973b145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They have been able to reduce compute resource requirements by two-thirds, and operate with the speed, efficiency and scale that they need to compete.</a:t>
            </a:r>
            <a:endParaRPr>
              <a:solidFill>
                <a:schemeClr val="dk1"/>
              </a:solidFill>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800">
                <a:solidFill>
                  <a:srgbClr val="EE0000"/>
                </a:solidFill>
                <a:latin typeface="Red Hat Display Medium"/>
                <a:ea typeface="Red Hat Display Medium"/>
                <a:cs typeface="Red Hat Display Medium"/>
                <a:sym typeface="Red Hat Display Medium"/>
              </a:rPr>
              <a:t>Challenge</a:t>
            </a:r>
            <a:endParaRPr sz="800">
              <a:solidFill>
                <a:schemeClr val="dk1"/>
              </a:solidFill>
              <a:latin typeface="Red Hat Display Medium"/>
              <a:ea typeface="Red Hat Display Medium"/>
              <a:cs typeface="Red Hat Display Medium"/>
              <a:sym typeface="Red Hat Display Medium"/>
            </a:endParaRPr>
          </a:p>
          <a:p>
            <a:pPr indent="0" lvl="0" marL="0" rtl="0" algn="l">
              <a:lnSpc>
                <a:spcPct val="110000"/>
              </a:lnSpc>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Deliver high-quality, highly available services at the speed of customer demand. </a:t>
            </a:r>
            <a:r>
              <a:rPr lang="en" sz="800">
                <a:solidFill>
                  <a:schemeClr val="dk1"/>
                </a:solidFill>
                <a:latin typeface="Red Hat Display"/>
                <a:ea typeface="Red Hat Display"/>
                <a:cs typeface="Red Hat Display"/>
                <a:sym typeface="Red Hat Display"/>
              </a:rPr>
              <a:t>However, using the community version of Docker on virtual machines took the service provider’s team days or even weeks to deploy a new application.</a:t>
            </a:r>
            <a:endParaRPr sz="8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8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800">
                <a:solidFill>
                  <a:srgbClr val="EE0000"/>
                </a:solidFill>
                <a:latin typeface="Red Hat Display Medium"/>
                <a:ea typeface="Red Hat Display Medium"/>
                <a:cs typeface="Red Hat Display Medium"/>
                <a:sym typeface="Red Hat Display Medium"/>
              </a:rPr>
              <a:t>Solution</a:t>
            </a:r>
            <a:endParaRPr sz="800">
              <a:solidFill>
                <a:schemeClr val="dk1"/>
              </a:solidFill>
              <a:latin typeface="Red Hat Display Medium"/>
              <a:ea typeface="Red Hat Display Medium"/>
              <a:cs typeface="Red Hat Display Medium"/>
              <a:sym typeface="Red Hat Display Medium"/>
            </a:endParaRPr>
          </a:p>
          <a:p>
            <a:pPr indent="0" lvl="0" marL="0" rtl="0" algn="l">
              <a:lnSpc>
                <a:spcPct val="110000"/>
              </a:lnSpc>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A cloud-native, DevOps-based approach provided the efficiency and scale needed. </a:t>
            </a:r>
            <a:r>
              <a:rPr lang="en" sz="800">
                <a:solidFill>
                  <a:schemeClr val="dk1"/>
                </a:solidFill>
                <a:latin typeface="Red Hat Display"/>
                <a:ea typeface="Red Hat Display"/>
                <a:cs typeface="Red Hat Display"/>
                <a:sym typeface="Red Hat Display"/>
              </a:rPr>
              <a:t>Using Red Hat® OpenShift® and Red Hat Ansible® Automation Platform, Orange Sonatel built Malaw, a platform allowing the company to quickly migrate and build core applications. </a:t>
            </a:r>
            <a:endParaRPr sz="8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8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800">
                <a:solidFill>
                  <a:srgbClr val="EE0000"/>
                </a:solidFill>
                <a:latin typeface="Red Hat Display Medium"/>
                <a:ea typeface="Red Hat Display Medium"/>
                <a:cs typeface="Red Hat Display Medium"/>
                <a:sym typeface="Red Hat Display Medium"/>
              </a:rPr>
              <a:t>Why Red Hat</a:t>
            </a:r>
            <a:endParaRPr sz="800">
              <a:solidFill>
                <a:schemeClr val="dk1"/>
              </a:solidFill>
              <a:latin typeface="Red Hat Display Medium"/>
              <a:ea typeface="Red Hat Display Medium"/>
              <a:cs typeface="Red Hat Display Medium"/>
              <a:sym typeface="Red Hat Display Medium"/>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“We selected Red Hat OpenShift because of its leading position in the market and because of its competitive pricing and features. We were impressed by the results of an internal proof of concept that showed how its automation capabilities could help us accelerate our delivery process.” - Moussa Wade, Head of Center of Excellence,  Orange Sonatel.</a:t>
            </a:r>
            <a:endParaRPr sz="8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8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800">
                <a:solidFill>
                  <a:srgbClr val="EE0000"/>
                </a:solidFill>
                <a:latin typeface="Red Hat Display Medium"/>
                <a:ea typeface="Red Hat Display Medium"/>
                <a:cs typeface="Red Hat Display Medium"/>
                <a:sym typeface="Red Hat Display Medium"/>
              </a:rPr>
              <a:t>Results</a:t>
            </a:r>
            <a:endParaRPr sz="800">
              <a:solidFill>
                <a:schemeClr val="dk1"/>
              </a:solidFill>
              <a:latin typeface="Red Hat Display Medium"/>
              <a:ea typeface="Red Hat Display Medium"/>
              <a:cs typeface="Red Hat Display Medium"/>
              <a:sym typeface="Red Hat Display Medium"/>
            </a:endParaRPr>
          </a:p>
          <a:p>
            <a:pPr indent="-279400" lvl="0" marL="457200" rtl="0" algn="l">
              <a:lnSpc>
                <a:spcPct val="110000"/>
              </a:lnSpc>
              <a:spcBef>
                <a:spcPts val="0"/>
              </a:spcBef>
              <a:spcAft>
                <a:spcPts val="0"/>
              </a:spcAft>
              <a:buClr>
                <a:schemeClr val="dk1"/>
              </a:buClr>
              <a:buSzPts val="800"/>
              <a:buFont typeface="Red Hat Display"/>
              <a:buChar char="●"/>
            </a:pPr>
            <a:r>
              <a:rPr lang="en" sz="800">
                <a:solidFill>
                  <a:schemeClr val="dk1"/>
                </a:solidFill>
                <a:latin typeface="Red Hat Display"/>
                <a:ea typeface="Red Hat Display"/>
                <a:cs typeface="Red Hat Display"/>
                <a:sym typeface="Red Hat Display"/>
              </a:rPr>
              <a:t>Cut application deployment time from days or weeks to minutes</a:t>
            </a:r>
            <a:endParaRPr sz="800">
              <a:solidFill>
                <a:schemeClr val="dk1"/>
              </a:solidFill>
              <a:latin typeface="Red Hat Display"/>
              <a:ea typeface="Red Hat Display"/>
              <a:cs typeface="Red Hat Display"/>
              <a:sym typeface="Red Hat Display"/>
            </a:endParaRPr>
          </a:p>
          <a:p>
            <a:pPr indent="-279400" lvl="0" marL="457200" rtl="0" algn="l">
              <a:lnSpc>
                <a:spcPct val="110000"/>
              </a:lnSpc>
              <a:spcBef>
                <a:spcPts val="0"/>
              </a:spcBef>
              <a:spcAft>
                <a:spcPts val="0"/>
              </a:spcAft>
              <a:buClr>
                <a:schemeClr val="dk1"/>
              </a:buClr>
              <a:buSzPts val="800"/>
              <a:buFont typeface="Red Hat Display"/>
              <a:buChar char="●"/>
            </a:pPr>
            <a:r>
              <a:rPr lang="en" sz="800">
                <a:solidFill>
                  <a:schemeClr val="dk1"/>
                </a:solidFill>
                <a:latin typeface="Red Hat Display"/>
                <a:ea typeface="Red Hat Display"/>
                <a:cs typeface="Red Hat Display"/>
                <a:sym typeface="Red Hat Display"/>
              </a:rPr>
              <a:t>Improved developer productivity with self-service IT environment and automation</a:t>
            </a:r>
            <a:endParaRPr sz="800">
              <a:solidFill>
                <a:schemeClr val="dk1"/>
              </a:solidFill>
              <a:latin typeface="Red Hat Display"/>
              <a:ea typeface="Red Hat Display"/>
              <a:cs typeface="Red Hat Display"/>
              <a:sym typeface="Red Hat Display"/>
            </a:endParaRPr>
          </a:p>
          <a:p>
            <a:pPr indent="-279400" lvl="0" marL="457200" rtl="0" algn="l">
              <a:lnSpc>
                <a:spcPct val="110000"/>
              </a:lnSpc>
              <a:spcBef>
                <a:spcPts val="0"/>
              </a:spcBef>
              <a:spcAft>
                <a:spcPts val="0"/>
              </a:spcAft>
              <a:buClr>
                <a:schemeClr val="dk1"/>
              </a:buClr>
              <a:buSzPts val="800"/>
              <a:buFont typeface="Red Hat Display"/>
              <a:buChar char="●"/>
            </a:pPr>
            <a:r>
              <a:rPr lang="en" sz="800">
                <a:solidFill>
                  <a:schemeClr val="dk1"/>
                </a:solidFill>
                <a:latin typeface="Red Hat Display"/>
                <a:ea typeface="Red Hat Display"/>
                <a:cs typeface="Red Hat Display"/>
                <a:sym typeface="Red Hat Display"/>
              </a:rPr>
              <a:t>Reduced compute resource requirements by 2/3 </a:t>
            </a:r>
            <a:endParaRPr sz="8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8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800">
                <a:solidFill>
                  <a:srgbClr val="EE0000"/>
                </a:solidFill>
                <a:latin typeface="Red Hat Display Medium"/>
                <a:ea typeface="Red Hat Display Medium"/>
                <a:cs typeface="Red Hat Display Medium"/>
                <a:sym typeface="Red Hat Display Medium"/>
              </a:rPr>
              <a:t>Products and services</a:t>
            </a:r>
            <a:endParaRPr sz="800">
              <a:solidFill>
                <a:schemeClr val="dk1"/>
              </a:solidFill>
              <a:latin typeface="Red Hat Display Medium"/>
              <a:ea typeface="Red Hat Display Medium"/>
              <a:cs typeface="Red Hat Display Medium"/>
              <a:sym typeface="Red Hat Display Medium"/>
            </a:endParaRPr>
          </a:p>
          <a:p>
            <a:pPr indent="0" lvl="0" marL="0" rtl="0" algn="l">
              <a:lnSpc>
                <a:spcPct val="110000"/>
              </a:lnSpc>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Red Hat OpenShift</a:t>
            </a:r>
            <a:endParaRPr sz="8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Red Hat OpenShift Container Storage</a:t>
            </a:r>
            <a:endParaRPr sz="8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None/>
            </a:pPr>
            <a:r>
              <a:rPr lang="en" sz="800">
                <a:solidFill>
                  <a:schemeClr val="dk1"/>
                </a:solidFill>
                <a:latin typeface="Red Hat Display"/>
                <a:ea typeface="Red Hat Display"/>
                <a:cs typeface="Red Hat Display"/>
                <a:sym typeface="Red Hat Display"/>
              </a:rPr>
              <a:t>Red Hat Ansible Automation Platform</a:t>
            </a:r>
            <a:endParaRPr sz="8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None/>
            </a:pPr>
            <a:r>
              <a:t/>
            </a:r>
            <a:endParaRPr sz="800">
              <a:solidFill>
                <a:schemeClr val="dk1"/>
              </a:solidFill>
              <a:latin typeface="Red Hat Display"/>
              <a:ea typeface="Red Hat Display"/>
              <a:cs typeface="Red Hat Display"/>
              <a:sym typeface="Red Hat Display"/>
            </a:endParaRPr>
          </a:p>
          <a:p>
            <a:pPr indent="0" lvl="0" marL="0" rtl="0" algn="l">
              <a:lnSpc>
                <a:spcPct val="142000"/>
              </a:lnSpc>
              <a:spcBef>
                <a:spcPts val="0"/>
              </a:spcBef>
              <a:spcAft>
                <a:spcPts val="0"/>
              </a:spcAft>
              <a:buNone/>
            </a:pPr>
            <a:r>
              <a:rPr lang="en" sz="600">
                <a:solidFill>
                  <a:srgbClr val="4D4D4F"/>
                </a:solidFill>
                <a:latin typeface="Red Hat Display"/>
                <a:ea typeface="Red Hat Display"/>
                <a:cs typeface="Red Hat Display"/>
                <a:sym typeface="Red Hat Display"/>
              </a:rPr>
              <a:t>Source: Red Hat case study. </a:t>
            </a:r>
            <a:r>
              <a:rPr lang="en" sz="600" u="sng">
                <a:solidFill>
                  <a:srgbClr val="EE0000"/>
                </a:solidFill>
                <a:latin typeface="Red Hat Display"/>
                <a:ea typeface="Red Hat Display"/>
                <a:cs typeface="Red Hat Display"/>
                <a:sym typeface="Red Hat Display"/>
                <a:hlinkClick r:id="rId2">
                  <a:extLst>
                    <a:ext uri="{A12FA001-AC4F-418D-AE19-62706E023703}">
                      <ahyp:hlinkClr val="tx"/>
                    </a:ext>
                  </a:extLst>
                </a:hlinkClick>
              </a:rPr>
              <a:t>"Orange Sonatel launches new services in weeks with Red Hat OpenShift,"</a:t>
            </a:r>
            <a:r>
              <a:rPr lang="en" sz="600">
                <a:solidFill>
                  <a:srgbClr val="EE0000"/>
                </a:solidFill>
                <a:latin typeface="Red Hat Display"/>
                <a:ea typeface="Red Hat Display"/>
                <a:cs typeface="Red Hat Display"/>
                <a:sym typeface="Red Hat Display"/>
              </a:rPr>
              <a:t> </a:t>
            </a:r>
            <a:r>
              <a:rPr lang="en" sz="600">
                <a:solidFill>
                  <a:srgbClr val="4D4D4F"/>
                </a:solidFill>
                <a:latin typeface="Red Hat Display"/>
                <a:ea typeface="Red Hat Display"/>
                <a:cs typeface="Red Hat Display"/>
                <a:sym typeface="Red Hat Display"/>
              </a:rPr>
              <a:t>Sep. 2020. </a:t>
            </a:r>
            <a:endParaRPr baseline="30000" sz="600">
              <a:solidFill>
                <a:srgbClr val="4D4D4F"/>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8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5" name="Shape 7855"/>
        <p:cNvGrpSpPr/>
        <p:nvPr/>
      </p:nvGrpSpPr>
      <p:grpSpPr>
        <a:xfrm>
          <a:off x="0" y="0"/>
          <a:ext cx="0" cy="0"/>
          <a:chOff x="0" y="0"/>
          <a:chExt cx="0" cy="0"/>
        </a:xfrm>
      </p:grpSpPr>
      <p:sp>
        <p:nvSpPr>
          <p:cNvPr id="7856" name="Google Shape;7856;g12d9973b145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7" name="Google Shape;7857;g12d9973b145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Remember these banking challenge?</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8" name="Shape 7868"/>
        <p:cNvGrpSpPr/>
        <p:nvPr/>
      </p:nvGrpSpPr>
      <p:grpSpPr>
        <a:xfrm>
          <a:off x="0" y="0"/>
          <a:ext cx="0" cy="0"/>
          <a:chOff x="0" y="0"/>
          <a:chExt cx="0" cy="0"/>
        </a:xfrm>
      </p:grpSpPr>
      <p:sp>
        <p:nvSpPr>
          <p:cNvPr id="7869" name="Google Shape;7869;g12d9973b145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0" name="Google Shape;7870;g12d9973b145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HERE’S HOW WE HELPED A-N-Zed BANK IN AUSTRALIA.</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To address this need for speed, A-N-Zed has deployed a container application platform to speed up the development of new banking offerings.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With Red Hat Open Shift, they’ve been able to increase their productivity AND drastically reduced their time to market for services or new functionality – sometimes being able to turn around fixes in as little as 35 to 40 hours.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4" name="Shape 7884"/>
        <p:cNvGrpSpPr/>
        <p:nvPr/>
      </p:nvGrpSpPr>
      <p:grpSpPr>
        <a:xfrm>
          <a:off x="0" y="0"/>
          <a:ext cx="0" cy="0"/>
          <a:chOff x="0" y="0"/>
          <a:chExt cx="0" cy="0"/>
        </a:xfrm>
      </p:grpSpPr>
      <p:sp>
        <p:nvSpPr>
          <p:cNvPr id="7885" name="Google Shape;7885;g12d9973b145_0_1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6" name="Google Shape;7886;g12d9973b145_0_1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The solution that ANZ Bank developed to help keep up with the pace of business growth is based on Red Hat OpenShift Container Platform.</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Their results have included </a:t>
            </a:r>
            <a:endParaRPr sz="1400">
              <a:solidFill>
                <a:schemeClr val="dk1"/>
              </a:solidFill>
              <a:latin typeface="Red Hat Display"/>
              <a:ea typeface="Red Hat Display"/>
              <a:cs typeface="Red Hat Display"/>
              <a:sym typeface="Red Hat Display"/>
            </a:endParaRPr>
          </a:p>
          <a:p>
            <a:pPr indent="-393700" lvl="0" marL="609600" rtl="0" algn="l">
              <a:lnSpc>
                <a:spcPct val="115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Accelerated deployment time by 98%, with no downtime</a:t>
            </a:r>
            <a:endParaRPr sz="1400">
              <a:solidFill>
                <a:schemeClr val="dk1"/>
              </a:solidFill>
              <a:latin typeface="Red Hat Display"/>
              <a:ea typeface="Red Hat Display"/>
              <a:cs typeface="Red Hat Display"/>
              <a:sym typeface="Red Hat Display"/>
            </a:endParaRPr>
          </a:p>
          <a:p>
            <a:pPr indent="-393700" lvl="0" marL="609600" rtl="0" algn="l">
              <a:lnSpc>
                <a:spcPct val="115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Improved productivity and collaboration, saving 6,000 work hours per year</a:t>
            </a:r>
            <a:endParaRPr sz="1400">
              <a:solidFill>
                <a:schemeClr val="dk1"/>
              </a:solidFill>
              <a:latin typeface="Red Hat Display"/>
              <a:ea typeface="Red Hat Display"/>
              <a:cs typeface="Red Hat Display"/>
              <a:sym typeface="Red Hat Display"/>
            </a:endParaRPr>
          </a:p>
          <a:p>
            <a:pPr indent="-393700" lvl="0" marL="609600" rtl="0" algn="l">
              <a:lnSpc>
                <a:spcPct val="115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They’ve</a:t>
            </a:r>
            <a:r>
              <a:rPr lang="en" sz="1400">
                <a:solidFill>
                  <a:schemeClr val="dk1"/>
                </a:solidFill>
                <a:latin typeface="Red Hat Display"/>
                <a:ea typeface="Red Hat Display"/>
                <a:cs typeface="Red Hat Display"/>
                <a:sym typeface="Red Hat Display"/>
              </a:rPr>
              <a:t> been able to scale it across multiple departments</a:t>
            </a:r>
            <a:endParaRPr sz="1400">
              <a:solidFill>
                <a:schemeClr val="dk1"/>
              </a:solidFill>
              <a:latin typeface="Red Hat Display"/>
              <a:ea typeface="Red Hat Display"/>
              <a:cs typeface="Red Hat Display"/>
              <a:sym typeface="Red Hat Display"/>
            </a:endParaRPr>
          </a:p>
          <a:p>
            <a:pPr indent="-393700" lvl="0" marL="609600" rtl="0" algn="l">
              <a:lnSpc>
                <a:spcPct val="115000"/>
              </a:lnSpc>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Reduced total cost of ownership (TCO)</a:t>
            </a:r>
            <a:endParaRPr sz="14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0000"/>
              </a:lnSpc>
              <a:spcBef>
                <a:spcPts val="0"/>
              </a:spcBef>
              <a:spcAft>
                <a:spcPts val="0"/>
              </a:spcAft>
              <a:buClr>
                <a:schemeClr val="dk1"/>
              </a:buClr>
              <a:buSzPts val="1100"/>
              <a:buFont typeface="Arial"/>
              <a:buNone/>
            </a:pPr>
            <a:r>
              <a:rPr lang="en" sz="900">
                <a:solidFill>
                  <a:srgbClr val="EE0000"/>
                </a:solidFill>
                <a:latin typeface="Red Hat Display Medium"/>
                <a:ea typeface="Red Hat Display Medium"/>
                <a:cs typeface="Red Hat Display Medium"/>
                <a:sym typeface="Red Hat Display Medium"/>
              </a:rPr>
              <a:t>Challenge</a:t>
            </a:r>
            <a:endParaRPr sz="900">
              <a:solidFill>
                <a:schemeClr val="dk1"/>
              </a:solidFill>
              <a:latin typeface="Red Hat Display Medium"/>
              <a:ea typeface="Red Hat Display Medium"/>
              <a:cs typeface="Red Hat Display Medium"/>
              <a:sym typeface="Red Hat Display Medium"/>
            </a:endParaRPr>
          </a:p>
          <a:p>
            <a:pPr indent="0" lvl="0" marL="0" rtl="0" algn="l">
              <a:lnSpc>
                <a:spcPct val="110000"/>
              </a:lnSpc>
              <a:spcBef>
                <a:spcPts val="0"/>
              </a:spcBef>
              <a:spcAft>
                <a:spcPts val="0"/>
              </a:spcAft>
              <a:buClr>
                <a:schemeClr val="dk1"/>
              </a:buClr>
              <a:buSzPts val="1100"/>
              <a:buFont typeface="Arial"/>
              <a:buNone/>
            </a:pPr>
            <a:r>
              <a:rPr lang="en" sz="900">
                <a:solidFill>
                  <a:schemeClr val="dk1"/>
                </a:solidFill>
                <a:latin typeface="Red Hat Display"/>
                <a:ea typeface="Red Hat Display"/>
                <a:cs typeface="Red Hat Display"/>
                <a:sym typeface="Red Hat Display"/>
              </a:rPr>
              <a:t>Migrate from legacy IT environment to a more agile, flexible solution to keep pace with business growth.</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900">
                <a:solidFill>
                  <a:srgbClr val="EE0000"/>
                </a:solidFill>
                <a:latin typeface="Red Hat Display Medium"/>
                <a:ea typeface="Red Hat Display Medium"/>
                <a:cs typeface="Red Hat Display Medium"/>
                <a:sym typeface="Red Hat Display Medium"/>
              </a:rPr>
              <a:t>Solution</a:t>
            </a:r>
            <a:endParaRPr sz="900">
              <a:solidFill>
                <a:schemeClr val="dk1"/>
              </a:solidFill>
              <a:latin typeface="Red Hat Display Medium"/>
              <a:ea typeface="Red Hat Display Medium"/>
              <a:cs typeface="Red Hat Display Medium"/>
              <a:sym typeface="Red Hat Display Medium"/>
            </a:endParaRPr>
          </a:p>
          <a:p>
            <a:pPr indent="0" lvl="0" marL="0" rtl="0" algn="l">
              <a:lnSpc>
                <a:spcPct val="110000"/>
              </a:lnSpc>
              <a:spcBef>
                <a:spcPts val="0"/>
              </a:spcBef>
              <a:spcAft>
                <a:spcPts val="0"/>
              </a:spcAft>
              <a:buClr>
                <a:schemeClr val="dk1"/>
              </a:buClr>
              <a:buSzPts val="1100"/>
              <a:buFont typeface="Arial"/>
              <a:buNone/>
            </a:pPr>
            <a:r>
              <a:rPr lang="en" sz="900">
                <a:solidFill>
                  <a:schemeClr val="dk1"/>
                </a:solidFill>
                <a:latin typeface="Red Hat Display"/>
                <a:ea typeface="Red Hat Display"/>
                <a:cs typeface="Red Hat Display"/>
                <a:sym typeface="Red Hat Display"/>
              </a:rPr>
              <a:t>Migrate more than 25 customer service platform services to around 300-400 Red Hat</a:t>
            </a:r>
            <a:r>
              <a:rPr baseline="30000" lang="en" sz="900">
                <a:solidFill>
                  <a:schemeClr val="dk1"/>
                </a:solidFill>
                <a:latin typeface="Red Hat Display"/>
                <a:ea typeface="Red Hat Display"/>
                <a:cs typeface="Red Hat Display"/>
                <a:sym typeface="Red Hat Display"/>
              </a:rPr>
              <a:t>®</a:t>
            </a:r>
            <a:r>
              <a:rPr lang="en" sz="900">
                <a:solidFill>
                  <a:schemeClr val="dk1"/>
                </a:solidFill>
                <a:latin typeface="Red Hat Display"/>
                <a:ea typeface="Red Hat Display"/>
                <a:cs typeface="Red Hat Display"/>
                <a:sym typeface="Red Hat Display"/>
              </a:rPr>
              <a:t> OpenShift</a:t>
            </a:r>
            <a:r>
              <a:rPr baseline="30000" lang="en" sz="900">
                <a:solidFill>
                  <a:schemeClr val="dk1"/>
                </a:solidFill>
                <a:latin typeface="Red Hat Display"/>
                <a:ea typeface="Red Hat Display"/>
                <a:cs typeface="Red Hat Display"/>
                <a:sym typeface="Red Hat Display"/>
              </a:rPr>
              <a:t>®</a:t>
            </a:r>
            <a:r>
              <a:rPr lang="en" sz="900">
                <a:solidFill>
                  <a:schemeClr val="dk1"/>
                </a:solidFill>
                <a:latin typeface="Red Hat Display"/>
                <a:ea typeface="Red Hat Display"/>
                <a:cs typeface="Red Hat Display"/>
                <a:sym typeface="Red Hat Display"/>
              </a:rPr>
              <a:t> containers.</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900">
                <a:solidFill>
                  <a:srgbClr val="EE0000"/>
                </a:solidFill>
                <a:latin typeface="Red Hat Display Medium"/>
                <a:ea typeface="Red Hat Display Medium"/>
                <a:cs typeface="Red Hat Display Medium"/>
                <a:sym typeface="Red Hat Display Medium"/>
              </a:rPr>
              <a:t>Why Red Hat</a:t>
            </a:r>
            <a:endParaRPr sz="900">
              <a:solidFill>
                <a:schemeClr val="dk1"/>
              </a:solidFill>
              <a:latin typeface="Red Hat Display Medium"/>
              <a:ea typeface="Red Hat Display Medium"/>
              <a:cs typeface="Red Hat Display Medium"/>
              <a:sym typeface="Red Hat Display Medium"/>
            </a:endParaRPr>
          </a:p>
          <a:p>
            <a:pPr indent="0" lvl="0" marL="0" rtl="0" algn="l">
              <a:lnSpc>
                <a:spcPct val="110000"/>
              </a:lnSpc>
              <a:spcBef>
                <a:spcPts val="0"/>
              </a:spcBef>
              <a:spcAft>
                <a:spcPts val="0"/>
              </a:spcAft>
              <a:buClr>
                <a:schemeClr val="dk1"/>
              </a:buClr>
              <a:buSzPts val="1100"/>
              <a:buFont typeface="Arial"/>
              <a:buNone/>
            </a:pPr>
            <a:r>
              <a:rPr lang="en" sz="900">
                <a:solidFill>
                  <a:schemeClr val="dk1"/>
                </a:solidFill>
                <a:latin typeface="Red Hat Display"/>
                <a:ea typeface="Red Hat Display"/>
                <a:cs typeface="Red Hat Display"/>
                <a:sym typeface="Red Hat Display"/>
              </a:rPr>
              <a:t>Red Hat OpenShift Container Platform is able to meet ANZ’s business demands </a:t>
            </a:r>
            <a:br>
              <a:rPr lang="en" sz="900">
                <a:solidFill>
                  <a:schemeClr val="dk1"/>
                </a:solidFill>
                <a:latin typeface="Red Hat Display"/>
                <a:ea typeface="Red Hat Display"/>
                <a:cs typeface="Red Hat Display"/>
                <a:sym typeface="Red Hat Display"/>
              </a:rPr>
            </a:br>
            <a:r>
              <a:rPr lang="en" sz="900">
                <a:solidFill>
                  <a:schemeClr val="dk1"/>
                </a:solidFill>
                <a:latin typeface="Red Hat Display"/>
                <a:ea typeface="Red Hat Display"/>
                <a:cs typeface="Red Hat Display"/>
                <a:sym typeface="Red Hat Display"/>
              </a:rPr>
              <a:t>and establish an automated continuous delivery (CD) pipeline.</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900">
                <a:solidFill>
                  <a:srgbClr val="EE0000"/>
                </a:solidFill>
                <a:latin typeface="Red Hat Display Medium"/>
                <a:ea typeface="Red Hat Display Medium"/>
                <a:cs typeface="Red Hat Display Medium"/>
                <a:sym typeface="Red Hat Display Medium"/>
              </a:rPr>
              <a:t>Results</a:t>
            </a:r>
            <a:endParaRPr sz="900">
              <a:solidFill>
                <a:schemeClr val="dk1"/>
              </a:solidFill>
              <a:latin typeface="Red Hat Display Medium"/>
              <a:ea typeface="Red Hat Display Medium"/>
              <a:cs typeface="Red Hat Display Medium"/>
              <a:sym typeface="Red Hat Display Medium"/>
            </a:endParaRPr>
          </a:p>
          <a:p>
            <a:pPr indent="-285750" lvl="0" marL="457200" rtl="0" algn="l">
              <a:lnSpc>
                <a:spcPct val="110000"/>
              </a:lnSpc>
              <a:spcBef>
                <a:spcPts val="0"/>
              </a:spcBef>
              <a:spcAft>
                <a:spcPts val="0"/>
              </a:spcAft>
              <a:buClr>
                <a:schemeClr val="dk1"/>
              </a:buClr>
              <a:buSzPts val="900"/>
              <a:buFont typeface="Red Hat Display"/>
              <a:buChar char="●"/>
            </a:pPr>
            <a:r>
              <a:rPr lang="en" sz="900">
                <a:solidFill>
                  <a:schemeClr val="dk1"/>
                </a:solidFill>
                <a:latin typeface="Red Hat Display"/>
                <a:ea typeface="Red Hat Display"/>
                <a:cs typeface="Red Hat Display"/>
                <a:sym typeface="Red Hat Display"/>
              </a:rPr>
              <a:t>Accelerated deployment time by 98%, with no downtime</a:t>
            </a:r>
            <a:endParaRPr sz="900">
              <a:solidFill>
                <a:schemeClr val="dk1"/>
              </a:solidFill>
              <a:latin typeface="Red Hat Display"/>
              <a:ea typeface="Red Hat Display"/>
              <a:cs typeface="Red Hat Display"/>
              <a:sym typeface="Red Hat Display"/>
            </a:endParaRPr>
          </a:p>
          <a:p>
            <a:pPr indent="-285750" lvl="0" marL="457200" rtl="0" algn="l">
              <a:lnSpc>
                <a:spcPct val="110000"/>
              </a:lnSpc>
              <a:spcBef>
                <a:spcPts val="0"/>
              </a:spcBef>
              <a:spcAft>
                <a:spcPts val="0"/>
              </a:spcAft>
              <a:buClr>
                <a:schemeClr val="dk1"/>
              </a:buClr>
              <a:buSzPts val="900"/>
              <a:buFont typeface="Red Hat Display"/>
              <a:buChar char="●"/>
            </a:pPr>
            <a:r>
              <a:rPr lang="en" sz="900">
                <a:solidFill>
                  <a:schemeClr val="dk1"/>
                </a:solidFill>
                <a:latin typeface="Red Hat Display"/>
                <a:ea typeface="Red Hat Display"/>
                <a:cs typeface="Red Hat Display"/>
                <a:sym typeface="Red Hat Display"/>
              </a:rPr>
              <a:t>Improved productivity and collaboration, saving 6,000 work hours per year</a:t>
            </a:r>
            <a:endParaRPr sz="900">
              <a:solidFill>
                <a:schemeClr val="dk1"/>
              </a:solidFill>
              <a:latin typeface="Red Hat Display"/>
              <a:ea typeface="Red Hat Display"/>
              <a:cs typeface="Red Hat Display"/>
              <a:sym typeface="Red Hat Display"/>
            </a:endParaRPr>
          </a:p>
          <a:p>
            <a:pPr indent="-285750" lvl="0" marL="457200" rtl="0" algn="l">
              <a:lnSpc>
                <a:spcPct val="110000"/>
              </a:lnSpc>
              <a:spcBef>
                <a:spcPts val="0"/>
              </a:spcBef>
              <a:spcAft>
                <a:spcPts val="0"/>
              </a:spcAft>
              <a:buClr>
                <a:schemeClr val="dk1"/>
              </a:buClr>
              <a:buSzPts val="900"/>
              <a:buFont typeface="Red Hat Display"/>
              <a:buChar char="●"/>
            </a:pPr>
            <a:r>
              <a:rPr lang="en" sz="900">
                <a:solidFill>
                  <a:schemeClr val="dk1"/>
                </a:solidFill>
                <a:latin typeface="Red Hat Display"/>
                <a:ea typeface="Red Hat Display"/>
                <a:cs typeface="Red Hat Display"/>
                <a:sym typeface="Red Hat Display"/>
              </a:rPr>
              <a:t>Reduced total cost of ownership (TCO)</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900">
                <a:solidFill>
                  <a:srgbClr val="EE0000"/>
                </a:solidFill>
                <a:latin typeface="Red Hat Display Medium"/>
                <a:ea typeface="Red Hat Display Medium"/>
                <a:cs typeface="Red Hat Display Medium"/>
                <a:sym typeface="Red Hat Display Medium"/>
              </a:rPr>
              <a:t>Products and services</a:t>
            </a:r>
            <a:endParaRPr sz="900">
              <a:solidFill>
                <a:schemeClr val="dk1"/>
              </a:solidFill>
              <a:latin typeface="Red Hat Display Medium"/>
              <a:ea typeface="Red Hat Display Medium"/>
              <a:cs typeface="Red Hat Display Medium"/>
              <a:sym typeface="Red Hat Display Medium"/>
            </a:endParaRPr>
          </a:p>
          <a:p>
            <a:pPr indent="0" lvl="0" marL="0" rtl="0" algn="l">
              <a:lnSpc>
                <a:spcPct val="110000"/>
              </a:lnSpc>
              <a:spcBef>
                <a:spcPts val="0"/>
              </a:spcBef>
              <a:spcAft>
                <a:spcPts val="0"/>
              </a:spcAft>
              <a:buClr>
                <a:schemeClr val="dk1"/>
              </a:buClr>
              <a:buSzPts val="1100"/>
              <a:buFont typeface="Arial"/>
              <a:buNone/>
            </a:pPr>
            <a:r>
              <a:rPr lang="en" sz="900">
                <a:solidFill>
                  <a:schemeClr val="dk1"/>
                </a:solidFill>
                <a:latin typeface="Red Hat Display"/>
                <a:ea typeface="Red Hat Display"/>
                <a:cs typeface="Red Hat Display"/>
                <a:sym typeface="Red Hat Display"/>
              </a:rPr>
              <a:t>Red Hat OpenShift Container Platform</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None/>
            </a:pPr>
            <a:r>
              <a:rPr lang="en" sz="900">
                <a:solidFill>
                  <a:schemeClr val="dk1"/>
                </a:solidFill>
                <a:latin typeface="Red Hat Display"/>
                <a:ea typeface="Red Hat Display"/>
                <a:cs typeface="Red Hat Display"/>
                <a:sym typeface="Red Hat Display"/>
              </a:rPr>
              <a:t>Red Hat Consulting</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None/>
            </a:pPr>
            <a:r>
              <a:t/>
            </a:r>
            <a:endParaRPr sz="900">
              <a:solidFill>
                <a:schemeClr val="dk1"/>
              </a:solidFill>
              <a:latin typeface="Red Hat Display"/>
              <a:ea typeface="Red Hat Display"/>
              <a:cs typeface="Red Hat Display"/>
              <a:sym typeface="Red Hat Display"/>
            </a:endParaRPr>
          </a:p>
          <a:p>
            <a:pPr indent="0" lvl="0" marL="0" rtl="0" algn="l">
              <a:lnSpc>
                <a:spcPct val="142000"/>
              </a:lnSpc>
              <a:spcBef>
                <a:spcPts val="0"/>
              </a:spcBef>
              <a:spcAft>
                <a:spcPts val="0"/>
              </a:spcAft>
              <a:buNone/>
            </a:pPr>
            <a:r>
              <a:rPr lang="en" sz="600">
                <a:solidFill>
                  <a:srgbClr val="4D4D4F"/>
                </a:solidFill>
                <a:latin typeface="Red Hat Display"/>
                <a:ea typeface="Red Hat Display"/>
                <a:cs typeface="Red Hat Display"/>
                <a:sym typeface="Red Hat Display"/>
              </a:rPr>
              <a:t>Source: Red Hat video. “</a:t>
            </a:r>
            <a:r>
              <a:rPr lang="en" sz="600" u="sng">
                <a:solidFill>
                  <a:srgbClr val="EE0000"/>
                </a:solidFill>
                <a:latin typeface="Red Hat Display"/>
                <a:ea typeface="Red Hat Display"/>
                <a:cs typeface="Red Hat Display"/>
                <a:sym typeface="Red Hat Display"/>
                <a:hlinkClick r:id="rId2">
                  <a:extLst>
                    <a:ext uri="{A12FA001-AC4F-418D-AE19-62706E023703}">
                      <ahyp:hlinkClr val="tx"/>
                    </a:ext>
                  </a:extLst>
                </a:hlinkClick>
              </a:rPr>
              <a:t>ANZ Bank reduces deployment time by 98% with container platform</a:t>
            </a:r>
            <a:r>
              <a:rPr lang="en" sz="600">
                <a:solidFill>
                  <a:srgbClr val="EE0000"/>
                </a:solidFill>
                <a:latin typeface="Red Hat Display"/>
                <a:ea typeface="Red Hat Display"/>
                <a:cs typeface="Red Hat Display"/>
                <a:sym typeface="Red Hat Display"/>
              </a:rPr>
              <a:t>.</a:t>
            </a:r>
            <a:r>
              <a:rPr lang="en" sz="600">
                <a:solidFill>
                  <a:srgbClr val="4D4D4F"/>
                </a:solidFill>
                <a:latin typeface="Red Hat Display"/>
                <a:ea typeface="Red Hat Display"/>
                <a:cs typeface="Red Hat Display"/>
                <a:sym typeface="Red Hat Display"/>
              </a:rPr>
              <a:t>” </a:t>
            </a:r>
            <a:r>
              <a:rPr i="1" lang="en" sz="600">
                <a:solidFill>
                  <a:srgbClr val="4D4D4F"/>
                </a:solidFill>
                <a:latin typeface="Red Hat Display"/>
                <a:ea typeface="Red Hat Display"/>
                <a:cs typeface="Red Hat Display"/>
                <a:sym typeface="Red Hat Display"/>
              </a:rPr>
              <a:t>YouTube</a:t>
            </a:r>
            <a:r>
              <a:rPr lang="en" sz="600">
                <a:solidFill>
                  <a:srgbClr val="4D4D4F"/>
                </a:solidFill>
                <a:latin typeface="Red Hat Display"/>
                <a:ea typeface="Red Hat Display"/>
                <a:cs typeface="Red Hat Display"/>
                <a:sym typeface="Red Hat Display"/>
              </a:rPr>
              <a:t>, April 2019.</a:t>
            </a:r>
            <a:endParaRPr sz="600">
              <a:solidFill>
                <a:srgbClr val="4D4D4F"/>
              </a:solidFill>
              <a:latin typeface="Red Hat Display"/>
              <a:ea typeface="Red Hat Display"/>
              <a:cs typeface="Red Hat Display"/>
              <a:sym typeface="Red Hat Display"/>
            </a:endParaRPr>
          </a:p>
          <a:p>
            <a:pPr indent="0" lvl="0" marL="0" rtl="0" algn="l">
              <a:lnSpc>
                <a:spcPct val="110000"/>
              </a:lnSpc>
              <a:spcBef>
                <a:spcPts val="0"/>
              </a:spcBef>
              <a:spcAft>
                <a:spcPts val="0"/>
              </a:spcAft>
              <a:buNone/>
            </a:pPr>
            <a:r>
              <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9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9" name="Shape 7899"/>
        <p:cNvGrpSpPr/>
        <p:nvPr/>
      </p:nvGrpSpPr>
      <p:grpSpPr>
        <a:xfrm>
          <a:off x="0" y="0"/>
          <a:ext cx="0" cy="0"/>
          <a:chOff x="0" y="0"/>
          <a:chExt cx="0" cy="0"/>
        </a:xfrm>
      </p:grpSpPr>
      <p:sp>
        <p:nvSpPr>
          <p:cNvPr id="7900" name="Google Shape;7900;g12d9973b145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1" name="Google Shape;7901;g12d9973b145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And remember those shipping and logistics challenges?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5" name="Shape 6735"/>
        <p:cNvGrpSpPr/>
        <p:nvPr/>
      </p:nvGrpSpPr>
      <p:grpSpPr>
        <a:xfrm>
          <a:off x="0" y="0"/>
          <a:ext cx="0" cy="0"/>
          <a:chOff x="0" y="0"/>
          <a:chExt cx="0" cy="0"/>
        </a:xfrm>
      </p:grpSpPr>
      <p:sp>
        <p:nvSpPr>
          <p:cNvPr id="6736" name="Google Shape;6736;g12c723666a2_1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7" name="Google Shape;6737;g12c723666a2_1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You probably also have a wide mix of new and old when it comes to the applications that you need to run your organization.</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Most large enterprises have huge existing app portfolios that are built with traditional architectures (monolithic or n-tier, ESBs, etc.) and traditional languages (Java or .NET or maybe C++ or even mainframe apps).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Supporting stateful and stateless workloads.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In addition, every enterprise is building new apps or modernizing some of those existing apps on new architectures (microservices, APIs) with newer languages/frameworks (Spring, Quarkus, Node.js, etc.).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And many of them are moving now to integrate more intelligence and newer models into their apps (analytics, AI/ML, event driven architectures/serverless/functions, etc.).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What do you have in your application portfolio?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What challenges do you struggle with in terms of serving the business with that application portfolio?</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3" name="Shape 7913"/>
        <p:cNvGrpSpPr/>
        <p:nvPr/>
      </p:nvGrpSpPr>
      <p:grpSpPr>
        <a:xfrm>
          <a:off x="0" y="0"/>
          <a:ext cx="0" cy="0"/>
          <a:chOff x="0" y="0"/>
          <a:chExt cx="0" cy="0"/>
        </a:xfrm>
      </p:grpSpPr>
      <p:sp>
        <p:nvSpPr>
          <p:cNvPr id="7914" name="Google Shape;7914;g12d9973b145_0_1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5" name="Google Shape;7915;g12d9973b145_0_1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To support growing demand, pandemic or not, UPS stood up a new application platform to provide stability and availability. In addition to high availability they’ve achieved high scalability as well and it has served them through this sustained high demand period.</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lnSpc>
                <a:spcPct val="141000"/>
              </a:lnSpc>
              <a:spcBef>
                <a:spcPts val="0"/>
              </a:spcBef>
              <a:spcAft>
                <a:spcPts val="0"/>
              </a:spcAft>
              <a:buClr>
                <a:schemeClr val="dk1"/>
              </a:buClr>
              <a:buSzPts val="1100"/>
              <a:buFont typeface="Arial"/>
              <a:buNone/>
            </a:pPr>
            <a:r>
              <a:rPr lang="en" sz="1400">
                <a:solidFill>
                  <a:srgbClr val="151515"/>
                </a:solidFill>
                <a:highlight>
                  <a:schemeClr val="lt1"/>
                </a:highlight>
                <a:latin typeface="Red Hat Display"/>
                <a:ea typeface="Red Hat Display"/>
                <a:cs typeface="Red Hat Display"/>
                <a:sym typeface="Red Hat Display"/>
              </a:rPr>
              <a:t>The company can now scale automatically as needed during peak demand times. The largest is obviously between Thanksgiving and the end of December—not just because of shopping but also returns. Open Shift has allowed them to scale flexibly during those particular peak times. Because of that, UPS can stay competitive by providing consistent, reliable package tracking and delivery services to customers — no matter the time of year.</a:t>
            </a:r>
            <a:endParaRPr sz="1400">
              <a:solidFill>
                <a:srgbClr val="151515"/>
              </a:solidFill>
              <a:highlight>
                <a:schemeClr val="lt1"/>
              </a:highlight>
              <a:latin typeface="Red Hat Display"/>
              <a:ea typeface="Red Hat Display"/>
              <a:cs typeface="Red Hat Display"/>
              <a:sym typeface="Red Hat Display"/>
            </a:endParaRPr>
          </a:p>
          <a:p>
            <a:pPr indent="0" lvl="0" marL="0" rtl="0" algn="l">
              <a:spcBef>
                <a:spcPts val="100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7" name="Shape 7927"/>
        <p:cNvGrpSpPr/>
        <p:nvPr/>
      </p:nvGrpSpPr>
      <p:grpSpPr>
        <a:xfrm>
          <a:off x="0" y="0"/>
          <a:ext cx="0" cy="0"/>
          <a:chOff x="0" y="0"/>
          <a:chExt cx="0" cy="0"/>
        </a:xfrm>
      </p:grpSpPr>
      <p:sp>
        <p:nvSpPr>
          <p:cNvPr id="7928" name="Google Shape;7928;g12d9973b145_0_1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9" name="Google Shape;7929;g12d9973b145_0_1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UPS, who needed a stable application platform to allow their business to run better, built that platform on an architectural foundation of Red Hat Enterprise Linux and Red Hat OpenShift Container Platform.</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They were able to cut development cycle time from more than a year to months or weeks</a:t>
            </a:r>
            <a:endParaRPr sz="14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They gained high scalability and availability to support peak holiday demand</a:t>
            </a:r>
            <a:endParaRPr sz="14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And, they Improved collaboration between internal teams and external partners</a:t>
            </a:r>
            <a:endParaRPr sz="14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900">
                <a:solidFill>
                  <a:srgbClr val="EE0000"/>
                </a:solidFill>
                <a:latin typeface="Red Hat Display Medium"/>
                <a:ea typeface="Red Hat Display Medium"/>
                <a:cs typeface="Red Hat Display Medium"/>
                <a:sym typeface="Red Hat Display Medium"/>
              </a:rPr>
              <a:t>Challenge</a:t>
            </a:r>
            <a:endParaRPr sz="900">
              <a:solidFill>
                <a:schemeClr val="dk1"/>
              </a:solidFill>
              <a:latin typeface="Red Hat Display Medium"/>
              <a:ea typeface="Red Hat Display Medium"/>
              <a:cs typeface="Red Hat Display Medium"/>
              <a:sym typeface="Red Hat Display Medium"/>
            </a:endParaRPr>
          </a:p>
          <a:p>
            <a:pPr indent="0" lvl="0" marL="0" rtl="0" algn="l">
              <a:lnSpc>
                <a:spcPct val="110000"/>
              </a:lnSpc>
              <a:spcBef>
                <a:spcPts val="0"/>
              </a:spcBef>
              <a:spcAft>
                <a:spcPts val="0"/>
              </a:spcAft>
              <a:buClr>
                <a:schemeClr val="dk1"/>
              </a:buClr>
              <a:buSzPts val="1100"/>
              <a:buFont typeface="Arial"/>
              <a:buNone/>
            </a:pPr>
            <a:r>
              <a:rPr lang="en" sz="900">
                <a:solidFill>
                  <a:schemeClr val="dk1"/>
                </a:solidFill>
                <a:latin typeface="Red Hat Display"/>
                <a:ea typeface="Red Hat Display"/>
                <a:cs typeface="Red Hat Display"/>
                <a:sym typeface="Red Hat Display"/>
              </a:rPr>
              <a:t>Create a new application platform to speed package delivery and give package facility operators mobile, real-time data access.</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900">
                <a:solidFill>
                  <a:srgbClr val="EE0000"/>
                </a:solidFill>
                <a:latin typeface="Red Hat Display Medium"/>
                <a:ea typeface="Red Hat Display Medium"/>
                <a:cs typeface="Red Hat Display Medium"/>
                <a:sym typeface="Red Hat Display Medium"/>
              </a:rPr>
              <a:t>Solution</a:t>
            </a:r>
            <a:endParaRPr sz="900">
              <a:solidFill>
                <a:schemeClr val="dk1"/>
              </a:solidFill>
              <a:latin typeface="Red Hat Display Medium"/>
              <a:ea typeface="Red Hat Display Medium"/>
              <a:cs typeface="Red Hat Display Medium"/>
              <a:sym typeface="Red Hat Display Medium"/>
            </a:endParaRPr>
          </a:p>
          <a:p>
            <a:pPr indent="0" lvl="0" marL="0" rtl="0" algn="l">
              <a:lnSpc>
                <a:spcPct val="110000"/>
              </a:lnSpc>
              <a:spcBef>
                <a:spcPts val="0"/>
              </a:spcBef>
              <a:spcAft>
                <a:spcPts val="0"/>
              </a:spcAft>
              <a:buClr>
                <a:schemeClr val="dk1"/>
              </a:buClr>
              <a:buSzPts val="1100"/>
              <a:buFont typeface="Arial"/>
              <a:buNone/>
            </a:pPr>
            <a:r>
              <a:rPr lang="en" sz="900">
                <a:solidFill>
                  <a:schemeClr val="dk1"/>
                </a:solidFill>
                <a:latin typeface="Red Hat Display"/>
                <a:ea typeface="Red Hat Display"/>
                <a:cs typeface="Red Hat Display"/>
                <a:sym typeface="Red Hat Display"/>
              </a:rPr>
              <a:t>UPS built a new application environment with enterprise open source technology from Red Hat.</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900">
                <a:solidFill>
                  <a:srgbClr val="EE0000"/>
                </a:solidFill>
                <a:latin typeface="Red Hat Display Medium"/>
                <a:ea typeface="Red Hat Display Medium"/>
                <a:cs typeface="Red Hat Display Medium"/>
                <a:sym typeface="Red Hat Display Medium"/>
              </a:rPr>
              <a:t>Why Red Hat</a:t>
            </a:r>
            <a:endParaRPr sz="900">
              <a:solidFill>
                <a:schemeClr val="dk1"/>
              </a:solidFill>
              <a:latin typeface="Red Hat Display Medium"/>
              <a:ea typeface="Red Hat Display Medium"/>
              <a:cs typeface="Red Hat Display Medium"/>
              <a:sym typeface="Red Hat Display Medium"/>
            </a:endParaRPr>
          </a:p>
          <a:p>
            <a:pPr indent="0" lvl="0" marL="0" rtl="0" algn="l">
              <a:lnSpc>
                <a:spcPct val="115000"/>
              </a:lnSpc>
              <a:spcBef>
                <a:spcPts val="0"/>
              </a:spcBef>
              <a:spcAft>
                <a:spcPts val="0"/>
              </a:spcAft>
              <a:buClr>
                <a:schemeClr val="dk1"/>
              </a:buClr>
              <a:buSzPts val="1100"/>
              <a:buFont typeface="Arial"/>
              <a:buNone/>
            </a:pPr>
            <a:r>
              <a:rPr lang="en" sz="900">
                <a:solidFill>
                  <a:schemeClr val="dk1"/>
                </a:solidFill>
                <a:latin typeface="Red Hat Display"/>
                <a:ea typeface="Red Hat Display"/>
                <a:cs typeface="Red Hat Display"/>
                <a:sym typeface="Red Hat Display"/>
              </a:rPr>
              <a:t>UPS chose Red Hat as a trusted cloud vendor after using Red Hat® Enterprise Linux® and Red Hat Fuse for more than 6 years. </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900">
                <a:solidFill>
                  <a:srgbClr val="EE0000"/>
                </a:solidFill>
                <a:latin typeface="Red Hat Display Medium"/>
                <a:ea typeface="Red Hat Display Medium"/>
                <a:cs typeface="Red Hat Display Medium"/>
                <a:sym typeface="Red Hat Display Medium"/>
              </a:rPr>
              <a:t>Results</a:t>
            </a:r>
            <a:endParaRPr sz="900">
              <a:solidFill>
                <a:schemeClr val="dk1"/>
              </a:solidFill>
              <a:latin typeface="Red Hat Display Medium"/>
              <a:ea typeface="Red Hat Display Medium"/>
              <a:cs typeface="Red Hat Display Medium"/>
              <a:sym typeface="Red Hat Display Medium"/>
            </a:endParaRPr>
          </a:p>
          <a:p>
            <a:pPr indent="-285750" lvl="0" marL="457200" rtl="0" algn="l">
              <a:lnSpc>
                <a:spcPct val="110000"/>
              </a:lnSpc>
              <a:spcBef>
                <a:spcPts val="0"/>
              </a:spcBef>
              <a:spcAft>
                <a:spcPts val="0"/>
              </a:spcAft>
              <a:buClr>
                <a:schemeClr val="dk1"/>
              </a:buClr>
              <a:buSzPts val="900"/>
              <a:buFont typeface="Red Hat Display"/>
              <a:buChar char="●"/>
            </a:pPr>
            <a:r>
              <a:rPr lang="en" sz="900">
                <a:solidFill>
                  <a:schemeClr val="dk1"/>
                </a:solidFill>
                <a:latin typeface="Red Hat Display"/>
                <a:ea typeface="Red Hat Display"/>
                <a:cs typeface="Red Hat Display"/>
                <a:sym typeface="Red Hat Display"/>
              </a:rPr>
              <a:t>Cut development cycle time from more than a year to months or weeks</a:t>
            </a:r>
            <a:endParaRPr sz="900">
              <a:solidFill>
                <a:schemeClr val="dk1"/>
              </a:solidFill>
              <a:latin typeface="Red Hat Display"/>
              <a:ea typeface="Red Hat Display"/>
              <a:cs typeface="Red Hat Display"/>
              <a:sym typeface="Red Hat Display"/>
            </a:endParaRPr>
          </a:p>
          <a:p>
            <a:pPr indent="-285750" lvl="0" marL="457200" rtl="0" algn="l">
              <a:lnSpc>
                <a:spcPct val="110000"/>
              </a:lnSpc>
              <a:spcBef>
                <a:spcPts val="0"/>
              </a:spcBef>
              <a:spcAft>
                <a:spcPts val="0"/>
              </a:spcAft>
              <a:buClr>
                <a:schemeClr val="dk1"/>
              </a:buClr>
              <a:buSzPts val="900"/>
              <a:buFont typeface="Red Hat Display"/>
              <a:buChar char="●"/>
            </a:pPr>
            <a:r>
              <a:rPr lang="en" sz="900">
                <a:solidFill>
                  <a:schemeClr val="dk1"/>
                </a:solidFill>
                <a:latin typeface="Red Hat Display"/>
                <a:ea typeface="Red Hat Display"/>
                <a:cs typeface="Red Hat Display"/>
                <a:sym typeface="Red Hat Display"/>
              </a:rPr>
              <a:t>Gained high scalability and availability to support peak holiday demand</a:t>
            </a:r>
            <a:endParaRPr sz="900">
              <a:solidFill>
                <a:schemeClr val="dk1"/>
              </a:solidFill>
              <a:latin typeface="Red Hat Display"/>
              <a:ea typeface="Red Hat Display"/>
              <a:cs typeface="Red Hat Display"/>
              <a:sym typeface="Red Hat Display"/>
            </a:endParaRPr>
          </a:p>
          <a:p>
            <a:pPr indent="-285750" lvl="0" marL="457200" rtl="0" algn="l">
              <a:lnSpc>
                <a:spcPct val="110000"/>
              </a:lnSpc>
              <a:spcBef>
                <a:spcPts val="0"/>
              </a:spcBef>
              <a:spcAft>
                <a:spcPts val="0"/>
              </a:spcAft>
              <a:buClr>
                <a:schemeClr val="dk1"/>
              </a:buClr>
              <a:buSzPts val="900"/>
              <a:buFont typeface="Red Hat Display"/>
              <a:buChar char="●"/>
            </a:pPr>
            <a:r>
              <a:rPr lang="en" sz="900">
                <a:solidFill>
                  <a:schemeClr val="dk1"/>
                </a:solidFill>
                <a:latin typeface="Red Hat Display"/>
                <a:ea typeface="Red Hat Display"/>
                <a:cs typeface="Red Hat Display"/>
                <a:sym typeface="Red Hat Display"/>
              </a:rPr>
              <a:t>Improved collaboration between internal teams and external partners</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900">
                <a:solidFill>
                  <a:srgbClr val="EE0000"/>
                </a:solidFill>
                <a:latin typeface="Red Hat Display Medium"/>
                <a:ea typeface="Red Hat Display Medium"/>
                <a:cs typeface="Red Hat Display Medium"/>
                <a:sym typeface="Red Hat Display Medium"/>
              </a:rPr>
              <a:t>Products and services</a:t>
            </a:r>
            <a:endParaRPr sz="900">
              <a:solidFill>
                <a:schemeClr val="dk1"/>
              </a:solidFill>
              <a:latin typeface="Red Hat Display Medium"/>
              <a:ea typeface="Red Hat Display Medium"/>
              <a:cs typeface="Red Hat Display Medium"/>
              <a:sym typeface="Red Hat Display Medium"/>
            </a:endParaRPr>
          </a:p>
          <a:p>
            <a:pPr indent="0" lvl="0" marL="0" rtl="0" algn="l">
              <a:lnSpc>
                <a:spcPct val="110000"/>
              </a:lnSpc>
              <a:spcBef>
                <a:spcPts val="0"/>
              </a:spcBef>
              <a:spcAft>
                <a:spcPts val="0"/>
              </a:spcAft>
              <a:buClr>
                <a:schemeClr val="dk1"/>
              </a:buClr>
              <a:buSzPts val="1100"/>
              <a:buFont typeface="Arial"/>
              <a:buNone/>
            </a:pPr>
            <a:r>
              <a:rPr lang="en" sz="900">
                <a:solidFill>
                  <a:schemeClr val="dk1"/>
                </a:solidFill>
                <a:latin typeface="Red Hat Display"/>
                <a:ea typeface="Red Hat Display"/>
                <a:cs typeface="Red Hat Display"/>
                <a:sym typeface="Red Hat Display"/>
              </a:rPr>
              <a:t>Red Hat OpenShift® Container Platform</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900">
                <a:solidFill>
                  <a:schemeClr val="dk1"/>
                </a:solidFill>
                <a:latin typeface="Red Hat Display"/>
                <a:ea typeface="Red Hat Display"/>
                <a:cs typeface="Red Hat Display"/>
                <a:sym typeface="Red Hat Display"/>
              </a:rPr>
              <a:t>Red Hat Enterprise Linux</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900">
                <a:solidFill>
                  <a:schemeClr val="dk1"/>
                </a:solidFill>
                <a:latin typeface="Red Hat Display"/>
                <a:ea typeface="Red Hat Display"/>
                <a:cs typeface="Red Hat Display"/>
                <a:sym typeface="Red Hat Display"/>
              </a:rPr>
              <a:t>Red Hat Fuse</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900">
                <a:solidFill>
                  <a:schemeClr val="dk1"/>
                </a:solidFill>
                <a:latin typeface="Red Hat Display"/>
                <a:ea typeface="Red Hat Display"/>
                <a:cs typeface="Red Hat Display"/>
                <a:sym typeface="Red Hat Display"/>
              </a:rPr>
              <a:t>Red Hat Consulting</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900">
                <a:solidFill>
                  <a:schemeClr val="dk1"/>
                </a:solidFill>
                <a:latin typeface="Red Hat Display"/>
                <a:ea typeface="Red Hat Display"/>
                <a:cs typeface="Red Hat Display"/>
                <a:sym typeface="Red Hat Display"/>
              </a:rPr>
              <a:t>Red Hat Training</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900">
                <a:solidFill>
                  <a:schemeClr val="dk1"/>
                </a:solidFill>
                <a:latin typeface="Red Hat Display"/>
                <a:ea typeface="Red Hat Display"/>
                <a:cs typeface="Red Hat Display"/>
                <a:sym typeface="Red Hat Display"/>
              </a:rPr>
              <a:t>Red Hat Technical Account Management </a:t>
            </a:r>
            <a:endParaRPr sz="9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900">
              <a:solidFill>
                <a:schemeClr val="dk1"/>
              </a:solidFill>
              <a:latin typeface="Red Hat Display"/>
              <a:ea typeface="Red Hat Display"/>
              <a:cs typeface="Red Hat Display"/>
              <a:sym typeface="Red Hat Display"/>
            </a:endParaRPr>
          </a:p>
          <a:p>
            <a:pPr indent="0" lvl="0" marL="0" rtl="0" algn="l">
              <a:lnSpc>
                <a:spcPct val="142000"/>
              </a:lnSpc>
              <a:spcBef>
                <a:spcPts val="0"/>
              </a:spcBef>
              <a:spcAft>
                <a:spcPts val="0"/>
              </a:spcAft>
              <a:buClr>
                <a:schemeClr val="dk1"/>
              </a:buClr>
              <a:buSzPts val="1100"/>
              <a:buFont typeface="Arial"/>
              <a:buNone/>
            </a:pPr>
            <a:r>
              <a:rPr lang="en" sz="600">
                <a:solidFill>
                  <a:srgbClr val="4D4D4F"/>
                </a:solidFill>
                <a:latin typeface="Red Hat Display"/>
                <a:ea typeface="Red Hat Display"/>
                <a:cs typeface="Red Hat Display"/>
                <a:sym typeface="Red Hat Display"/>
              </a:rPr>
              <a:t>Source: Red Hat case study. “</a:t>
            </a:r>
            <a:r>
              <a:rPr lang="en" sz="600" u="sng">
                <a:solidFill>
                  <a:srgbClr val="EE0000"/>
                </a:solidFill>
                <a:latin typeface="Red Hat Display"/>
                <a:ea typeface="Red Hat Display"/>
                <a:cs typeface="Red Hat Display"/>
                <a:sym typeface="Red Hat Display"/>
                <a:hlinkClick r:id="rId2">
                  <a:extLst>
                    <a:ext uri="{A12FA001-AC4F-418D-AE19-62706E023703}">
                      <ahyp:hlinkClr val="tx"/>
                    </a:ext>
                  </a:extLst>
                </a:hlinkClick>
              </a:rPr>
              <a:t>UPS streamlines package tracking and delivery with DevOps and Red Hat</a:t>
            </a:r>
            <a:r>
              <a:rPr lang="en" sz="600">
                <a:solidFill>
                  <a:srgbClr val="EE0000"/>
                </a:solidFill>
                <a:latin typeface="Red Hat Display"/>
                <a:ea typeface="Red Hat Display"/>
                <a:cs typeface="Red Hat Display"/>
                <a:sym typeface="Red Hat Display"/>
              </a:rPr>
              <a:t>,</a:t>
            </a:r>
            <a:r>
              <a:rPr lang="en" sz="600">
                <a:solidFill>
                  <a:srgbClr val="4D4D4F"/>
                </a:solidFill>
                <a:latin typeface="Red Hat Display"/>
                <a:ea typeface="Red Hat Display"/>
                <a:cs typeface="Red Hat Display"/>
                <a:sym typeface="Red Hat Display"/>
              </a:rPr>
              <a:t>” May 2018. </a:t>
            </a:r>
            <a:endParaRPr sz="600">
              <a:solidFill>
                <a:srgbClr val="4D4D4F"/>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9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1" name="Shape 7941"/>
        <p:cNvGrpSpPr/>
        <p:nvPr/>
      </p:nvGrpSpPr>
      <p:grpSpPr>
        <a:xfrm>
          <a:off x="0" y="0"/>
          <a:ext cx="0" cy="0"/>
          <a:chOff x="0" y="0"/>
          <a:chExt cx="0" cy="0"/>
        </a:xfrm>
      </p:grpSpPr>
      <p:sp>
        <p:nvSpPr>
          <p:cNvPr id="7942" name="Google Shape;7942;g12d9973b145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3" name="Google Shape;7943;g12d9973b145_0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remember the public sector challenges?</a:t>
            </a:r>
            <a:endParaRPr>
              <a:solidFill>
                <a:schemeClr val="dk1"/>
              </a:solidFill>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5" name="Shape 7955"/>
        <p:cNvGrpSpPr/>
        <p:nvPr/>
      </p:nvGrpSpPr>
      <p:grpSpPr>
        <a:xfrm>
          <a:off x="0" y="0"/>
          <a:ext cx="0" cy="0"/>
          <a:chOff x="0" y="0"/>
          <a:chExt cx="0" cy="0"/>
        </a:xfrm>
      </p:grpSpPr>
      <p:sp>
        <p:nvSpPr>
          <p:cNvPr id="7956" name="Google Shape;7956;g12d9973b145_0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7" name="Google Shape;7957;g12d9973b145_0_1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Budgets are always under scrutiny, and strategic imperatives change as governments do, but stability can never waver. The Government of Ireland’s Department of Agriculture, Food, and the Marine chose Red Hat OpenShift to mitigate the risk of financial penalties and reputational damages from major breaches.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1" name="Shape 7971"/>
        <p:cNvGrpSpPr/>
        <p:nvPr/>
      </p:nvGrpSpPr>
      <p:grpSpPr>
        <a:xfrm>
          <a:off x="0" y="0"/>
          <a:ext cx="0" cy="0"/>
          <a:chOff x="0" y="0"/>
          <a:chExt cx="0" cy="0"/>
        </a:xfrm>
      </p:grpSpPr>
      <p:sp>
        <p:nvSpPr>
          <p:cNvPr id="7972" name="Google Shape;7972;g12d9973b145_0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3" name="Google Shape;7973;g12d9973b145_0_1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lang="en" sz="1000">
                <a:solidFill>
                  <a:schemeClr val="dk1"/>
                </a:solidFill>
                <a:latin typeface="Red Hat Text"/>
                <a:ea typeface="Red Hat Text"/>
                <a:cs typeface="Red Hat Text"/>
                <a:sym typeface="Red Hat Text"/>
              </a:rPr>
              <a:t>The Government of Ireland’s Department of Agriculture, Food, and the Marine (DAFM) processes grant applications submitted by farmers and their agents. However, incorrect document submissions by applicants led to data breaches in violation of the EU’s General Data Protection Regulation (GDPR). DAFM worked with Red Hat and Version 1 Software to create SmartText, a machine learning (ML) text analysis platform that scans documents and images for sensitive information and prevents unauthorized access. With a foundation built using Red Hat OpenShift and Red Hat 3scale API Management, DAFM can correctly categorize documents while protecting back-end systems and delivering new features faster.</a:t>
            </a:r>
            <a:endParaRPr sz="1000">
              <a:solidFill>
                <a:schemeClr val="dk1"/>
              </a:solidFill>
              <a:latin typeface="Red Hat Text"/>
              <a:ea typeface="Red Hat Text"/>
              <a:cs typeface="Red Hat Text"/>
              <a:sym typeface="Red Hat Text"/>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lnSpc>
                <a:spcPct val="110000"/>
              </a:lnSpc>
              <a:spcBef>
                <a:spcPts val="0"/>
              </a:spcBef>
              <a:spcAft>
                <a:spcPts val="0"/>
              </a:spcAft>
              <a:buClr>
                <a:schemeClr val="dk1"/>
              </a:buClr>
              <a:buSzPts val="1100"/>
              <a:buFont typeface="Arial"/>
              <a:buNone/>
            </a:pPr>
            <a:r>
              <a:rPr lang="en" sz="800">
                <a:solidFill>
                  <a:srgbClr val="EE0000"/>
                </a:solidFill>
                <a:latin typeface="Red Hat Display Medium"/>
                <a:ea typeface="Red Hat Display Medium"/>
                <a:cs typeface="Red Hat Display Medium"/>
                <a:sym typeface="Red Hat Display Medium"/>
              </a:rPr>
              <a:t>Challenge</a:t>
            </a:r>
            <a:endParaRPr sz="800">
              <a:solidFill>
                <a:schemeClr val="dk1"/>
              </a:solidFill>
              <a:latin typeface="Red Hat Display Medium"/>
              <a:ea typeface="Red Hat Display Medium"/>
              <a:cs typeface="Red Hat Display Medium"/>
              <a:sym typeface="Red Hat Display Medium"/>
            </a:endParaRPr>
          </a:p>
          <a:p>
            <a:pPr indent="0" lvl="0" marL="0" rtl="0" algn="l">
              <a:lnSpc>
                <a:spcPct val="110000"/>
              </a:lnSpc>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To mitigate the risk of financial penalties and reputational damage from major GDPR breaches, DAFM sought to replace its legacy data system and processes with an intelligent solution that would help correctly identify PSI and automate detection of breaches.</a:t>
            </a:r>
            <a:endParaRPr sz="8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8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800">
                <a:solidFill>
                  <a:srgbClr val="EE0000"/>
                </a:solidFill>
                <a:latin typeface="Red Hat Display Medium"/>
                <a:ea typeface="Red Hat Display Medium"/>
                <a:cs typeface="Red Hat Display Medium"/>
                <a:sym typeface="Red Hat Display Medium"/>
              </a:rPr>
              <a:t>Solution</a:t>
            </a:r>
            <a:endParaRPr sz="800">
              <a:solidFill>
                <a:schemeClr val="dk1"/>
              </a:solidFill>
              <a:latin typeface="Red Hat Display Medium"/>
              <a:ea typeface="Red Hat Display Medium"/>
              <a:cs typeface="Red Hat Display Medium"/>
              <a:sym typeface="Red Hat Display Medium"/>
            </a:endParaRPr>
          </a:p>
          <a:p>
            <a:pPr indent="0" lvl="0" marL="0" rtl="0" algn="l">
              <a:lnSpc>
                <a:spcPct val="110000"/>
              </a:lnSpc>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Worked with Red Hat partner Version 1 to outline requirements for an intelligent, automated approach to grant application processing. After evaluating several vendors, DAFM and Version 1 decided to use Red Hat® OpenShift®, supported by Red Hat 3scale API Management and Red Hat’s single sign-on (SSO) technology. </a:t>
            </a:r>
            <a:endParaRPr sz="8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8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800">
                <a:solidFill>
                  <a:srgbClr val="EE0000"/>
                </a:solidFill>
                <a:latin typeface="Red Hat Display Medium"/>
                <a:ea typeface="Red Hat Display Medium"/>
                <a:cs typeface="Red Hat Display Medium"/>
                <a:sym typeface="Red Hat Display Medium"/>
              </a:rPr>
              <a:t>Why Red Hat</a:t>
            </a:r>
            <a:endParaRPr sz="800">
              <a:solidFill>
                <a:schemeClr val="dk1"/>
              </a:solidFill>
              <a:latin typeface="Red Hat Display Medium"/>
              <a:ea typeface="Red Hat Display Medium"/>
              <a:cs typeface="Red Hat Display Medium"/>
              <a:sym typeface="Red Hat Display Medium"/>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“Our research showed that we needed an enterprise Kubernetes platform to create our machine learning text analysis solution. Red Hat OpenShift  was the clear leader in that market. Red Hat also provides the security and control we need as a government organization.” Gareth Sheerin, Enterprise Architect, Department of Agriculture, Food, and the Marine.</a:t>
            </a:r>
            <a:endParaRPr sz="8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8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800">
                <a:solidFill>
                  <a:srgbClr val="EE0000"/>
                </a:solidFill>
                <a:latin typeface="Red Hat Display Medium"/>
                <a:ea typeface="Red Hat Display Medium"/>
                <a:cs typeface="Red Hat Display Medium"/>
                <a:sym typeface="Red Hat Display Medium"/>
              </a:rPr>
              <a:t>Results</a:t>
            </a:r>
            <a:endParaRPr sz="800">
              <a:solidFill>
                <a:schemeClr val="dk1"/>
              </a:solidFill>
              <a:latin typeface="Red Hat Display Medium"/>
              <a:ea typeface="Red Hat Display Medium"/>
              <a:cs typeface="Red Hat Display Medium"/>
              <a:sym typeface="Red Hat Display Medium"/>
            </a:endParaRPr>
          </a:p>
          <a:p>
            <a:pPr indent="-279400" lvl="0" marL="457200" rtl="0" algn="l">
              <a:lnSpc>
                <a:spcPct val="110000"/>
              </a:lnSpc>
              <a:spcBef>
                <a:spcPts val="0"/>
              </a:spcBef>
              <a:spcAft>
                <a:spcPts val="0"/>
              </a:spcAft>
              <a:buClr>
                <a:schemeClr val="dk1"/>
              </a:buClr>
              <a:buSzPts val="800"/>
              <a:buFont typeface="Red Hat Display"/>
              <a:buChar char="●"/>
            </a:pPr>
            <a:r>
              <a:rPr lang="en" sz="800">
                <a:solidFill>
                  <a:schemeClr val="dk1"/>
                </a:solidFill>
                <a:latin typeface="Red Hat Display"/>
                <a:ea typeface="Red Hat Display"/>
                <a:cs typeface="Red Hat Display"/>
                <a:sym typeface="Red Hat Display"/>
              </a:rPr>
              <a:t>Significantly reduced GDPR breaches with intelligent, AI/ML text analysis solution</a:t>
            </a:r>
            <a:endParaRPr sz="800">
              <a:solidFill>
                <a:schemeClr val="dk1"/>
              </a:solidFill>
              <a:latin typeface="Red Hat Display"/>
              <a:ea typeface="Red Hat Display"/>
              <a:cs typeface="Red Hat Display"/>
              <a:sym typeface="Red Hat Display"/>
            </a:endParaRPr>
          </a:p>
          <a:p>
            <a:pPr indent="-279400" lvl="0" marL="457200" rtl="0" algn="l">
              <a:lnSpc>
                <a:spcPct val="110000"/>
              </a:lnSpc>
              <a:spcBef>
                <a:spcPts val="0"/>
              </a:spcBef>
              <a:spcAft>
                <a:spcPts val="0"/>
              </a:spcAft>
              <a:buClr>
                <a:schemeClr val="dk1"/>
              </a:buClr>
              <a:buSzPts val="800"/>
              <a:buFont typeface="Red Hat Display"/>
              <a:buChar char="●"/>
            </a:pPr>
            <a:r>
              <a:rPr lang="en" sz="800">
                <a:solidFill>
                  <a:schemeClr val="dk1"/>
                </a:solidFill>
                <a:latin typeface="Red Hat Display"/>
                <a:ea typeface="Red Hat Display"/>
                <a:cs typeface="Red Hat Display"/>
                <a:sym typeface="Red Hat Display"/>
              </a:rPr>
              <a:t>Reduced development time from weeks to days with automation, APIs, and DevOps</a:t>
            </a:r>
            <a:endParaRPr sz="800">
              <a:solidFill>
                <a:schemeClr val="dk1"/>
              </a:solidFill>
              <a:latin typeface="Red Hat Display"/>
              <a:ea typeface="Red Hat Display"/>
              <a:cs typeface="Red Hat Display"/>
              <a:sym typeface="Red Hat Display"/>
            </a:endParaRPr>
          </a:p>
          <a:p>
            <a:pPr indent="-279400" lvl="0" marL="457200" rtl="0" algn="l">
              <a:lnSpc>
                <a:spcPct val="110000"/>
              </a:lnSpc>
              <a:spcBef>
                <a:spcPts val="0"/>
              </a:spcBef>
              <a:spcAft>
                <a:spcPts val="0"/>
              </a:spcAft>
              <a:buClr>
                <a:schemeClr val="dk1"/>
              </a:buClr>
              <a:buSzPts val="800"/>
              <a:buFont typeface="Red Hat Display"/>
              <a:buChar char="●"/>
            </a:pPr>
            <a:r>
              <a:rPr lang="en" sz="800">
                <a:solidFill>
                  <a:schemeClr val="dk1"/>
                </a:solidFill>
                <a:latin typeface="Red Hat Display"/>
                <a:ea typeface="Red Hat Display"/>
                <a:cs typeface="Red Hat Display"/>
                <a:sym typeface="Red Hat Display"/>
              </a:rPr>
              <a:t>Improved security and stability with enterprise technology and support</a:t>
            </a:r>
            <a:endParaRPr sz="8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8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800">
                <a:solidFill>
                  <a:srgbClr val="EE0000"/>
                </a:solidFill>
                <a:latin typeface="Red Hat Display Medium"/>
                <a:ea typeface="Red Hat Display Medium"/>
                <a:cs typeface="Red Hat Display Medium"/>
                <a:sym typeface="Red Hat Display Medium"/>
              </a:rPr>
              <a:t>Products and services</a:t>
            </a:r>
            <a:endParaRPr sz="800">
              <a:solidFill>
                <a:schemeClr val="dk1"/>
              </a:solidFill>
              <a:latin typeface="Red Hat Display Medium"/>
              <a:ea typeface="Red Hat Display Medium"/>
              <a:cs typeface="Red Hat Display Medium"/>
              <a:sym typeface="Red Hat Display Medium"/>
            </a:endParaRPr>
          </a:p>
          <a:p>
            <a:pPr indent="0" lvl="0" marL="0" rtl="0" algn="l">
              <a:lnSpc>
                <a:spcPct val="110000"/>
              </a:lnSpc>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Red Hat OpenShift</a:t>
            </a:r>
            <a:endParaRPr sz="8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Red Hat 3scale API Management</a:t>
            </a:r>
            <a:endParaRPr sz="8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None/>
            </a:pPr>
            <a:r>
              <a:rPr lang="en" sz="800">
                <a:solidFill>
                  <a:schemeClr val="dk1"/>
                </a:solidFill>
                <a:latin typeface="Red Hat Display"/>
                <a:ea typeface="Red Hat Display"/>
                <a:cs typeface="Red Hat Display"/>
                <a:sym typeface="Red Hat Display"/>
              </a:rPr>
              <a:t>Red Hat Consulting</a:t>
            </a:r>
            <a:endParaRPr sz="80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None/>
            </a:pPr>
            <a:r>
              <a:t/>
            </a:r>
            <a:endParaRPr sz="800">
              <a:solidFill>
                <a:schemeClr val="dk1"/>
              </a:solidFill>
              <a:latin typeface="Red Hat Display"/>
              <a:ea typeface="Red Hat Display"/>
              <a:cs typeface="Red Hat Display"/>
              <a:sym typeface="Red Hat Display"/>
            </a:endParaRPr>
          </a:p>
          <a:p>
            <a:pPr indent="0" lvl="0" marL="0" rtl="0" algn="l">
              <a:lnSpc>
                <a:spcPct val="142000"/>
              </a:lnSpc>
              <a:spcBef>
                <a:spcPts val="0"/>
              </a:spcBef>
              <a:spcAft>
                <a:spcPts val="0"/>
              </a:spcAft>
              <a:buClr>
                <a:schemeClr val="dk1"/>
              </a:buClr>
              <a:buSzPts val="800"/>
              <a:buFont typeface="Arial"/>
              <a:buNone/>
            </a:pPr>
            <a:r>
              <a:rPr lang="en" sz="600">
                <a:solidFill>
                  <a:srgbClr val="4D4D4F"/>
                </a:solidFill>
                <a:latin typeface="Red Hat Display"/>
                <a:ea typeface="Red Hat Display"/>
                <a:cs typeface="Red Hat Display"/>
                <a:sym typeface="Red Hat Display"/>
              </a:rPr>
              <a:t>Source: </a:t>
            </a:r>
            <a:r>
              <a:rPr lang="en" sz="600" u="sng">
                <a:solidFill>
                  <a:srgbClr val="EE0000"/>
                </a:solidFill>
                <a:latin typeface="Red Hat Display"/>
                <a:ea typeface="Red Hat Display"/>
                <a:cs typeface="Red Hat Display"/>
                <a:sym typeface="Red Hat Display"/>
                <a:hlinkClick r:id="rId2">
                  <a:extLst>
                    <a:ext uri="{A12FA001-AC4F-418D-AE19-62706E023703}">
                      <ahyp:hlinkClr val="tx"/>
                    </a:ext>
                  </a:extLst>
                </a:hlinkClick>
              </a:rPr>
              <a:t>Red Hat DAFM Ireland case study</a:t>
            </a:r>
            <a:r>
              <a:rPr lang="en" sz="600">
                <a:solidFill>
                  <a:srgbClr val="EE0000"/>
                </a:solidFill>
                <a:latin typeface="Red Hat Display"/>
                <a:ea typeface="Red Hat Display"/>
                <a:cs typeface="Red Hat Display"/>
                <a:sym typeface="Red Hat Display"/>
              </a:rPr>
              <a:t>.</a:t>
            </a:r>
            <a:r>
              <a:rPr lang="en" sz="600">
                <a:solidFill>
                  <a:srgbClr val="4D4D4F"/>
                </a:solidFill>
                <a:latin typeface="Red Hat Display"/>
                <a:ea typeface="Red Hat Display"/>
                <a:cs typeface="Red Hat Display"/>
                <a:sym typeface="Red Hat Display"/>
              </a:rPr>
              <a:t> Apr. 2021.</a:t>
            </a:r>
            <a:endParaRPr sz="600">
              <a:solidFill>
                <a:srgbClr val="4D4D4F"/>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8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5" name="Shape 7985"/>
        <p:cNvGrpSpPr/>
        <p:nvPr/>
      </p:nvGrpSpPr>
      <p:grpSpPr>
        <a:xfrm>
          <a:off x="0" y="0"/>
          <a:ext cx="0" cy="0"/>
          <a:chOff x="0" y="0"/>
          <a:chExt cx="0" cy="0"/>
        </a:xfrm>
      </p:grpSpPr>
      <p:sp>
        <p:nvSpPr>
          <p:cNvPr id="7986" name="Google Shape;7986;g12d9973b145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7" name="Google Shape;7987;g12d9973b145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For healthcare organizations, scale has become more critical than ever.</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9" name="Shape 7999"/>
        <p:cNvGrpSpPr/>
        <p:nvPr/>
      </p:nvGrpSpPr>
      <p:grpSpPr>
        <a:xfrm>
          <a:off x="0" y="0"/>
          <a:ext cx="0" cy="0"/>
          <a:chOff x="0" y="0"/>
          <a:chExt cx="0" cy="0"/>
        </a:xfrm>
      </p:grpSpPr>
      <p:sp>
        <p:nvSpPr>
          <p:cNvPr id="8000" name="Google Shape;8000;g12d9973b145_0_1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1" name="Google Shape;8001;g12d9973b145_0_1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They need to deliver services faster, process patients quicker, and access data instantaneously.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Medife teamed up with Red Hat to transform its legacy infrastructure and paper-based products with Red Hat OpenShift. They now deliver services 92% faster, and process 400% more invoices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4" name="Shape 8014"/>
        <p:cNvGrpSpPr/>
        <p:nvPr/>
      </p:nvGrpSpPr>
      <p:grpSpPr>
        <a:xfrm>
          <a:off x="0" y="0"/>
          <a:ext cx="0" cy="0"/>
          <a:chOff x="0" y="0"/>
          <a:chExt cx="0" cy="0"/>
        </a:xfrm>
      </p:grpSpPr>
      <p:sp>
        <p:nvSpPr>
          <p:cNvPr id="8015" name="Google Shape;8015;g12d9973b145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6" name="Google Shape;8016;g12d9973b145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By digitizing its customer experience, Medife improved its responsiveness and ability to meet patient demand.</a:t>
            </a:r>
            <a:endParaRPr>
              <a:solidFill>
                <a:schemeClr val="dk1"/>
              </a:solidFill>
            </a:endParaRPr>
          </a:p>
          <a:p>
            <a:pPr indent="0" lvl="0" marL="0" rtl="0" algn="l">
              <a:spcBef>
                <a:spcPts val="0"/>
              </a:spcBef>
              <a:spcAft>
                <a:spcPts val="0"/>
              </a:spcAft>
              <a:buNone/>
            </a:pPr>
            <a:r>
              <a:t/>
            </a:r>
            <a:endParaRPr sz="1000">
              <a:solidFill>
                <a:schemeClr val="dk1"/>
              </a:solidFill>
              <a:latin typeface="Red Hat Text"/>
              <a:ea typeface="Red Hat Text"/>
              <a:cs typeface="Red Hat Text"/>
              <a:sym typeface="Red Hat Text"/>
            </a:endParaRPr>
          </a:p>
          <a:p>
            <a:pPr indent="0" lvl="0" marL="0" rtl="0" algn="l">
              <a:lnSpc>
                <a:spcPct val="110000"/>
              </a:lnSpc>
              <a:spcBef>
                <a:spcPts val="0"/>
              </a:spcBef>
              <a:spcAft>
                <a:spcPts val="0"/>
              </a:spcAft>
              <a:buClr>
                <a:schemeClr val="dk1"/>
              </a:buClr>
              <a:buSzPts val="1100"/>
              <a:buFont typeface="Arial"/>
              <a:buNone/>
            </a:pPr>
            <a:r>
              <a:rPr lang="en" sz="850">
                <a:solidFill>
                  <a:srgbClr val="EE0000"/>
                </a:solidFill>
                <a:latin typeface="Red Hat Display Medium"/>
                <a:ea typeface="Red Hat Display Medium"/>
                <a:cs typeface="Red Hat Display Medium"/>
                <a:sym typeface="Red Hat Display Medium"/>
              </a:rPr>
              <a:t>Challenge</a:t>
            </a:r>
            <a:endParaRPr sz="850">
              <a:solidFill>
                <a:schemeClr val="dk1"/>
              </a:solidFill>
              <a:latin typeface="Red Hat Display Medium"/>
              <a:ea typeface="Red Hat Display Medium"/>
              <a:cs typeface="Red Hat Display Medium"/>
              <a:sym typeface="Red Hat Display Medium"/>
            </a:endParaRPr>
          </a:p>
          <a:p>
            <a:pPr indent="0" lvl="0" marL="0" rtl="0" algn="l">
              <a:lnSpc>
                <a:spcPct val="110000"/>
              </a:lnSpc>
              <a:spcBef>
                <a:spcPts val="0"/>
              </a:spcBef>
              <a:spcAft>
                <a:spcPts val="0"/>
              </a:spcAft>
              <a:buClr>
                <a:schemeClr val="dk1"/>
              </a:buClr>
              <a:buSzPts val="1100"/>
              <a:buFont typeface="Arial"/>
              <a:buNone/>
            </a:pPr>
            <a:r>
              <a:rPr lang="en" sz="850">
                <a:solidFill>
                  <a:schemeClr val="dk1"/>
                </a:solidFill>
                <a:latin typeface="Red Hat Display"/>
                <a:ea typeface="Red Hat Display"/>
                <a:cs typeface="Red Hat Display"/>
                <a:sym typeface="Red Hat Display"/>
              </a:rPr>
              <a:t>Needed to digitize its customer experience and improve its responsiveness by scaling their telemedicine operations and implementing smarter processes.</a:t>
            </a:r>
            <a:endParaRPr sz="85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85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850">
                <a:solidFill>
                  <a:srgbClr val="EE0000"/>
                </a:solidFill>
                <a:latin typeface="Red Hat Display Medium"/>
                <a:ea typeface="Red Hat Display Medium"/>
                <a:cs typeface="Red Hat Display Medium"/>
                <a:sym typeface="Red Hat Display Medium"/>
              </a:rPr>
              <a:t>Solution</a:t>
            </a:r>
            <a:endParaRPr sz="850">
              <a:solidFill>
                <a:schemeClr val="dk1"/>
              </a:solidFill>
              <a:latin typeface="Red Hat Display Medium"/>
              <a:ea typeface="Red Hat Display Medium"/>
              <a:cs typeface="Red Hat Display Medium"/>
              <a:sym typeface="Red Hat Display Medium"/>
            </a:endParaRPr>
          </a:p>
          <a:p>
            <a:pPr indent="0" lvl="0" marL="0" rtl="0" algn="l">
              <a:lnSpc>
                <a:spcPct val="110000"/>
              </a:lnSpc>
              <a:spcBef>
                <a:spcPts val="0"/>
              </a:spcBef>
              <a:spcAft>
                <a:spcPts val="0"/>
              </a:spcAft>
              <a:buClr>
                <a:schemeClr val="dk1"/>
              </a:buClr>
              <a:buSzPts val="1100"/>
              <a:buFont typeface="Arial"/>
              <a:buNone/>
            </a:pPr>
            <a:r>
              <a:rPr lang="en" sz="850">
                <a:solidFill>
                  <a:schemeClr val="dk1"/>
                </a:solidFill>
                <a:latin typeface="Red Hat Display"/>
                <a:ea typeface="Red Hat Display"/>
                <a:cs typeface="Red Hat Display"/>
                <a:sym typeface="Red Hat Display"/>
              </a:rPr>
              <a:t>With Red Hat® technology and Red Hat Consulting, Medifé built an enterprise Kubernetes container foundation for microservices-based, cloud-native applications, including monitoring and authentication.</a:t>
            </a:r>
            <a:endParaRPr sz="85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85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850">
                <a:solidFill>
                  <a:srgbClr val="EE0000"/>
                </a:solidFill>
                <a:latin typeface="Red Hat Display Medium"/>
                <a:ea typeface="Red Hat Display Medium"/>
                <a:cs typeface="Red Hat Display Medium"/>
                <a:sym typeface="Red Hat Display Medium"/>
              </a:rPr>
              <a:t>Why Red Hat</a:t>
            </a:r>
            <a:endParaRPr sz="850">
              <a:solidFill>
                <a:schemeClr val="dk1"/>
              </a:solidFill>
              <a:latin typeface="Red Hat Display Medium"/>
              <a:ea typeface="Red Hat Display Medium"/>
              <a:cs typeface="Red Hat Display Medium"/>
              <a:sym typeface="Red Hat Display Medium"/>
            </a:endParaRPr>
          </a:p>
          <a:p>
            <a:pPr indent="0" lvl="0" marL="0" rtl="0" algn="l">
              <a:lnSpc>
                <a:spcPct val="115000"/>
              </a:lnSpc>
              <a:spcBef>
                <a:spcPts val="0"/>
              </a:spcBef>
              <a:spcAft>
                <a:spcPts val="0"/>
              </a:spcAft>
              <a:buClr>
                <a:schemeClr val="dk1"/>
              </a:buClr>
              <a:buSzPts val="1100"/>
              <a:buFont typeface="Arial"/>
              <a:buNone/>
            </a:pPr>
            <a:r>
              <a:rPr lang="en" sz="850">
                <a:solidFill>
                  <a:schemeClr val="dk1"/>
                </a:solidFill>
                <a:latin typeface="Red Hat Display"/>
                <a:ea typeface="Red Hat Display"/>
                <a:cs typeface="Red Hat Display"/>
                <a:sym typeface="Red Hat Display"/>
              </a:rPr>
              <a:t>Red Hat was chosen because of its wealth of expertise in the healthcare sector and powerful open source technology.</a:t>
            </a:r>
            <a:endParaRPr sz="85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85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850">
                <a:solidFill>
                  <a:srgbClr val="EE0000"/>
                </a:solidFill>
                <a:latin typeface="Red Hat Display Medium"/>
                <a:ea typeface="Red Hat Display Medium"/>
                <a:cs typeface="Red Hat Display Medium"/>
                <a:sym typeface="Red Hat Display Medium"/>
              </a:rPr>
              <a:t>Results</a:t>
            </a:r>
            <a:endParaRPr sz="850">
              <a:solidFill>
                <a:schemeClr val="dk1"/>
              </a:solidFill>
              <a:latin typeface="Red Hat Display Medium"/>
              <a:ea typeface="Red Hat Display Medium"/>
              <a:cs typeface="Red Hat Display Medium"/>
              <a:sym typeface="Red Hat Display Medium"/>
            </a:endParaRPr>
          </a:p>
          <a:p>
            <a:pPr indent="-282575" lvl="0" marL="457200" rtl="0" algn="l">
              <a:lnSpc>
                <a:spcPct val="110000"/>
              </a:lnSpc>
              <a:spcBef>
                <a:spcPts val="0"/>
              </a:spcBef>
              <a:spcAft>
                <a:spcPts val="0"/>
              </a:spcAft>
              <a:buClr>
                <a:schemeClr val="dk1"/>
              </a:buClr>
              <a:buSzPts val="850"/>
              <a:buFont typeface="Red Hat Display"/>
              <a:buChar char="●"/>
            </a:pPr>
            <a:r>
              <a:rPr lang="en" sz="850">
                <a:solidFill>
                  <a:schemeClr val="dk1"/>
                </a:solidFill>
                <a:latin typeface="Red Hat Display"/>
                <a:ea typeface="Red Hat Display"/>
                <a:cs typeface="Red Hat Display"/>
                <a:sym typeface="Red Hat Display"/>
              </a:rPr>
              <a:t>Cut delivery time for patient- and provider-friendly digital resources by 92%</a:t>
            </a:r>
            <a:endParaRPr sz="850">
              <a:solidFill>
                <a:schemeClr val="dk1"/>
              </a:solidFill>
              <a:latin typeface="Red Hat Display"/>
              <a:ea typeface="Red Hat Display"/>
              <a:cs typeface="Red Hat Display"/>
              <a:sym typeface="Red Hat Display"/>
            </a:endParaRPr>
          </a:p>
          <a:p>
            <a:pPr indent="-282575" lvl="0" marL="457200" rtl="0" algn="l">
              <a:lnSpc>
                <a:spcPct val="110000"/>
              </a:lnSpc>
              <a:spcBef>
                <a:spcPts val="0"/>
              </a:spcBef>
              <a:spcAft>
                <a:spcPts val="0"/>
              </a:spcAft>
              <a:buClr>
                <a:schemeClr val="dk1"/>
              </a:buClr>
              <a:buSzPts val="850"/>
              <a:buFont typeface="Red Hat Display"/>
              <a:buChar char="●"/>
            </a:pPr>
            <a:r>
              <a:rPr lang="en" sz="850">
                <a:solidFill>
                  <a:schemeClr val="dk1"/>
                </a:solidFill>
                <a:latin typeface="Red Hat Display"/>
                <a:ea typeface="Red Hat Display"/>
                <a:cs typeface="Red Hat Display"/>
                <a:sym typeface="Red Hat Display"/>
              </a:rPr>
              <a:t>Processed 400% more invoices with new core IT platform</a:t>
            </a:r>
            <a:endParaRPr sz="850">
              <a:solidFill>
                <a:schemeClr val="dk1"/>
              </a:solidFill>
              <a:latin typeface="Red Hat Display"/>
              <a:ea typeface="Red Hat Display"/>
              <a:cs typeface="Red Hat Display"/>
              <a:sym typeface="Red Hat Display"/>
            </a:endParaRPr>
          </a:p>
          <a:p>
            <a:pPr indent="-282575" lvl="0" marL="457200" rtl="0" algn="l">
              <a:lnSpc>
                <a:spcPct val="110000"/>
              </a:lnSpc>
              <a:spcBef>
                <a:spcPts val="0"/>
              </a:spcBef>
              <a:spcAft>
                <a:spcPts val="0"/>
              </a:spcAft>
              <a:buClr>
                <a:schemeClr val="dk1"/>
              </a:buClr>
              <a:buSzPts val="850"/>
              <a:buFont typeface="Red Hat Display"/>
              <a:buChar char="●"/>
            </a:pPr>
            <a:r>
              <a:rPr lang="en" sz="850">
                <a:solidFill>
                  <a:schemeClr val="dk1"/>
                </a:solidFill>
                <a:latin typeface="Red Hat Display"/>
                <a:ea typeface="Red Hat Display"/>
                <a:cs typeface="Red Hat Display"/>
                <a:sym typeface="Red Hat Display"/>
              </a:rPr>
              <a:t>Achieved 9 times greater telemedicine staffing and 100 times greater session availability to meet COVID-19 demand</a:t>
            </a:r>
            <a:endParaRPr sz="85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85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850">
                <a:solidFill>
                  <a:srgbClr val="EE0000"/>
                </a:solidFill>
                <a:latin typeface="Red Hat Display Medium"/>
                <a:ea typeface="Red Hat Display Medium"/>
                <a:cs typeface="Red Hat Display Medium"/>
                <a:sym typeface="Red Hat Display Medium"/>
              </a:rPr>
              <a:t>Products and services</a:t>
            </a:r>
            <a:endParaRPr sz="850">
              <a:solidFill>
                <a:schemeClr val="dk1"/>
              </a:solidFill>
              <a:latin typeface="Red Hat Display Medium"/>
              <a:ea typeface="Red Hat Display Medium"/>
              <a:cs typeface="Red Hat Display Medium"/>
              <a:sym typeface="Red Hat Display Medium"/>
            </a:endParaRPr>
          </a:p>
          <a:p>
            <a:pPr indent="0" lvl="0" marL="0" rtl="0" algn="l">
              <a:lnSpc>
                <a:spcPct val="110000"/>
              </a:lnSpc>
              <a:spcBef>
                <a:spcPts val="0"/>
              </a:spcBef>
              <a:spcAft>
                <a:spcPts val="0"/>
              </a:spcAft>
              <a:buClr>
                <a:schemeClr val="dk1"/>
              </a:buClr>
              <a:buSzPts val="1100"/>
              <a:buFont typeface="Arial"/>
              <a:buNone/>
            </a:pPr>
            <a:r>
              <a:rPr lang="en" sz="850">
                <a:solidFill>
                  <a:schemeClr val="dk1"/>
                </a:solidFill>
                <a:latin typeface="Red Hat Display"/>
                <a:ea typeface="Red Hat Display"/>
                <a:cs typeface="Red Hat Display"/>
                <a:sym typeface="Red Hat Display"/>
              </a:rPr>
              <a:t>Red Hat OpenShift®</a:t>
            </a:r>
            <a:endParaRPr sz="85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rPr lang="en" sz="850">
                <a:solidFill>
                  <a:schemeClr val="dk1"/>
                </a:solidFill>
                <a:latin typeface="Red Hat Display"/>
                <a:ea typeface="Red Hat Display"/>
                <a:cs typeface="Red Hat Display"/>
                <a:sym typeface="Red Hat Display"/>
              </a:rPr>
              <a:t>Red Hat Fuse</a:t>
            </a:r>
            <a:endParaRPr sz="85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None/>
            </a:pPr>
            <a:r>
              <a:rPr lang="en" sz="850">
                <a:solidFill>
                  <a:schemeClr val="dk1"/>
                </a:solidFill>
                <a:latin typeface="Red Hat Display"/>
                <a:ea typeface="Red Hat Display"/>
                <a:cs typeface="Red Hat Display"/>
                <a:sym typeface="Red Hat Display"/>
              </a:rPr>
              <a:t>Red Hat Process Automation Manager </a:t>
            </a:r>
            <a:endParaRPr sz="85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None/>
            </a:pPr>
            <a:r>
              <a:rPr lang="en" sz="850">
                <a:solidFill>
                  <a:schemeClr val="dk1"/>
                </a:solidFill>
                <a:latin typeface="Red Hat Display"/>
                <a:ea typeface="Red Hat Display"/>
                <a:cs typeface="Red Hat Display"/>
                <a:sym typeface="Red Hat Display"/>
              </a:rPr>
              <a:t>Red Hat Integration</a:t>
            </a:r>
            <a:endParaRPr sz="85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None/>
            </a:pPr>
            <a:r>
              <a:rPr lang="en" sz="850">
                <a:solidFill>
                  <a:schemeClr val="dk1"/>
                </a:solidFill>
                <a:latin typeface="Red Hat Display"/>
                <a:ea typeface="Red Hat Display"/>
                <a:cs typeface="Red Hat Display"/>
                <a:sym typeface="Red Hat Display"/>
              </a:rPr>
              <a:t>Red Hat 3scale API Management</a:t>
            </a:r>
            <a:endParaRPr sz="85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None/>
            </a:pPr>
            <a:r>
              <a:rPr lang="en" sz="850">
                <a:solidFill>
                  <a:schemeClr val="dk1"/>
                </a:solidFill>
                <a:latin typeface="Red Hat Display"/>
                <a:ea typeface="Red Hat Display"/>
                <a:cs typeface="Red Hat Display"/>
                <a:sym typeface="Red Hat Display"/>
              </a:rPr>
              <a:t>Red Hat Consulting  </a:t>
            </a:r>
            <a:endParaRPr sz="850">
              <a:solidFill>
                <a:schemeClr val="dk1"/>
              </a:solidFill>
              <a:latin typeface="Red Hat Display"/>
              <a:ea typeface="Red Hat Display"/>
              <a:cs typeface="Red Hat Display"/>
              <a:sym typeface="Red Hat Display"/>
            </a:endParaRPr>
          </a:p>
          <a:p>
            <a:pPr indent="0" lvl="0" marL="0" rtl="0" algn="l">
              <a:lnSpc>
                <a:spcPct val="110000"/>
              </a:lnSpc>
              <a:spcBef>
                <a:spcPts val="0"/>
              </a:spcBef>
              <a:spcAft>
                <a:spcPts val="0"/>
              </a:spcAft>
              <a:buNone/>
            </a:pPr>
            <a:r>
              <a:t/>
            </a:r>
            <a:endParaRPr sz="850">
              <a:solidFill>
                <a:schemeClr val="dk1"/>
              </a:solidFill>
              <a:latin typeface="Red Hat Display"/>
              <a:ea typeface="Red Hat Display"/>
              <a:cs typeface="Red Hat Display"/>
              <a:sym typeface="Red Hat Display"/>
            </a:endParaRPr>
          </a:p>
          <a:p>
            <a:pPr indent="0" lvl="0" marL="0" rtl="0" algn="l">
              <a:lnSpc>
                <a:spcPct val="142000"/>
              </a:lnSpc>
              <a:spcBef>
                <a:spcPts val="0"/>
              </a:spcBef>
              <a:spcAft>
                <a:spcPts val="0"/>
              </a:spcAft>
              <a:buNone/>
            </a:pPr>
            <a:r>
              <a:rPr lang="en" sz="600">
                <a:solidFill>
                  <a:srgbClr val="4D4D4F"/>
                </a:solidFill>
                <a:latin typeface="Red Hat Display"/>
                <a:ea typeface="Red Hat Display"/>
                <a:cs typeface="Red Hat Display"/>
                <a:sym typeface="Red Hat Display"/>
              </a:rPr>
              <a:t>Source: Red Hat case study. “</a:t>
            </a:r>
            <a:r>
              <a:rPr lang="en" sz="600" u="sng">
                <a:solidFill>
                  <a:srgbClr val="EE0000"/>
                </a:solidFill>
                <a:latin typeface="Red Hat Display"/>
                <a:ea typeface="Red Hat Display"/>
                <a:cs typeface="Red Hat Display"/>
                <a:sym typeface="Red Hat Display"/>
                <a:hlinkClick r:id="rId2">
                  <a:extLst>
                    <a:ext uri="{A12FA001-AC4F-418D-AE19-62706E023703}">
                      <ahyp:hlinkClr val="tx"/>
                    </a:ext>
                  </a:extLst>
                </a:hlinkClick>
              </a:rPr>
              <a:t>Medifé cuts delivery time for crucial healthcare services by 92% with Red Hat</a:t>
            </a:r>
            <a:r>
              <a:rPr lang="en" sz="600">
                <a:solidFill>
                  <a:srgbClr val="EE0000"/>
                </a:solidFill>
                <a:latin typeface="Red Hat Display"/>
                <a:ea typeface="Red Hat Display"/>
                <a:cs typeface="Red Hat Display"/>
                <a:sym typeface="Red Hat Display"/>
              </a:rPr>
              <a:t>,</a:t>
            </a:r>
            <a:r>
              <a:rPr lang="en" sz="600">
                <a:solidFill>
                  <a:srgbClr val="4D4D4F"/>
                </a:solidFill>
                <a:latin typeface="Red Hat Display"/>
                <a:ea typeface="Red Hat Display"/>
                <a:cs typeface="Red Hat Display"/>
                <a:sym typeface="Red Hat Display"/>
              </a:rPr>
              <a:t>” Mar 2021.</a:t>
            </a:r>
            <a:endParaRPr sz="600">
              <a:solidFill>
                <a:srgbClr val="4D4D4F"/>
              </a:solidFill>
              <a:latin typeface="Red Hat Display"/>
              <a:ea typeface="Red Hat Display"/>
              <a:cs typeface="Red Hat Display"/>
              <a:sym typeface="Red Hat Display"/>
            </a:endParaRPr>
          </a:p>
          <a:p>
            <a:pPr indent="0" lvl="0" marL="0" rtl="0" algn="l">
              <a:lnSpc>
                <a:spcPct val="110000"/>
              </a:lnSpc>
              <a:spcBef>
                <a:spcPts val="0"/>
              </a:spcBef>
              <a:spcAft>
                <a:spcPts val="0"/>
              </a:spcAft>
              <a:buClr>
                <a:schemeClr val="dk1"/>
              </a:buClr>
              <a:buSzPts val="1100"/>
              <a:buFont typeface="Arial"/>
              <a:buNone/>
            </a:pPr>
            <a:r>
              <a:t/>
            </a:r>
            <a:endParaRPr sz="85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8" name="Shape 8028"/>
        <p:cNvGrpSpPr/>
        <p:nvPr/>
      </p:nvGrpSpPr>
      <p:grpSpPr>
        <a:xfrm>
          <a:off x="0" y="0"/>
          <a:ext cx="0" cy="0"/>
          <a:chOff x="0" y="0"/>
          <a:chExt cx="0" cy="0"/>
        </a:xfrm>
      </p:grpSpPr>
      <p:sp>
        <p:nvSpPr>
          <p:cNvPr id="8029" name="Google Shape;8029;g12d9973b145_0_1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0" name="Google Shape;8030;g12d9973b145_0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And finally, let’s revisit those automotive industry challenges.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2" name="Shape 8042"/>
        <p:cNvGrpSpPr/>
        <p:nvPr/>
      </p:nvGrpSpPr>
      <p:grpSpPr>
        <a:xfrm>
          <a:off x="0" y="0"/>
          <a:ext cx="0" cy="0"/>
          <a:chOff x="0" y="0"/>
          <a:chExt cx="0" cy="0"/>
        </a:xfrm>
      </p:grpSpPr>
      <p:sp>
        <p:nvSpPr>
          <p:cNvPr id="8043" name="Google Shape;8043;g12d9973b145_0_1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4" name="Google Shape;8044;g12d9973b145_0_1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BMW needed speed, stability and scale in order to support a future of connected cars and autonomous driving, so they turned to Red Hat for the stack of technologies that made the ConnectedDrive platform possible.</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9" name="Shape 6779"/>
        <p:cNvGrpSpPr/>
        <p:nvPr/>
      </p:nvGrpSpPr>
      <p:grpSpPr>
        <a:xfrm>
          <a:off x="0" y="0"/>
          <a:ext cx="0" cy="0"/>
          <a:chOff x="0" y="0"/>
          <a:chExt cx="0" cy="0"/>
        </a:xfrm>
      </p:grpSpPr>
      <p:sp>
        <p:nvSpPr>
          <p:cNvPr id="6780" name="Google Shape;6780;g11ccc90e8c2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1" name="Google Shape;6781;g11ccc90e8c2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What about your development processes and methodologies?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In addition to continuing to support your applications developed with a waterfall methodology, you now want to implement CI/CD and a DevOps methodology.</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And you need to provide the mix of skills that you need to support these varying methodologies. Development teams must keep pace and identify new ways  to build and deploy applications faster, so skill sets need to stay current and relevant. People are your most important asset and they need to adapt over time too.</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But what if you can’t find and retain the right people with the right skills? Do you have who you need to run your platform or do you need to find those skills outside of your organization?</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The “born in the cloud” companies have changed the world by showing what they can do with these new approaches.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8" name="Shape 8058"/>
        <p:cNvGrpSpPr/>
        <p:nvPr/>
      </p:nvGrpSpPr>
      <p:grpSpPr>
        <a:xfrm>
          <a:off x="0" y="0"/>
          <a:ext cx="0" cy="0"/>
          <a:chOff x="0" y="0"/>
          <a:chExt cx="0" cy="0"/>
        </a:xfrm>
      </p:grpSpPr>
      <p:sp>
        <p:nvSpPr>
          <p:cNvPr id="8059" name="Google Shape;8059;g12d9973b145_0_1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0" name="Google Shape;8060;g12d9973b145_0_1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In 2019, they were handling 1 billion requests per week from 12 million connected cars. With an anticipated 30 per cent growth per year, clearly this was not going to be something they could tackle with traditional IT. They migrated their back end completely to the Open Shift platform, which they knew would give them the scalability and resilience they need to serve their customers around the world.</a:t>
            </a:r>
            <a:endParaRPr sz="1400">
              <a:solidFill>
                <a:schemeClr val="dk1"/>
              </a:solidFill>
              <a:latin typeface="Red Hat Display"/>
              <a:ea typeface="Red Hat Display"/>
              <a:cs typeface="Red Hat Display"/>
              <a:sym typeface="Red Hat Display"/>
            </a:endParaRPr>
          </a:p>
          <a:p>
            <a:pPr indent="0" lvl="0" marL="0" rtl="0" algn="l">
              <a:lnSpc>
                <a:spcPct val="142000"/>
              </a:lnSpc>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2" name="Shape 8072"/>
        <p:cNvGrpSpPr/>
        <p:nvPr/>
      </p:nvGrpSpPr>
      <p:grpSpPr>
        <a:xfrm>
          <a:off x="0" y="0"/>
          <a:ext cx="0" cy="0"/>
          <a:chOff x="0" y="0"/>
          <a:chExt cx="0" cy="0"/>
        </a:xfrm>
      </p:grpSpPr>
      <p:sp>
        <p:nvSpPr>
          <p:cNvPr id="8073" name="Google Shape;8073;g1307edb3608_2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4" name="Google Shape;8074;g1307edb360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Those are just three of OpenShift’s thousands of </a:t>
            </a:r>
            <a:r>
              <a:rPr lang="en" sz="1400">
                <a:solidFill>
                  <a:schemeClr val="dk1"/>
                </a:solidFill>
                <a:latin typeface="Red Hat Display"/>
                <a:ea typeface="Red Hat Display"/>
                <a:cs typeface="Red Hat Display"/>
                <a:sym typeface="Red Hat Display"/>
              </a:rPr>
              <a:t>customers</a:t>
            </a:r>
            <a:r>
              <a:rPr lang="en" sz="1400">
                <a:solidFill>
                  <a:schemeClr val="dk1"/>
                </a:solidFill>
                <a:latin typeface="Red Hat Display"/>
                <a:ea typeface="Red Hat Display"/>
                <a:cs typeface="Red Hat Display"/>
                <a:sym typeface="Red Hat Display"/>
              </a:rPr>
              <a:t> around the globe with similar stories to tell.</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And they’re telling the same stories that the analysts are uncovering. For example..</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[[Link to OpenShift customers: </a:t>
            </a:r>
            <a:r>
              <a:rPr lang="en" sz="1400" u="sng">
                <a:solidFill>
                  <a:schemeClr val="hlink"/>
                </a:solidFill>
                <a:latin typeface="Red Hat Display"/>
                <a:ea typeface="Red Hat Display"/>
                <a:cs typeface="Red Hat Display"/>
                <a:sym typeface="Red Hat Display"/>
                <a:hlinkClick r:id="rId2"/>
              </a:rPr>
              <a:t>https://docs.google.com/spreadsheets/d/10BlqkMSrU_E8iWIJbR8ONc6mq7rPPod4ekAYb8hygeg/edit?usp=sharing</a:t>
            </a:r>
            <a:r>
              <a:rPr lang="en" sz="1400">
                <a:solidFill>
                  <a:schemeClr val="dk1"/>
                </a:solidFill>
                <a:latin typeface="Red Hat Display"/>
                <a:ea typeface="Red Hat Display"/>
                <a:cs typeface="Red Hat Display"/>
                <a:sym typeface="Red Hat Display"/>
              </a:rPr>
              <a:t>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rgbClr val="222222"/>
              </a:solidFill>
              <a:highlight>
                <a:srgbClr val="FFFFFF"/>
              </a:highlight>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rgbClr val="222222"/>
              </a:solidFill>
              <a:highlight>
                <a:srgbClr val="FFFFFF"/>
              </a:highlight>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b="1"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4" name="Shape 8204"/>
        <p:cNvGrpSpPr/>
        <p:nvPr/>
      </p:nvGrpSpPr>
      <p:grpSpPr>
        <a:xfrm>
          <a:off x="0" y="0"/>
          <a:ext cx="0" cy="0"/>
          <a:chOff x="0" y="0"/>
          <a:chExt cx="0" cy="0"/>
        </a:xfrm>
      </p:grpSpPr>
      <p:sp>
        <p:nvSpPr>
          <p:cNvPr id="8205" name="Google Shape;8205;g12ec257ac99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6" name="Google Shape;8206;g12ec257ac99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9" name="Shape 8209"/>
        <p:cNvGrpSpPr/>
        <p:nvPr/>
      </p:nvGrpSpPr>
      <p:grpSpPr>
        <a:xfrm>
          <a:off x="0" y="0"/>
          <a:ext cx="0" cy="0"/>
          <a:chOff x="0" y="0"/>
          <a:chExt cx="0" cy="0"/>
        </a:xfrm>
      </p:grpSpPr>
      <p:sp>
        <p:nvSpPr>
          <p:cNvPr id="8210" name="Google Shape;8210;g12d9973b145_0_5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1" name="Google Shape;8211;g12d9973b145_0_5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Here’s what McKinsey and Company discovered….</a:t>
            </a:r>
            <a:endParaRPr sz="1400">
              <a:solidFill>
                <a:schemeClr val="dk1"/>
              </a:solidFill>
              <a:latin typeface="Red Hat Display"/>
              <a:ea typeface="Red Hat Display"/>
              <a:cs typeface="Red Hat Display"/>
              <a:sym typeface="Red Hat Display"/>
            </a:endParaRPr>
          </a:p>
          <a:p>
            <a:pPr indent="0" lvl="0" marL="0" rtl="0" algn="l">
              <a:spcBef>
                <a:spcPts val="100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100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4" name="Shape 8244"/>
        <p:cNvGrpSpPr/>
        <p:nvPr/>
      </p:nvGrpSpPr>
      <p:grpSpPr>
        <a:xfrm>
          <a:off x="0" y="0"/>
          <a:ext cx="0" cy="0"/>
          <a:chOff x="0" y="0"/>
          <a:chExt cx="0" cy="0"/>
        </a:xfrm>
      </p:grpSpPr>
      <p:sp>
        <p:nvSpPr>
          <p:cNvPr id="8245" name="Google Shape;8245;g12ec257ac99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6" name="Google Shape;8246;g12ec257ac99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Here are some of the business impacts that our customers have seen with Red Hat OpenShift. </a:t>
            </a:r>
            <a:r>
              <a:rPr lang="en" sz="1400">
                <a:solidFill>
                  <a:schemeClr val="dk1"/>
                </a:solidFill>
                <a:latin typeface="Red Hat Display"/>
                <a:ea typeface="Red Hat Display"/>
                <a:cs typeface="Red Hat Display"/>
                <a:sym typeface="Red Hat Display"/>
              </a:rPr>
              <a:t>Optimizing your strategy around innovation at speed for developers can transform your business, regardless of where your applications are deployed.</a:t>
            </a:r>
            <a:endParaRPr sz="1400">
              <a:solidFill>
                <a:schemeClr val="dk1"/>
              </a:solidFill>
              <a:latin typeface="Red Hat Display"/>
              <a:ea typeface="Red Hat Display"/>
              <a:cs typeface="Red Hat Display"/>
              <a:sym typeface="Red Hat Display"/>
            </a:endParaRPr>
          </a:p>
          <a:p>
            <a:pPr indent="0" lvl="0" marL="0" rtl="0" algn="l">
              <a:spcBef>
                <a:spcPts val="100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200">
              <a:solidFill>
                <a:schemeClr val="dk1"/>
              </a:solidFill>
              <a:latin typeface="Red Hat Text"/>
              <a:ea typeface="Red Hat Text"/>
              <a:cs typeface="Red Hat Text"/>
              <a:sym typeface="Red Hat Text"/>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9" name="Shape 8279"/>
        <p:cNvGrpSpPr/>
        <p:nvPr/>
      </p:nvGrpSpPr>
      <p:grpSpPr>
        <a:xfrm>
          <a:off x="0" y="0"/>
          <a:ext cx="0" cy="0"/>
          <a:chOff x="0" y="0"/>
          <a:chExt cx="0" cy="0"/>
        </a:xfrm>
      </p:grpSpPr>
      <p:sp>
        <p:nvSpPr>
          <p:cNvPr id="8280" name="Google Shape;8280;g12d9973b145_0_5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1" name="Google Shape;8281;g12d9973b145_0_5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And IDC:</a:t>
            </a:r>
            <a:br>
              <a:rPr lang="en" sz="1400">
                <a:solidFill>
                  <a:schemeClr val="dk1"/>
                </a:solidFill>
                <a:latin typeface="Red Hat Display"/>
                <a:ea typeface="Red Hat Display"/>
                <a:cs typeface="Red Hat Display"/>
                <a:sym typeface="Red Hat Display"/>
              </a:rPr>
            </a:br>
            <a:br>
              <a:rPr lang="en" sz="1400">
                <a:solidFill>
                  <a:schemeClr val="dk1"/>
                </a:solidFill>
                <a:latin typeface="Red Hat Display"/>
                <a:ea typeface="Red Hat Display"/>
                <a:cs typeface="Red Hat Display"/>
                <a:sym typeface="Red Hat Display"/>
              </a:rPr>
            </a:br>
            <a:r>
              <a:rPr lang="en" sz="1400">
                <a:solidFill>
                  <a:schemeClr val="dk1"/>
                </a:solidFill>
                <a:latin typeface="Red Hat Display"/>
                <a:ea typeface="Red Hat Display"/>
                <a:cs typeface="Red Hat Display"/>
                <a:sym typeface="Red Hat Display"/>
              </a:rPr>
              <a:t>Research has shown incredible business and IT benefits for customers that have adopted OpenShift.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In a study performed by IDC, OpenShift customers have seen on average 661% ROI and an investment payback in just 5 months.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And you can see these other numbers that show the impact on the business and IT.</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t/>
            </a:r>
            <a:endParaRPr sz="12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9" name="Shape 8309"/>
        <p:cNvGrpSpPr/>
        <p:nvPr/>
      </p:nvGrpSpPr>
      <p:grpSpPr>
        <a:xfrm>
          <a:off x="0" y="0"/>
          <a:ext cx="0" cy="0"/>
          <a:chOff x="0" y="0"/>
          <a:chExt cx="0" cy="0"/>
        </a:xfrm>
      </p:grpSpPr>
      <p:sp>
        <p:nvSpPr>
          <p:cNvPr id="8310" name="Google Shape;8310;g12d9973b145_0_5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1" name="Google Shape;8311;g12d9973b145_0_5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And in terms of industry leadership, we’re ahead of the pack - exactly where you want your business to be.</a:t>
            </a:r>
            <a:endParaRPr sz="14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sz="12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8" name="Shape 8338"/>
        <p:cNvGrpSpPr/>
        <p:nvPr/>
      </p:nvGrpSpPr>
      <p:grpSpPr>
        <a:xfrm>
          <a:off x="0" y="0"/>
          <a:ext cx="0" cy="0"/>
          <a:chOff x="0" y="0"/>
          <a:chExt cx="0" cy="0"/>
        </a:xfrm>
      </p:grpSpPr>
      <p:sp>
        <p:nvSpPr>
          <p:cNvPr id="8339" name="Google Shape;8339;g12d9973b145_0_5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0" name="Google Shape;8340;g12d9973b145_0_5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Global companies trust us because we are the world's No. 1 provider of commercial IT products and solutions based on open source software. And we lead by a large margin.</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And more than 90% of the Fortune 500 use Red Hat products and solution, which shows that we’ve got a vast reach, around the world, and in a range of industries. </a:t>
            </a:r>
            <a:endParaRPr sz="1400">
              <a:solidFill>
                <a:schemeClr val="dk1"/>
              </a:solidFill>
              <a:latin typeface="Red Hat Display"/>
              <a:ea typeface="Red Hat Display"/>
              <a:cs typeface="Red Hat Display"/>
              <a:sym typeface="Red Hat Display"/>
            </a:endParaRPr>
          </a:p>
          <a:p>
            <a:pPr indent="-317500" lvl="0" marL="457200" rtl="0" algn="l">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[Data published Jul 2021, and years previous. See </a:t>
            </a:r>
            <a:r>
              <a:rPr lang="en" sz="1400" u="sng">
                <a:solidFill>
                  <a:srgbClr val="EE0000"/>
                </a:solidFill>
                <a:latin typeface="Red Hat Display"/>
                <a:ea typeface="Red Hat Display"/>
                <a:cs typeface="Red Hat Display"/>
                <a:sym typeface="Red Hat Display"/>
                <a:hlinkClick r:id="rId2">
                  <a:extLst>
                    <a:ext uri="{A12FA001-AC4F-418D-AE19-62706E023703}">
                      <ahyp:hlinkClr val="tx"/>
                    </a:ext>
                  </a:extLst>
                </a:hlinkClick>
              </a:rPr>
              <a:t>the corporate awareness campaign Source page</a:t>
            </a:r>
            <a:r>
              <a:rPr lang="en" sz="1400">
                <a:solidFill>
                  <a:schemeClr val="dk1"/>
                </a:solidFill>
                <a:latin typeface="Red Hat Display"/>
                <a:ea typeface="Red Hat Display"/>
                <a:cs typeface="Red Hat Display"/>
                <a:sym typeface="Red Hat Display"/>
              </a:rPr>
              <a:t> for more info.]</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With approximately 19,500 employees in more than 40 countries, we have a worldwide presence. The point to emphasize is that Red Hat has the size, scale, and capacity to meet customer needs. We have a global presence and can support our customers and partners wherever they are.</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Additional points to make:</a:t>
            </a:r>
            <a:endParaRPr sz="1400">
              <a:solidFill>
                <a:schemeClr val="dk1"/>
              </a:solidFill>
              <a:latin typeface="Red Hat Display"/>
              <a:ea typeface="Red Hat Display"/>
              <a:cs typeface="Red Hat Display"/>
              <a:sym typeface="Red Hat Display"/>
            </a:endParaRPr>
          </a:p>
          <a:p>
            <a:pPr indent="-317500" lvl="0" marL="457200" rtl="0" algn="l">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Red Hat is a large-scale innovator of open source technologies. While we collaborate with open source communities, partners, and customers, we also do a lot of pure development to ensure that our products are suitable for enterprise-wide, critical deployments.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b="1" sz="1200">
              <a:solidFill>
                <a:srgbClr val="CC0000"/>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2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0" name="Shape 8360"/>
        <p:cNvGrpSpPr/>
        <p:nvPr/>
      </p:nvGrpSpPr>
      <p:grpSpPr>
        <a:xfrm>
          <a:off x="0" y="0"/>
          <a:ext cx="0" cy="0"/>
          <a:chOff x="0" y="0"/>
          <a:chExt cx="0" cy="0"/>
        </a:xfrm>
      </p:grpSpPr>
      <p:sp>
        <p:nvSpPr>
          <p:cNvPr id="8361" name="Google Shape;8361;gfe60b9947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2" name="Google Shape;8362;gfe60b9947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Global companies trust us because we are the world's No. 1 provider of commercial IT products and solutions based on open source software. And we lead by a large margin.</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And more than 90% of the Fortune 500 use Red Hat products and solution, which shows that we’ve got a vast reach, around the world, and in a range of industries. </a:t>
            </a:r>
            <a:endParaRPr sz="1400">
              <a:solidFill>
                <a:schemeClr val="dk1"/>
              </a:solidFill>
              <a:latin typeface="Red Hat Display"/>
              <a:ea typeface="Red Hat Display"/>
              <a:cs typeface="Red Hat Display"/>
              <a:sym typeface="Red Hat Display"/>
            </a:endParaRPr>
          </a:p>
          <a:p>
            <a:pPr indent="-317500" lvl="0" marL="457200" rtl="0" algn="l">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[Data published Jul 2021, and years previous. See </a:t>
            </a:r>
            <a:r>
              <a:rPr lang="en" sz="1400" u="sng">
                <a:solidFill>
                  <a:srgbClr val="EE0000"/>
                </a:solidFill>
                <a:latin typeface="Red Hat Display"/>
                <a:ea typeface="Red Hat Display"/>
                <a:cs typeface="Red Hat Display"/>
                <a:sym typeface="Red Hat Display"/>
                <a:hlinkClick r:id="rId2">
                  <a:extLst>
                    <a:ext uri="{A12FA001-AC4F-418D-AE19-62706E023703}">
                      <ahyp:hlinkClr val="tx"/>
                    </a:ext>
                  </a:extLst>
                </a:hlinkClick>
              </a:rPr>
              <a:t>the corporate awareness campaign Source page</a:t>
            </a:r>
            <a:r>
              <a:rPr lang="en" sz="1400">
                <a:solidFill>
                  <a:schemeClr val="dk1"/>
                </a:solidFill>
                <a:latin typeface="Red Hat Display"/>
                <a:ea typeface="Red Hat Display"/>
                <a:cs typeface="Red Hat Display"/>
                <a:sym typeface="Red Hat Display"/>
              </a:rPr>
              <a:t> for more info.]</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With approximately 19,500 employees in more than 40 countries, we have a worldwide presence. The point to emphasize is that Red Hat has the size, scale, and capacity to meet customer needs. We have a global presence and can support our customers and partners wherever they are.</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Additional points to make:</a:t>
            </a:r>
            <a:endParaRPr sz="1400">
              <a:solidFill>
                <a:schemeClr val="dk1"/>
              </a:solidFill>
              <a:latin typeface="Red Hat Display"/>
              <a:ea typeface="Red Hat Display"/>
              <a:cs typeface="Red Hat Display"/>
              <a:sym typeface="Red Hat Display"/>
            </a:endParaRPr>
          </a:p>
          <a:p>
            <a:pPr indent="-317500" lvl="0" marL="457200" rtl="0" algn="l">
              <a:spcBef>
                <a:spcPts val="0"/>
              </a:spcBef>
              <a:spcAft>
                <a:spcPts val="0"/>
              </a:spcAft>
              <a:buClr>
                <a:schemeClr val="dk1"/>
              </a:buClr>
              <a:buSzPts val="1400"/>
              <a:buFont typeface="Red Hat Display"/>
              <a:buChar char="●"/>
            </a:pPr>
            <a:r>
              <a:rPr lang="en" sz="1400">
                <a:solidFill>
                  <a:schemeClr val="dk1"/>
                </a:solidFill>
                <a:latin typeface="Red Hat Display"/>
                <a:ea typeface="Red Hat Display"/>
                <a:cs typeface="Red Hat Display"/>
                <a:sym typeface="Red Hat Display"/>
              </a:rPr>
              <a:t>Red Hat is a large-scale innovator of open source technologies. While we collaborate with open source communities, partners, and customers, we also do a lot of pure development to ensure that our products are suitable for enterprise-wide, critical deployments.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b="1" sz="1200">
              <a:solidFill>
                <a:srgbClr val="CC0000"/>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2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8" name="Shape 8388"/>
        <p:cNvGrpSpPr/>
        <p:nvPr/>
      </p:nvGrpSpPr>
      <p:grpSpPr>
        <a:xfrm>
          <a:off x="0" y="0"/>
          <a:ext cx="0" cy="0"/>
          <a:chOff x="0" y="0"/>
          <a:chExt cx="0" cy="0"/>
        </a:xfrm>
      </p:grpSpPr>
      <p:sp>
        <p:nvSpPr>
          <p:cNvPr id="8389" name="Google Shape;8389;g12d9973b145_0_5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0" name="Google Shape;8390;g12d9973b145_0_5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Red Hat OpenShift is simply </a:t>
            </a:r>
            <a:r>
              <a:rPr b="1" lang="en" sz="1400">
                <a:solidFill>
                  <a:schemeClr val="dk1"/>
                </a:solidFill>
                <a:latin typeface="Red Hat Display"/>
                <a:ea typeface="Red Hat Display"/>
                <a:cs typeface="Red Hat Display"/>
                <a:sym typeface="Red Hat Display"/>
              </a:rPr>
              <a:t>the</a:t>
            </a:r>
            <a:r>
              <a:rPr lang="en" sz="1400">
                <a:solidFill>
                  <a:schemeClr val="dk1"/>
                </a:solidFill>
                <a:latin typeface="Red Hat Display"/>
                <a:ea typeface="Red Hat Display"/>
                <a:cs typeface="Red Hat Display"/>
                <a:sym typeface="Red Hat Display"/>
              </a:rPr>
              <a:t> platform built for cloud native application development and deployment across the  hybrid cloud</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5" name="Shape 6815"/>
        <p:cNvGrpSpPr/>
        <p:nvPr/>
      </p:nvGrpSpPr>
      <p:grpSpPr>
        <a:xfrm>
          <a:off x="0" y="0"/>
          <a:ext cx="0" cy="0"/>
          <a:chOff x="0" y="0"/>
          <a:chExt cx="0" cy="0"/>
        </a:xfrm>
      </p:grpSpPr>
      <p:sp>
        <p:nvSpPr>
          <p:cNvPr id="6816" name="Google Shape;6816;g11ccc90e8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7" name="Google Shape;6817;g11ccc90e8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When you look at this all together, it’s a complicated reality. Especially when you factor in the need to do everything with…</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2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4" name="Shape 8394"/>
        <p:cNvGrpSpPr/>
        <p:nvPr/>
      </p:nvGrpSpPr>
      <p:grpSpPr>
        <a:xfrm>
          <a:off x="0" y="0"/>
          <a:ext cx="0" cy="0"/>
          <a:chOff x="0" y="0"/>
          <a:chExt cx="0" cy="0"/>
        </a:xfrm>
      </p:grpSpPr>
      <p:sp>
        <p:nvSpPr>
          <p:cNvPr id="8395" name="Google Shape;8395;g12d9973b145_0_5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6" name="Google Shape;8396;g12d9973b145_0_5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OpenShift is built for operators, developers and business leaders alike.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IT Operations leaders tend to focus application modernization efforts. Setting the organization up for success, often through digital transformation efforts, while keeping today’s infrastructure running efficiently and securely. OpenShift’s automated processes and single platform for deployment, management and Day 2 operations, simplifies operations and increases operational efficiency.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OpenShift is also committed to empowering developers with the integration of the familiar tools that they are used to using. We  simplify the development process and removing roadblocks providing a reduction in wait times, increasing overall developer productivity and supporting a “cloud-first” mentality.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And finally, for business leaders across the organization, OpenShift empowers the dev and IT teams focus on innovation and drive business differentiating experiences that can not only grow the bottom line, but improve both customer and employee experiences.</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None/>
            </a:pPr>
            <a:r>
              <a:t/>
            </a:r>
            <a:endParaRPr>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7" name="Shape 8407"/>
        <p:cNvGrpSpPr/>
        <p:nvPr/>
      </p:nvGrpSpPr>
      <p:grpSpPr>
        <a:xfrm>
          <a:off x="0" y="0"/>
          <a:ext cx="0" cy="0"/>
          <a:chOff x="0" y="0"/>
          <a:chExt cx="0" cy="0"/>
        </a:xfrm>
      </p:grpSpPr>
      <p:sp>
        <p:nvSpPr>
          <p:cNvPr id="8408" name="Google Shape;8408;g11ccc90e8c2_1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9" name="Google Shape;8409;g11ccc90e8c2_1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So, what </a:t>
            </a:r>
            <a:r>
              <a:rPr b="1" lang="en" sz="1400">
                <a:solidFill>
                  <a:schemeClr val="dk1"/>
                </a:solidFill>
              </a:rPr>
              <a:t>is</a:t>
            </a:r>
            <a:r>
              <a:rPr lang="en" sz="1400">
                <a:solidFill>
                  <a:schemeClr val="dk1"/>
                </a:solidFill>
              </a:rPr>
              <a:t> happening in your world? And where do you want to go next?</a:t>
            </a:r>
            <a:endParaRPr sz="1400">
              <a:solidFill>
                <a:schemeClr val="dk1"/>
              </a:solidFill>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3" name="Shape 8413"/>
        <p:cNvGrpSpPr/>
        <p:nvPr/>
      </p:nvGrpSpPr>
      <p:grpSpPr>
        <a:xfrm>
          <a:off x="0" y="0"/>
          <a:ext cx="0" cy="0"/>
          <a:chOff x="0" y="0"/>
          <a:chExt cx="0" cy="0"/>
        </a:xfrm>
      </p:grpSpPr>
      <p:sp>
        <p:nvSpPr>
          <p:cNvPr id="8414" name="Google Shape;8414;g12d9973b145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5" name="Google Shape;8415;g12d9973b145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So, what </a:t>
            </a:r>
            <a:r>
              <a:rPr b="1" lang="en" sz="1400">
                <a:solidFill>
                  <a:schemeClr val="dk1"/>
                </a:solidFill>
              </a:rPr>
              <a:t>is</a:t>
            </a:r>
            <a:r>
              <a:rPr lang="en" sz="1400">
                <a:solidFill>
                  <a:schemeClr val="dk1"/>
                </a:solidFill>
              </a:rPr>
              <a:t> happening in your world? And where do you want to go next?</a:t>
            </a:r>
            <a:endParaRPr sz="1400">
              <a:solidFill>
                <a:schemeClr val="dk1"/>
              </a:solidFill>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9" name="Shape 8419"/>
        <p:cNvGrpSpPr/>
        <p:nvPr/>
      </p:nvGrpSpPr>
      <p:grpSpPr>
        <a:xfrm>
          <a:off x="0" y="0"/>
          <a:ext cx="0" cy="0"/>
          <a:chOff x="0" y="0"/>
          <a:chExt cx="0" cy="0"/>
        </a:xfrm>
      </p:grpSpPr>
      <p:sp>
        <p:nvSpPr>
          <p:cNvPr id="8420" name="Google Shape;8420;g12d9973b145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1" name="Google Shape;8421;g12d9973b145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So, what </a:t>
            </a:r>
            <a:r>
              <a:rPr b="1" lang="en" sz="1400">
                <a:solidFill>
                  <a:schemeClr val="dk1"/>
                </a:solidFill>
              </a:rPr>
              <a:t>is</a:t>
            </a:r>
            <a:r>
              <a:rPr lang="en" sz="1400">
                <a:solidFill>
                  <a:schemeClr val="dk1"/>
                </a:solidFill>
              </a:rPr>
              <a:t> happening in your world? And where do you want to go next?</a:t>
            </a:r>
            <a:endParaRPr sz="1400">
              <a:solidFill>
                <a:schemeClr val="dk1"/>
              </a:solidFill>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5" name="Shape 8425"/>
        <p:cNvGrpSpPr/>
        <p:nvPr/>
      </p:nvGrpSpPr>
      <p:grpSpPr>
        <a:xfrm>
          <a:off x="0" y="0"/>
          <a:ext cx="0" cy="0"/>
          <a:chOff x="0" y="0"/>
          <a:chExt cx="0" cy="0"/>
        </a:xfrm>
      </p:grpSpPr>
      <p:sp>
        <p:nvSpPr>
          <p:cNvPr id="8426" name="Google Shape;8426;g12d9973b145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7" name="Google Shape;8427;g12d9973b145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So, what </a:t>
            </a:r>
            <a:r>
              <a:rPr b="1" lang="en" sz="1400">
                <a:solidFill>
                  <a:schemeClr val="dk1"/>
                </a:solidFill>
              </a:rPr>
              <a:t>is</a:t>
            </a:r>
            <a:r>
              <a:rPr lang="en" sz="1400">
                <a:solidFill>
                  <a:schemeClr val="dk1"/>
                </a:solidFill>
              </a:rPr>
              <a:t> happening in your world? And where do you want to go next?</a:t>
            </a:r>
            <a:endParaRPr sz="1400">
              <a:solidFill>
                <a:schemeClr val="dk1"/>
              </a:solidFill>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1" name="Shape 8431"/>
        <p:cNvGrpSpPr/>
        <p:nvPr/>
      </p:nvGrpSpPr>
      <p:grpSpPr>
        <a:xfrm>
          <a:off x="0" y="0"/>
          <a:ext cx="0" cy="0"/>
          <a:chOff x="0" y="0"/>
          <a:chExt cx="0" cy="0"/>
        </a:xfrm>
      </p:grpSpPr>
      <p:sp>
        <p:nvSpPr>
          <p:cNvPr id="8432" name="Google Shape;8432;g12d9973b145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3" name="Google Shape;8433;g12d9973b145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So, what </a:t>
            </a:r>
            <a:r>
              <a:rPr b="1" lang="en" sz="1400">
                <a:solidFill>
                  <a:schemeClr val="dk1"/>
                </a:solidFill>
              </a:rPr>
              <a:t>is</a:t>
            </a:r>
            <a:r>
              <a:rPr lang="en" sz="1400">
                <a:solidFill>
                  <a:schemeClr val="dk1"/>
                </a:solidFill>
              </a:rPr>
              <a:t> happening in your world? And where do you want to go next?</a:t>
            </a:r>
            <a:endParaRPr sz="1400">
              <a:solidFill>
                <a:schemeClr val="dk1"/>
              </a:solidFill>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7" name="Shape 8437"/>
        <p:cNvGrpSpPr/>
        <p:nvPr/>
      </p:nvGrpSpPr>
      <p:grpSpPr>
        <a:xfrm>
          <a:off x="0" y="0"/>
          <a:ext cx="0" cy="0"/>
          <a:chOff x="0" y="0"/>
          <a:chExt cx="0" cy="0"/>
        </a:xfrm>
      </p:grpSpPr>
      <p:sp>
        <p:nvSpPr>
          <p:cNvPr id="8438" name="Google Shape;8438;g12d9973b145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9" name="Google Shape;8439;g12d9973b145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So, what </a:t>
            </a:r>
            <a:r>
              <a:rPr b="1" lang="en" sz="1400">
                <a:solidFill>
                  <a:schemeClr val="dk1"/>
                </a:solidFill>
              </a:rPr>
              <a:t>is</a:t>
            </a:r>
            <a:r>
              <a:rPr lang="en" sz="1400">
                <a:solidFill>
                  <a:schemeClr val="dk1"/>
                </a:solidFill>
              </a:rPr>
              <a:t> happening in your world? And where do you want to go next?</a:t>
            </a:r>
            <a:endParaRPr sz="1400">
              <a:solidFill>
                <a:schemeClr val="dk1"/>
              </a:solidFill>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3" name="Shape 8443"/>
        <p:cNvGrpSpPr/>
        <p:nvPr/>
      </p:nvGrpSpPr>
      <p:grpSpPr>
        <a:xfrm>
          <a:off x="0" y="0"/>
          <a:ext cx="0" cy="0"/>
          <a:chOff x="0" y="0"/>
          <a:chExt cx="0" cy="0"/>
        </a:xfrm>
      </p:grpSpPr>
      <p:sp>
        <p:nvSpPr>
          <p:cNvPr id="8444" name="Google Shape;8444;g12d9973b145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5" name="Google Shape;8445;g12d9973b145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So, what </a:t>
            </a:r>
            <a:r>
              <a:rPr b="1" lang="en" sz="1400">
                <a:solidFill>
                  <a:schemeClr val="dk1"/>
                </a:solidFill>
              </a:rPr>
              <a:t>is</a:t>
            </a:r>
            <a:r>
              <a:rPr lang="en" sz="1400">
                <a:solidFill>
                  <a:schemeClr val="dk1"/>
                </a:solidFill>
              </a:rPr>
              <a:t> happening in your world? And where do you want to go next?</a:t>
            </a:r>
            <a:endParaRPr sz="1400">
              <a:solidFill>
                <a:schemeClr val="dk1"/>
              </a:solidFill>
            </a:endParaRPr>
          </a:p>
          <a:p>
            <a:pPr indent="0" lvl="0" marL="0" rtl="0" algn="l">
              <a:spcBef>
                <a:spcPts val="0"/>
              </a:spcBef>
              <a:spcAft>
                <a:spcPts val="0"/>
              </a:spcAft>
              <a:buNone/>
            </a:pPr>
            <a:r>
              <a:t/>
            </a:r>
            <a:endParaRPr sz="14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9" name="Shape 8449"/>
        <p:cNvGrpSpPr/>
        <p:nvPr/>
      </p:nvGrpSpPr>
      <p:grpSpPr>
        <a:xfrm>
          <a:off x="0" y="0"/>
          <a:ext cx="0" cy="0"/>
          <a:chOff x="0" y="0"/>
          <a:chExt cx="0" cy="0"/>
        </a:xfrm>
      </p:grpSpPr>
      <p:sp>
        <p:nvSpPr>
          <p:cNvPr id="8450" name="Google Shape;8450;g12d9973b145_0_4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1" name="Google Shape;8451;g12d9973b145_0_4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Thank you and discussion </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5" name="Shape 8465"/>
        <p:cNvGrpSpPr/>
        <p:nvPr/>
      </p:nvGrpSpPr>
      <p:grpSpPr>
        <a:xfrm>
          <a:off x="0" y="0"/>
          <a:ext cx="0" cy="0"/>
          <a:chOff x="0" y="0"/>
          <a:chExt cx="0" cy="0"/>
        </a:xfrm>
      </p:grpSpPr>
      <p:sp>
        <p:nvSpPr>
          <p:cNvPr id="8466" name="Google Shape;8466;g12d9973b145_0_2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7" name="Google Shape;8467;g12d9973b145_0_2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7" name="Shape 6887"/>
        <p:cNvGrpSpPr/>
        <p:nvPr/>
      </p:nvGrpSpPr>
      <p:grpSpPr>
        <a:xfrm>
          <a:off x="0" y="0"/>
          <a:ext cx="0" cy="0"/>
          <a:chOff x="0" y="0"/>
          <a:chExt cx="0" cy="0"/>
        </a:xfrm>
      </p:grpSpPr>
      <p:sp>
        <p:nvSpPr>
          <p:cNvPr id="6888" name="Google Shape;6888;g11ccc90e8c2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9" name="Google Shape;6889;g11ccc90e8c2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latin typeface="Red Hat Display"/>
                <a:ea typeface="Red Hat Display"/>
                <a:cs typeface="Red Hat Display"/>
                <a:sym typeface="Red Hat Display"/>
              </a:rPr>
              <a:t>When you look at this all together, it’s a complicated reality. Especially when you factor in the need to do everything with…</a:t>
            </a:r>
            <a:endParaRPr sz="14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200">
              <a:solidFill>
                <a:schemeClr val="dk1"/>
              </a:solidFill>
              <a:latin typeface="Red Hat Display"/>
              <a:ea typeface="Red Hat Display"/>
              <a:cs typeface="Red Hat Display"/>
              <a:sym typeface="Red Hat Display"/>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2" name="Shape 8472"/>
        <p:cNvGrpSpPr/>
        <p:nvPr/>
      </p:nvGrpSpPr>
      <p:grpSpPr>
        <a:xfrm>
          <a:off x="0" y="0"/>
          <a:ext cx="0" cy="0"/>
          <a:chOff x="0" y="0"/>
          <a:chExt cx="0" cy="0"/>
        </a:xfrm>
      </p:grpSpPr>
      <p:sp>
        <p:nvSpPr>
          <p:cNvPr id="8473" name="Google Shape;8473;g122af302424_0_108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4" name="Google Shape;8474;g122af302424_0_108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The guiding principles behind OpenShift can be categorized into four areas:</a:t>
            </a:r>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Innovation is happening in Open Source communities, and Red Hat is the best positioned company to help contribute and grow those community, as well as bring the value of that innovation to customers.</a:t>
            </a:r>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While customers have demands to run applications in many clouds, they also want to reduce the amount of operational complexity that comes from multi-cloud strategy. OpenShift enables customers to have a consistent development and operational experience across any combination of clouds (public and private).</a:t>
            </a:r>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As we’ve learned over the years, there is no single profile of a developer or the way that developers want to get applications into production. So OpenShift is flexible to enable many ways to empower developers and allow many types of applications on the platform.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8" name="Shape 8508"/>
        <p:cNvGrpSpPr/>
        <p:nvPr/>
      </p:nvGrpSpPr>
      <p:grpSpPr>
        <a:xfrm>
          <a:off x="0" y="0"/>
          <a:ext cx="0" cy="0"/>
          <a:chOff x="0" y="0"/>
          <a:chExt cx="0" cy="0"/>
        </a:xfrm>
      </p:grpSpPr>
      <p:sp>
        <p:nvSpPr>
          <p:cNvPr id="8509" name="Google Shape;8509;g122af302424_0_4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0" name="Google Shape;8510;g122af302424_0_4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2" name="Shape 8522"/>
        <p:cNvGrpSpPr/>
        <p:nvPr/>
      </p:nvGrpSpPr>
      <p:grpSpPr>
        <a:xfrm>
          <a:off x="0" y="0"/>
          <a:ext cx="0" cy="0"/>
          <a:chOff x="0" y="0"/>
          <a:chExt cx="0" cy="0"/>
        </a:xfrm>
      </p:grpSpPr>
      <p:sp>
        <p:nvSpPr>
          <p:cNvPr id="8523" name="Google Shape;8523;g122af302424_0_105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24" name="Google Shape;8524;g122af302424_0_105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What we hear from customers around the world is that their ability to create value for their end customers, both internal and external, depends on your ability to deliver applications faster.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It’s really your ability to be great at application development and app delivery to differentiate your business, engage customers, and find new ways to create value that could turn into revenue opportunities.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For example, the CEO of Volkswagen says that there are now more than 10 Million lines of code going into the average car, probably more than what’s in your smart phone. </a:t>
            </a:r>
            <a:endParaRPr/>
          </a:p>
          <a:p>
            <a:pPr indent="0" lvl="0" marL="0" rtl="0" algn="l">
              <a:lnSpc>
                <a:spcPct val="100000"/>
              </a:lnSpc>
              <a:spcBef>
                <a:spcPts val="0"/>
              </a:spcBef>
              <a:spcAft>
                <a:spcPts val="0"/>
              </a:spcAft>
              <a:buClr>
                <a:schemeClr val="dk1"/>
              </a:buClr>
              <a:buSzPts val="1100"/>
              <a:buFont typeface="Arial"/>
              <a:buNone/>
            </a:pPr>
            <a:r>
              <a:rPr lang="en"/>
              <a:t>Best Buy uses a combination of customer-facing mobile apps, brick-and-mortar and services strategies to thrive in the face of Amazon.  </a:t>
            </a:r>
            <a:endParaRPr/>
          </a:p>
          <a:p>
            <a:pPr indent="0" lvl="0" marL="0" rtl="0" algn="l">
              <a:lnSpc>
                <a:spcPct val="100000"/>
              </a:lnSpc>
              <a:spcBef>
                <a:spcPts val="0"/>
              </a:spcBef>
              <a:spcAft>
                <a:spcPts val="0"/>
              </a:spcAft>
              <a:buClr>
                <a:schemeClr val="dk1"/>
              </a:buClr>
              <a:buSzPts val="1100"/>
              <a:buFont typeface="Arial"/>
              <a:buNone/>
            </a:pPr>
            <a:r>
              <a:rPr lang="en"/>
              <a:t>And even GE Digital has adopted what they call Kubernetes-as-a-service to enable developers to innovate across their organization.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Containers and Kubernetes fundamentally enable DevOps, microservices and cloud-native application development, and we’d like to think that OpenShift is the best platform to deliver applications across the hybrid cloud.</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1" name="Shape 8541"/>
        <p:cNvGrpSpPr/>
        <p:nvPr/>
      </p:nvGrpSpPr>
      <p:grpSpPr>
        <a:xfrm>
          <a:off x="0" y="0"/>
          <a:ext cx="0" cy="0"/>
          <a:chOff x="0" y="0"/>
          <a:chExt cx="0" cy="0"/>
        </a:xfrm>
      </p:grpSpPr>
      <p:sp>
        <p:nvSpPr>
          <p:cNvPr id="8542" name="Google Shape;8542;g122af302424_0_1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3" name="Google Shape;8543;g122af302424_0_1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lnSpc>
                <a:spcPct val="130000"/>
              </a:lnSpc>
              <a:spcBef>
                <a:spcPts val="0"/>
              </a:spcBef>
              <a:spcAft>
                <a:spcPts val="0"/>
              </a:spcAft>
              <a:buClr>
                <a:schemeClr val="dk1"/>
              </a:buClr>
              <a:buSzPts val="1100"/>
              <a:buFont typeface="Arial"/>
              <a:buNone/>
            </a:pPr>
            <a:r>
              <a:rPr lang="en">
                <a:solidFill>
                  <a:schemeClr val="accent2"/>
                </a:solidFill>
                <a:latin typeface="Red Hat Display"/>
                <a:ea typeface="Red Hat Display"/>
                <a:cs typeface="Red Hat Display"/>
                <a:sym typeface="Red Hat Display"/>
              </a:rPr>
              <a:t>xKS Services are </a:t>
            </a:r>
            <a:r>
              <a:rPr lang="en" u="sng">
                <a:solidFill>
                  <a:schemeClr val="accent2"/>
                </a:solidFill>
                <a:latin typeface="Red Hat Display"/>
                <a:ea typeface="Red Hat Display"/>
                <a:cs typeface="Red Hat Display"/>
                <a:sym typeface="Red Hat Display"/>
              </a:rPr>
              <a:t>NOT</a:t>
            </a:r>
            <a:r>
              <a:rPr lang="en">
                <a:solidFill>
                  <a:schemeClr val="accent2"/>
                </a:solidFill>
                <a:latin typeface="Red Hat Display"/>
                <a:ea typeface="Red Hat Display"/>
                <a:cs typeface="Red Hat Display"/>
                <a:sym typeface="Red Hat Display"/>
              </a:rPr>
              <a:t> free, and not Simple</a:t>
            </a:r>
            <a:endParaRPr>
              <a:solidFill>
                <a:schemeClr val="accent2"/>
              </a:solidFill>
              <a:latin typeface="Red Hat Display"/>
              <a:ea typeface="Red Hat Display"/>
              <a:cs typeface="Red Hat Display"/>
              <a:sym typeface="Red Hat Display"/>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6.png"/><Relationship Id="rId3" Type="http://schemas.openxmlformats.org/officeDocument/2006/relationships/image" Target="../media/image5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 Id="rId3" Type="http://schemas.openxmlformats.org/officeDocument/2006/relationships/image" Target="../media/image6.png"/><Relationship Id="rId4" Type="http://schemas.openxmlformats.org/officeDocument/2006/relationships/image" Target="../media/image57.png"/><Relationship Id="rId5" Type="http://schemas.openxmlformats.org/officeDocument/2006/relationships/image" Target="../media/image5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png"/><Relationship Id="rId3" Type="http://schemas.openxmlformats.org/officeDocument/2006/relationships/image" Target="../media/image6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png"/><Relationship Id="rId3" Type="http://schemas.openxmlformats.org/officeDocument/2006/relationships/image" Target="../media/image6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 Id="rId3" Type="http://schemas.openxmlformats.org/officeDocument/2006/relationships/image" Target="../media/image6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3.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1.png"/><Relationship Id="rId3" Type="http://schemas.openxmlformats.org/officeDocument/2006/relationships/image" Target="../media/image7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2.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5.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0.png"/><Relationship Id="rId3" Type="http://schemas.openxmlformats.org/officeDocument/2006/relationships/image" Target="../media/image1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7.png"/><Relationship Id="rId3" Type="http://schemas.openxmlformats.org/officeDocument/2006/relationships/image" Target="../media/image12.png"/><Relationship Id="rId4" Type="http://schemas.openxmlformats.org/officeDocument/2006/relationships/image" Target="../media/image9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 Id="rId3" Type="http://schemas.openxmlformats.org/officeDocument/2006/relationships/image" Target="../media/image1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13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2.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7.png"/><Relationship Id="rId3" Type="http://schemas.openxmlformats.org/officeDocument/2006/relationships/image" Target="../media/image12.png"/><Relationship Id="rId4" Type="http://schemas.openxmlformats.org/officeDocument/2006/relationships/image" Target="../media/image9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0.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0.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6.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9.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6.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1.png"/><Relationship Id="rId3" Type="http://schemas.openxmlformats.org/officeDocument/2006/relationships/image" Target="../media/image6.png"/><Relationship Id="rId4" Type="http://schemas.openxmlformats.org/officeDocument/2006/relationships/image" Target="../media/image57.png"/><Relationship Id="rId5" Type="http://schemas.openxmlformats.org/officeDocument/2006/relationships/image" Target="../media/image55.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1.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9.png"/><Relationship Id="rId3" Type="http://schemas.openxmlformats.org/officeDocument/2006/relationships/image" Target="../media/image61.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9.png"/><Relationship Id="rId3" Type="http://schemas.openxmlformats.org/officeDocument/2006/relationships/image" Target="../media/image61.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5.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5.png"/><Relationship Id="rId3" Type="http://schemas.openxmlformats.org/officeDocument/2006/relationships/image" Target="../media/image62.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5.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3.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3.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3.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3.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1.png"/><Relationship Id="rId3" Type="http://schemas.openxmlformats.org/officeDocument/2006/relationships/image" Target="../media/image7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2.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2.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7.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5.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0.png"/><Relationship Id="rId3" Type="http://schemas.openxmlformats.org/officeDocument/2006/relationships/image" Target="../media/image1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1.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1.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2.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1.png"/><Relationship Id="rId3" Type="http://schemas.openxmlformats.org/officeDocument/2006/relationships/image" Target="../media/image1.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2.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7.png"/><Relationship Id="rId3" Type="http://schemas.openxmlformats.org/officeDocument/2006/relationships/image" Target="../media/image12.png"/><Relationship Id="rId4" Type="http://schemas.openxmlformats.org/officeDocument/2006/relationships/image" Target="../media/image92.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6.png"/><Relationship Id="rId3" Type="http://schemas.openxmlformats.org/officeDocument/2006/relationships/image" Target="../media/image12.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132.png"/></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7.png"/><Relationship Id="rId3" Type="http://schemas.openxmlformats.org/officeDocument/2006/relationships/image" Target="../media/image12.png"/><Relationship Id="rId4" Type="http://schemas.openxmlformats.org/officeDocument/2006/relationships/image" Target="../media/image92.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2.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0.png"/></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0.pn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9.png"/><Relationship Id="rId3" Type="http://schemas.openxmlformats.org/officeDocument/2006/relationships/image" Target="../media/image1.pn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1.png"/></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0.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0.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4.png"/><Relationship Id="rId3" Type="http://schemas.openxmlformats.org/officeDocument/2006/relationships/image" Target="../media/image1.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0.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0.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3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1.pn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9.png"/><Relationship Id="rId3" Type="http://schemas.openxmlformats.org/officeDocument/2006/relationships/image" Target="../media/image1.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12.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9.png"/><Relationship Id="rId3" Type="http://schemas.openxmlformats.org/officeDocument/2006/relationships/image" Target="../media/image1.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9.png"/><Relationship Id="rId3" Type="http://schemas.openxmlformats.org/officeDocument/2006/relationships/image" Target="../media/image1.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8.png"/></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7.png"/><Relationship Id="rId3" Type="http://schemas.openxmlformats.org/officeDocument/2006/relationships/image" Target="../media/image6.png"/></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51.png"/><Relationship Id="rId3" Type="http://schemas.openxmlformats.org/officeDocument/2006/relationships/image" Target="../media/image1.png"/></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4.png"/></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7.png"/><Relationship Id="rId3" Type="http://schemas.openxmlformats.org/officeDocument/2006/relationships/image" Target="../media/image6.png"/></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9.png"/><Relationship Id="rId3" Type="http://schemas.openxmlformats.org/officeDocument/2006/relationships/image" Target="../media/image298.png"/></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8.pn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8.png"/></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8.png"/></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6.png"/><Relationship Id="rId3" Type="http://schemas.openxmlformats.org/officeDocument/2006/relationships/image" Target="../media/image12.png"/></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9.png"/><Relationship Id="rId3" Type="http://schemas.openxmlformats.org/officeDocument/2006/relationships/image" Target="../media/image1.png"/></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4.png"/><Relationship Id="rId3" Type="http://schemas.openxmlformats.org/officeDocument/2006/relationships/image" Target="../media/image1.pn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9.png"/></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 Id="rId3" Type="http://schemas.openxmlformats.org/officeDocument/2006/relationships/image" Target="../media/image336.png"/></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9.png"/></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png"/></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1.png"/><Relationship Id="rId3" Type="http://schemas.openxmlformats.org/officeDocument/2006/relationships/image" Target="../media/image6.png"/></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1.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2.png"/></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png"/><Relationship Id="rId3" Type="http://schemas.openxmlformats.org/officeDocument/2006/relationships/image" Target="../media/image6.png"/></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6.png"/><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9.pn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7.png"/><Relationship Id="rId3" Type="http://schemas.openxmlformats.org/officeDocument/2006/relationships/image" Target="../media/image6.png"/></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7.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5.png"/></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41.png"/><Relationship Id="rId3" Type="http://schemas.openxmlformats.org/officeDocument/2006/relationships/image" Target="../media/image1.png"/></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6.png"/><Relationship Id="rId3" Type="http://schemas.openxmlformats.org/officeDocument/2006/relationships/image" Target="../media/image12.png"/></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6.png"/><Relationship Id="rId3" Type="http://schemas.openxmlformats.org/officeDocument/2006/relationships/image" Target="../media/image1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4.png"/><Relationship Id="rId3" Type="http://schemas.openxmlformats.org/officeDocument/2006/relationships/image" Target="../media/image1.png"/></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4.png"/><Relationship Id="rId3" Type="http://schemas.openxmlformats.org/officeDocument/2006/relationships/image" Target="../media/image1.png"/></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51.png"/><Relationship Id="rId3" Type="http://schemas.openxmlformats.org/officeDocument/2006/relationships/image" Target="../media/image1.pn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60.png"/><Relationship Id="rId3" Type="http://schemas.openxmlformats.org/officeDocument/2006/relationships/image" Target="../media/image12.pn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18.png"/></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2.png"/></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9.png"/></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png"/></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1.png"/></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1.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2.png"/></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png"/><Relationship Id="rId3" Type="http://schemas.openxmlformats.org/officeDocument/2006/relationships/image" Target="../media/image6.png"/></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6.png"/><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9.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7.png"/><Relationship Id="rId3" Type="http://schemas.openxmlformats.org/officeDocument/2006/relationships/image" Target="../media/image6.png"/></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7.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5.png"/></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1.png"/><Relationship Id="rId3" Type="http://schemas.openxmlformats.org/officeDocument/2006/relationships/image" Target="../media/image1.png"/></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6.png"/><Relationship Id="rId3" Type="http://schemas.openxmlformats.org/officeDocument/2006/relationships/image" Target="../media/image1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4.png"/><Relationship Id="rId3" Type="http://schemas.openxmlformats.org/officeDocument/2006/relationships/image" Target="../media/image1.png"/></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51.png"/><Relationship Id="rId3" Type="http://schemas.openxmlformats.org/officeDocument/2006/relationships/image" Target="../media/image1.png"/></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60.png"/><Relationship Id="rId3" Type="http://schemas.openxmlformats.org/officeDocument/2006/relationships/image" Target="../media/image12.png"/></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 Id="rId3" Type="http://schemas.openxmlformats.org/officeDocument/2006/relationships/image" Target="../media/image132.png"/></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png"/></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png"/></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png"/></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1.png"/><Relationship Id="rId3" Type="http://schemas.openxmlformats.org/officeDocument/2006/relationships/image" Target="../media/image6.png"/></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1.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2.png"/></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png"/><Relationship Id="rId3" Type="http://schemas.openxmlformats.org/officeDocument/2006/relationships/image" Target="../media/image6.png"/></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6.png"/><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8.png"/><Relationship Id="rId7" Type="http://schemas.openxmlformats.org/officeDocument/2006/relationships/image" Target="../media/image9.png"/></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7.png"/><Relationship Id="rId3" Type="http://schemas.openxmlformats.org/officeDocument/2006/relationships/image" Target="../media/image6.png"/></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7.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3.png"/><Relationship Id="rId7" Type="http://schemas.openxmlformats.org/officeDocument/2006/relationships/image" Target="../media/image15.png"/></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56.png"/></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41.png"/><Relationship Id="rId3"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6.png"/><Relationship Id="rId3" Type="http://schemas.openxmlformats.org/officeDocument/2006/relationships/image" Target="../media/image12.png"/></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6.png"/><Relationship Id="rId3" Type="http://schemas.openxmlformats.org/officeDocument/2006/relationships/image" Target="../media/image12.png"/></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 Id="rId3" Type="http://schemas.openxmlformats.org/officeDocument/2006/relationships/image" Target="../media/image1.png"/></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4.png"/><Relationship Id="rId3" Type="http://schemas.openxmlformats.org/officeDocument/2006/relationships/image" Target="../media/image1.png"/></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35.png"/><Relationship Id="rId3" Type="http://schemas.openxmlformats.org/officeDocument/2006/relationships/image" Target="../media/image1.png"/></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1.png"/><Relationship Id="rId3" Type="http://schemas.openxmlformats.org/officeDocument/2006/relationships/image" Target="../media/image1.png"/></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60.png"/><Relationship Id="rId3" Type="http://schemas.openxmlformats.org/officeDocument/2006/relationships/image" Target="../media/image12.png"/></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 Id="rId3" Type="http://schemas.openxmlformats.org/officeDocument/2006/relationships/image" Target="../media/image18.png"/></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 Id="rId3" Type="http://schemas.openxmlformats.org/officeDocument/2006/relationships/image" Target="../media/image17.png"/></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7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2.png"/></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 Id="rId3"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6.png"/><Relationship Id="rId3" Type="http://schemas.openxmlformats.org/officeDocument/2006/relationships/image" Target="../media/image1.png"/><Relationship Id="rId4" Type="http://schemas.openxmlformats.org/officeDocument/2006/relationships/image" Target="../media/image4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2 hed + subhed">
  <p:cSld name="TITLE_1_1_1_1">
    <p:bg>
      <p:bgPr>
        <a:blipFill>
          <a:blip r:embed="rId2">
            <a:alphaModFix/>
          </a:blip>
          <a:stretch>
            <a:fillRect/>
          </a:stretch>
        </a:blipFill>
      </p:bgPr>
    </p:bg>
    <p:spTree>
      <p:nvGrpSpPr>
        <p:cNvPr id="1089" name="Shape 1089"/>
        <p:cNvGrpSpPr/>
        <p:nvPr/>
      </p:nvGrpSpPr>
      <p:grpSpPr>
        <a:xfrm>
          <a:off x="0" y="0"/>
          <a:ext cx="0" cy="0"/>
          <a:chOff x="0" y="0"/>
          <a:chExt cx="0" cy="0"/>
        </a:xfrm>
      </p:grpSpPr>
      <p:sp>
        <p:nvSpPr>
          <p:cNvPr id="1090" name="Google Shape;1090;p10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Red Hat Display"/>
              <a:buNone/>
              <a:defRPr sz="7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700"/>
              <a:buFont typeface="Red Hat Display"/>
              <a:buNone/>
              <a:defRPr sz="700">
                <a:solidFill>
                  <a:schemeClr val="lt1"/>
                </a:solidFill>
                <a:latin typeface="Red Hat Display"/>
                <a:ea typeface="Red Hat Display"/>
                <a:cs typeface="Red Hat Display"/>
                <a:sym typeface="Red Hat Display"/>
              </a:defRPr>
            </a:lvl2pPr>
            <a:lvl3pPr lvl="2" rtl="0">
              <a:lnSpc>
                <a:spcPct val="100000"/>
              </a:lnSpc>
              <a:spcBef>
                <a:spcPts val="0"/>
              </a:spcBef>
              <a:spcAft>
                <a:spcPts val="0"/>
              </a:spcAft>
              <a:buClr>
                <a:schemeClr val="lt1"/>
              </a:buClr>
              <a:buSzPts val="700"/>
              <a:buFont typeface="Red Hat Display"/>
              <a:buNone/>
              <a:defRPr sz="700">
                <a:solidFill>
                  <a:schemeClr val="lt1"/>
                </a:solidFill>
                <a:latin typeface="Red Hat Display"/>
                <a:ea typeface="Red Hat Display"/>
                <a:cs typeface="Red Hat Display"/>
                <a:sym typeface="Red Hat Display"/>
              </a:defRPr>
            </a:lvl3pPr>
            <a:lvl4pPr lvl="3" rtl="0">
              <a:lnSpc>
                <a:spcPct val="100000"/>
              </a:lnSpc>
              <a:spcBef>
                <a:spcPts val="0"/>
              </a:spcBef>
              <a:spcAft>
                <a:spcPts val="0"/>
              </a:spcAft>
              <a:buClr>
                <a:schemeClr val="lt1"/>
              </a:buClr>
              <a:buSzPts val="700"/>
              <a:buFont typeface="Red Hat Display"/>
              <a:buNone/>
              <a:defRPr sz="700">
                <a:solidFill>
                  <a:schemeClr val="lt1"/>
                </a:solidFill>
                <a:latin typeface="Red Hat Display"/>
                <a:ea typeface="Red Hat Display"/>
                <a:cs typeface="Red Hat Display"/>
                <a:sym typeface="Red Hat Display"/>
              </a:defRPr>
            </a:lvl4pPr>
            <a:lvl5pPr lvl="4" rtl="0">
              <a:lnSpc>
                <a:spcPct val="100000"/>
              </a:lnSpc>
              <a:spcBef>
                <a:spcPts val="0"/>
              </a:spcBef>
              <a:spcAft>
                <a:spcPts val="0"/>
              </a:spcAft>
              <a:buClr>
                <a:schemeClr val="lt1"/>
              </a:buClr>
              <a:buSzPts val="700"/>
              <a:buFont typeface="Red Hat Display"/>
              <a:buNone/>
              <a:defRPr sz="700">
                <a:solidFill>
                  <a:schemeClr val="lt1"/>
                </a:solidFill>
                <a:latin typeface="Red Hat Display"/>
                <a:ea typeface="Red Hat Display"/>
                <a:cs typeface="Red Hat Display"/>
                <a:sym typeface="Red Hat Display"/>
              </a:defRPr>
            </a:lvl5pPr>
            <a:lvl6pPr lvl="5" rtl="0">
              <a:lnSpc>
                <a:spcPct val="100000"/>
              </a:lnSpc>
              <a:spcBef>
                <a:spcPts val="0"/>
              </a:spcBef>
              <a:spcAft>
                <a:spcPts val="0"/>
              </a:spcAft>
              <a:buClr>
                <a:schemeClr val="lt1"/>
              </a:buClr>
              <a:buSzPts val="700"/>
              <a:buFont typeface="Red Hat Display"/>
              <a:buNone/>
              <a:defRPr sz="700">
                <a:solidFill>
                  <a:schemeClr val="lt1"/>
                </a:solidFill>
                <a:latin typeface="Red Hat Display"/>
                <a:ea typeface="Red Hat Display"/>
                <a:cs typeface="Red Hat Display"/>
                <a:sym typeface="Red Hat Display"/>
              </a:defRPr>
            </a:lvl6pPr>
            <a:lvl7pPr lvl="6" rtl="0">
              <a:lnSpc>
                <a:spcPct val="100000"/>
              </a:lnSpc>
              <a:spcBef>
                <a:spcPts val="0"/>
              </a:spcBef>
              <a:spcAft>
                <a:spcPts val="0"/>
              </a:spcAft>
              <a:buClr>
                <a:schemeClr val="lt1"/>
              </a:buClr>
              <a:buSzPts val="700"/>
              <a:buFont typeface="Red Hat Display"/>
              <a:buNone/>
              <a:defRPr sz="700">
                <a:solidFill>
                  <a:schemeClr val="lt1"/>
                </a:solidFill>
                <a:latin typeface="Red Hat Display"/>
                <a:ea typeface="Red Hat Display"/>
                <a:cs typeface="Red Hat Display"/>
                <a:sym typeface="Red Hat Display"/>
              </a:defRPr>
            </a:lvl7pPr>
            <a:lvl8pPr lvl="7" rtl="0">
              <a:lnSpc>
                <a:spcPct val="100000"/>
              </a:lnSpc>
              <a:spcBef>
                <a:spcPts val="0"/>
              </a:spcBef>
              <a:spcAft>
                <a:spcPts val="0"/>
              </a:spcAft>
              <a:buClr>
                <a:schemeClr val="lt1"/>
              </a:buClr>
              <a:buSzPts val="700"/>
              <a:buFont typeface="Red Hat Display"/>
              <a:buNone/>
              <a:defRPr sz="700">
                <a:solidFill>
                  <a:schemeClr val="lt1"/>
                </a:solidFill>
                <a:latin typeface="Red Hat Display"/>
                <a:ea typeface="Red Hat Display"/>
                <a:cs typeface="Red Hat Display"/>
                <a:sym typeface="Red Hat Display"/>
              </a:defRPr>
            </a:lvl8pPr>
            <a:lvl9pPr lvl="8" rtl="0">
              <a:lnSpc>
                <a:spcPct val="100000"/>
              </a:lnSpc>
              <a:spcBef>
                <a:spcPts val="0"/>
              </a:spcBef>
              <a:spcAft>
                <a:spcPts val="0"/>
              </a:spcAft>
              <a:buClr>
                <a:schemeClr val="lt1"/>
              </a:buClr>
              <a:buSzPts val="700"/>
              <a:buFont typeface="Red Hat Display"/>
              <a:buNone/>
              <a:defRPr sz="700">
                <a:solidFill>
                  <a:schemeClr val="lt1"/>
                </a:solidFill>
                <a:latin typeface="Red Hat Display"/>
                <a:ea typeface="Red Hat Display"/>
                <a:cs typeface="Red Hat Display"/>
                <a:sym typeface="Red Hat Display"/>
              </a:defRPr>
            </a:lvl9pPr>
          </a:lstStyle>
          <a:p/>
        </p:txBody>
      </p:sp>
      <p:pic>
        <p:nvPicPr>
          <p:cNvPr id="1091" name="Google Shape;1091;p104"/>
          <p:cNvPicPr preferRelativeResize="0"/>
          <p:nvPr/>
        </p:nvPicPr>
        <p:blipFill>
          <a:blip r:embed="rId3">
            <a:alphaModFix/>
          </a:blip>
          <a:stretch>
            <a:fillRect/>
          </a:stretch>
        </p:blipFill>
        <p:spPr>
          <a:xfrm>
            <a:off x="7979526" y="4679440"/>
            <a:ext cx="855575" cy="270450"/>
          </a:xfrm>
          <a:prstGeom prst="rect">
            <a:avLst/>
          </a:prstGeom>
          <a:noFill/>
          <a:ln>
            <a:noFill/>
          </a:ln>
        </p:spPr>
      </p:pic>
      <p:sp>
        <p:nvSpPr>
          <p:cNvPr id="1092" name="Google Shape;1092;p104"/>
          <p:cNvSpPr txBox="1"/>
          <p:nvPr/>
        </p:nvSpPr>
        <p:spPr>
          <a:xfrm>
            <a:off x="468750" y="4654048"/>
            <a:ext cx="2259000" cy="270600"/>
          </a:xfrm>
          <a:prstGeom prst="rect">
            <a:avLst/>
          </a:prstGeom>
          <a:noFill/>
          <a:ln>
            <a:noFill/>
          </a:ln>
        </p:spPr>
        <p:txBody>
          <a:bodyPr anchorCtr="0" anchor="ctr" bIns="68575" lIns="68575" spcFirstLastPara="1" rIns="68575" wrap="square" tIns="68575">
            <a:noAutofit/>
          </a:bodyPr>
          <a:lstStyle/>
          <a:p>
            <a:pPr indent="0" lvl="0" marL="0" rtl="0" algn="l">
              <a:lnSpc>
                <a:spcPct val="100000"/>
              </a:lnSpc>
              <a:spcBef>
                <a:spcPts val="0"/>
              </a:spcBef>
              <a:spcAft>
                <a:spcPts val="0"/>
              </a:spcAft>
              <a:buNone/>
            </a:pPr>
            <a:r>
              <a:rPr lang="en" sz="900">
                <a:solidFill>
                  <a:srgbClr val="FFFFFF"/>
                </a:solidFill>
                <a:latin typeface="Red Hat Text"/>
                <a:ea typeface="Red Hat Text"/>
                <a:cs typeface="Red Hat Text"/>
                <a:sym typeface="Red Hat Text"/>
              </a:rPr>
              <a:t>redhat.com/summit</a:t>
            </a:r>
            <a:endParaRPr sz="900">
              <a:solidFill>
                <a:srgbClr val="FFFFFF"/>
              </a:solidFill>
              <a:latin typeface="Red Hat Text"/>
              <a:ea typeface="Red Hat Text"/>
              <a:cs typeface="Red Hat Text"/>
              <a:sym typeface="Red Hat Text"/>
            </a:endParaRPr>
          </a:p>
        </p:txBody>
      </p:sp>
      <p:sp>
        <p:nvSpPr>
          <p:cNvPr id="1093" name="Google Shape;1093;p104"/>
          <p:cNvSpPr txBox="1"/>
          <p:nvPr>
            <p:ph type="title"/>
          </p:nvPr>
        </p:nvSpPr>
        <p:spPr>
          <a:xfrm>
            <a:off x="663788" y="402454"/>
            <a:ext cx="7816500" cy="2706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chemeClr val="lt1"/>
                </a:solidFill>
              </a:defRPr>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094" name="Google Shape;1094;p104"/>
          <p:cNvSpPr txBox="1"/>
          <p:nvPr>
            <p:ph idx="2" type="subTitle"/>
          </p:nvPr>
        </p:nvSpPr>
        <p:spPr>
          <a:xfrm>
            <a:off x="663844" y="771836"/>
            <a:ext cx="7816500" cy="270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chemeClr val="lt1"/>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4">
    <p:spTree>
      <p:nvGrpSpPr>
        <p:cNvPr id="1095" name="Shape 1095"/>
        <p:cNvGrpSpPr/>
        <p:nvPr/>
      </p:nvGrpSpPr>
      <p:grpSpPr>
        <a:xfrm>
          <a:off x="0" y="0"/>
          <a:ext cx="0" cy="0"/>
          <a:chOff x="0" y="0"/>
          <a:chExt cx="0" cy="0"/>
        </a:xfrm>
      </p:grpSpPr>
      <p:sp>
        <p:nvSpPr>
          <p:cNvPr id="1096" name="Google Shape;1096;p105"/>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097" name="Google Shape;1097;p10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98" name="Google Shape;1098;p10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099" name="Google Shape;1099;p10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00" name="Google Shape;1100;p10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01" name="Google Shape;1101;p105"/>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pic>
        <p:nvPicPr>
          <p:cNvPr id="1102" name="Google Shape;1102;p105"/>
          <p:cNvPicPr preferRelativeResize="0"/>
          <p:nvPr/>
        </p:nvPicPr>
        <p:blipFill>
          <a:blip r:embed="rId2">
            <a:alphaModFix/>
          </a:blip>
          <a:stretch>
            <a:fillRect/>
          </a:stretch>
        </p:blipFill>
        <p:spPr>
          <a:xfrm>
            <a:off x="7829556" y="4734945"/>
            <a:ext cx="1228755" cy="34245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2">
  <p:cSld name="CUSTOM_4_22_1">
    <p:spTree>
      <p:nvGrpSpPr>
        <p:cNvPr id="1103" name="Shape 1103"/>
        <p:cNvGrpSpPr/>
        <p:nvPr/>
      </p:nvGrpSpPr>
      <p:grpSpPr>
        <a:xfrm>
          <a:off x="0" y="0"/>
          <a:ext cx="0" cy="0"/>
          <a:chOff x="0" y="0"/>
          <a:chExt cx="0" cy="0"/>
        </a:xfrm>
      </p:grpSpPr>
      <p:sp>
        <p:nvSpPr>
          <p:cNvPr id="1104" name="Google Shape;1104;p106"/>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05" name="Google Shape;1105;p10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06" name="Google Shape;1106;p10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07" name="Google Shape;1107;p10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08" name="Google Shape;1108;p10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09" name="Google Shape;1109;p106"/>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pic>
        <p:nvPicPr>
          <p:cNvPr id="1110" name="Google Shape;1110;p106"/>
          <p:cNvPicPr preferRelativeResize="0"/>
          <p:nvPr/>
        </p:nvPicPr>
        <p:blipFill>
          <a:blip r:embed="rId2">
            <a:alphaModFix/>
          </a:blip>
          <a:stretch>
            <a:fillRect/>
          </a:stretch>
        </p:blipFill>
        <p:spPr>
          <a:xfrm>
            <a:off x="7829556" y="4734945"/>
            <a:ext cx="1228755" cy="34245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5">
    <p:spTree>
      <p:nvGrpSpPr>
        <p:cNvPr id="1111" name="Shape 1111"/>
        <p:cNvGrpSpPr/>
        <p:nvPr/>
      </p:nvGrpSpPr>
      <p:grpSpPr>
        <a:xfrm>
          <a:off x="0" y="0"/>
          <a:ext cx="0" cy="0"/>
          <a:chOff x="0" y="0"/>
          <a:chExt cx="0" cy="0"/>
        </a:xfrm>
      </p:grpSpPr>
      <p:sp>
        <p:nvSpPr>
          <p:cNvPr id="1112" name="Google Shape;1112;p107"/>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13" name="Google Shape;1113;p10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14" name="Google Shape;1114;p10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15" name="Google Shape;1115;p10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16" name="Google Shape;1116;p107"/>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17" name="Google Shape;1117;p107"/>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pic>
        <p:nvPicPr>
          <p:cNvPr id="1118" name="Google Shape;1118;p107"/>
          <p:cNvPicPr preferRelativeResize="0"/>
          <p:nvPr/>
        </p:nvPicPr>
        <p:blipFill>
          <a:blip r:embed="rId2">
            <a:alphaModFix/>
          </a:blip>
          <a:stretch>
            <a:fillRect/>
          </a:stretch>
        </p:blipFill>
        <p:spPr>
          <a:xfrm>
            <a:off x="7829556" y="4734945"/>
            <a:ext cx="1228755" cy="34245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26">
    <p:spTree>
      <p:nvGrpSpPr>
        <p:cNvPr id="1119" name="Shape 1119"/>
        <p:cNvGrpSpPr/>
        <p:nvPr/>
      </p:nvGrpSpPr>
      <p:grpSpPr>
        <a:xfrm>
          <a:off x="0" y="0"/>
          <a:ext cx="0" cy="0"/>
          <a:chOff x="0" y="0"/>
          <a:chExt cx="0" cy="0"/>
        </a:xfrm>
      </p:grpSpPr>
      <p:sp>
        <p:nvSpPr>
          <p:cNvPr id="1120" name="Google Shape;1120;p108"/>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21" name="Google Shape;1121;p10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22" name="Google Shape;1122;p10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23" name="Google Shape;1123;p10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24" name="Google Shape;1124;p10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125" name="Google Shape;1125;p108"/>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pic>
        <p:nvPicPr>
          <p:cNvPr id="1126" name="Google Shape;1126;p108"/>
          <p:cNvPicPr preferRelativeResize="0"/>
          <p:nvPr/>
        </p:nvPicPr>
        <p:blipFill>
          <a:blip r:embed="rId2">
            <a:alphaModFix/>
          </a:blip>
          <a:stretch>
            <a:fillRect/>
          </a:stretch>
        </p:blipFill>
        <p:spPr>
          <a:xfrm>
            <a:off x="7829556" y="4734945"/>
            <a:ext cx="1228755" cy="34245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1">
  <p:cSld name="CUSTOM_4_27_1">
    <p:spTree>
      <p:nvGrpSpPr>
        <p:cNvPr id="1127" name="Shape 1127"/>
        <p:cNvGrpSpPr/>
        <p:nvPr/>
      </p:nvGrpSpPr>
      <p:grpSpPr>
        <a:xfrm>
          <a:off x="0" y="0"/>
          <a:ext cx="0" cy="0"/>
          <a:chOff x="0" y="0"/>
          <a:chExt cx="0" cy="0"/>
        </a:xfrm>
      </p:grpSpPr>
      <p:sp>
        <p:nvSpPr>
          <p:cNvPr id="1128" name="Google Shape;1128;p109"/>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129" name="Google Shape;1129;p10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130" name="Google Shape;1130;p10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131" name="Google Shape;1131;p10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32" name="Google Shape;1132;p109"/>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pic>
        <p:nvPicPr>
          <p:cNvPr id="1133" name="Google Shape;1133;p109"/>
          <p:cNvPicPr preferRelativeResize="0"/>
          <p:nvPr/>
        </p:nvPicPr>
        <p:blipFill>
          <a:blip r:embed="rId2">
            <a:alphaModFix/>
          </a:blip>
          <a:stretch>
            <a:fillRect/>
          </a:stretch>
        </p:blipFill>
        <p:spPr>
          <a:xfrm>
            <a:off x="7829556" y="4734945"/>
            <a:ext cx="1228755" cy="34245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1134" name="Shape 1134"/>
        <p:cNvGrpSpPr/>
        <p:nvPr/>
      </p:nvGrpSpPr>
      <p:grpSpPr>
        <a:xfrm>
          <a:off x="0" y="0"/>
          <a:ext cx="0" cy="0"/>
          <a:chOff x="0" y="0"/>
          <a:chExt cx="0" cy="0"/>
        </a:xfrm>
      </p:grpSpPr>
      <p:sp>
        <p:nvSpPr>
          <p:cNvPr id="1135" name="Google Shape;1135;p110"/>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36" name="Google Shape;1136;p110"/>
          <p:cNvSpPr txBox="1"/>
          <p:nvPr>
            <p:ph idx="1" type="subTitle"/>
          </p:nvPr>
        </p:nvSpPr>
        <p:spPr>
          <a:xfrm>
            <a:off x="1562794" y="2256319"/>
            <a:ext cx="3109800" cy="1143600"/>
          </a:xfrm>
          <a:prstGeom prst="rect">
            <a:avLst/>
          </a:prstGeom>
        </p:spPr>
        <p:txBody>
          <a:bodyPr anchorCtr="0" anchor="t" bIns="91425" lIns="91425" spcFirstLastPara="1" rIns="91425" wrap="square" tIns="91425">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137" name="Google Shape;1137;p110"/>
          <p:cNvSpPr txBox="1"/>
          <p:nvPr>
            <p:ph type="title"/>
          </p:nvPr>
        </p:nvSpPr>
        <p:spPr>
          <a:xfrm>
            <a:off x="1562906" y="426469"/>
            <a:ext cx="3678900" cy="1489200"/>
          </a:xfrm>
          <a:prstGeom prst="rect">
            <a:avLst/>
          </a:prstGeom>
        </p:spPr>
        <p:txBody>
          <a:bodyPr anchorCtr="0" anchor="b" bIns="91425" lIns="91425" spcFirstLastPara="1" rIns="91425" wrap="square" tIns="91425">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138" name="Google Shape;1138;p110"/>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1139" name="Google Shape;1139;p110"/>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1140" name="Google Shape;1140;p110"/>
          <p:cNvSpPr txBox="1"/>
          <p:nvPr/>
        </p:nvSpPr>
        <p:spPr>
          <a:xfrm>
            <a:off x="5970356" y="2075906"/>
            <a:ext cx="23151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1141" name="Google Shape;1141;p110"/>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1142" name="Google Shape;1142;p110"/>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1143" name="Google Shape;1143;p110"/>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1144" name="Google Shape;1144;p11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45" name="Google Shape;1145;p11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46" name="Google Shape;1146;p110"/>
          <p:cNvPicPr preferRelativeResize="0"/>
          <p:nvPr/>
        </p:nvPicPr>
        <p:blipFill rotWithShape="1">
          <a:blip r:embed="rId4">
            <a:alphaModFix/>
          </a:blip>
          <a:srcRect b="0" l="0" r="0" t="0"/>
          <a:stretch/>
        </p:blipFill>
        <p:spPr>
          <a:xfrm>
            <a:off x="5592003" y="2651988"/>
            <a:ext cx="341963" cy="341963"/>
          </a:xfrm>
          <a:prstGeom prst="rect">
            <a:avLst/>
          </a:prstGeom>
          <a:noFill/>
          <a:ln>
            <a:noFill/>
          </a:ln>
        </p:spPr>
      </p:pic>
      <p:pic>
        <p:nvPicPr>
          <p:cNvPr id="1147" name="Google Shape;1147;p110"/>
          <p:cNvPicPr preferRelativeResize="0"/>
          <p:nvPr/>
        </p:nvPicPr>
        <p:blipFill rotWithShape="1">
          <a:blip r:embed="rId5">
            <a:alphaModFix/>
          </a:blip>
          <a:srcRect b="0" l="0" r="0" t="0"/>
          <a:stretch/>
        </p:blipFill>
        <p:spPr>
          <a:xfrm>
            <a:off x="5592003" y="2075932"/>
            <a:ext cx="341963" cy="341963"/>
          </a:xfrm>
          <a:prstGeom prst="rect">
            <a:avLst/>
          </a:prstGeom>
          <a:noFill/>
          <a:ln>
            <a:noFill/>
          </a:ln>
        </p:spPr>
      </p:pic>
      <p:pic>
        <p:nvPicPr>
          <p:cNvPr id="1148" name="Google Shape;1148;p110"/>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1149" name="Google Shape;1149;p110"/>
          <p:cNvPicPr preferRelativeResize="0"/>
          <p:nvPr/>
        </p:nvPicPr>
        <p:blipFill rotWithShape="1">
          <a:blip r:embed="rId7">
            <a:alphaModFix/>
          </a:blip>
          <a:srcRect b="0" l="0" r="0" t="0"/>
          <a:stretch/>
        </p:blipFill>
        <p:spPr>
          <a:xfrm>
            <a:off x="5592003" y="3228044"/>
            <a:ext cx="341963" cy="341963"/>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1153" name="Shape 1153"/>
        <p:cNvGrpSpPr/>
        <p:nvPr/>
      </p:nvGrpSpPr>
      <p:grpSpPr>
        <a:xfrm>
          <a:off x="0" y="0"/>
          <a:ext cx="0" cy="0"/>
          <a:chOff x="0" y="0"/>
          <a:chExt cx="0" cy="0"/>
        </a:xfrm>
      </p:grpSpPr>
      <p:sp>
        <p:nvSpPr>
          <p:cNvPr id="1154" name="Google Shape;1154;p112"/>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155" name="Google Shape;1155;p112"/>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156" name="Google Shape;1156;p112"/>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1157" name="Google Shape;1157;p112"/>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1158" name="Google Shape;1158;p112"/>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1159" name="Google Shape;1159;p11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160" name="Google Shape;1160;p11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161" name="Google Shape;1161;p11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62" name="Google Shape;1162;p112"/>
          <p:cNvPicPr preferRelativeResize="0"/>
          <p:nvPr/>
        </p:nvPicPr>
        <p:blipFill rotWithShape="1">
          <a:blip r:embed="rId4">
            <a:alphaModFix/>
          </a:blip>
          <a:srcRect b="0" l="34002" r="0" t="0"/>
          <a:stretch/>
        </p:blipFill>
        <p:spPr>
          <a:xfrm>
            <a:off x="572348" y="162100"/>
            <a:ext cx="782225" cy="279575"/>
          </a:xfrm>
          <a:prstGeom prst="rect">
            <a:avLst/>
          </a:prstGeom>
          <a:noFill/>
          <a:ln>
            <a:noFill/>
          </a:ln>
        </p:spPr>
      </p:pic>
      <p:pic>
        <p:nvPicPr>
          <p:cNvPr id="1163" name="Google Shape;1163;p112"/>
          <p:cNvPicPr preferRelativeResize="0"/>
          <p:nvPr/>
        </p:nvPicPr>
        <p:blipFill rotWithShape="1">
          <a:blip r:embed="rId5">
            <a:alphaModFix/>
          </a:blip>
          <a:srcRect b="35782" l="0" r="0" t="0"/>
          <a:stretch/>
        </p:blipFill>
        <p:spPr>
          <a:xfrm>
            <a:off x="15918" y="172811"/>
            <a:ext cx="675710" cy="2795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1164" name="Shape 1164"/>
        <p:cNvGrpSpPr/>
        <p:nvPr/>
      </p:nvGrpSpPr>
      <p:grpSpPr>
        <a:xfrm>
          <a:off x="0" y="0"/>
          <a:ext cx="0" cy="0"/>
          <a:chOff x="0" y="0"/>
          <a:chExt cx="0" cy="0"/>
        </a:xfrm>
      </p:grpSpPr>
      <p:sp>
        <p:nvSpPr>
          <p:cNvPr id="1165" name="Google Shape;1165;p11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166" name="Google Shape;1166;p11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167" name="Google Shape;1167;p11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68" name="Google Shape;1168;p11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169" name="Google Shape;1169;p11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70" name="Google Shape;1170;p11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171" name="Google Shape;1171;p113"/>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172" name="Google Shape;1172;p113"/>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173" name="Google Shape;1173;p113"/>
          <p:cNvSpPr txBox="1"/>
          <p:nvPr>
            <p:ph idx="4" type="body"/>
          </p:nvPr>
        </p:nvSpPr>
        <p:spPr>
          <a:xfrm>
            <a:off x="663844" y="1718383"/>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1174" name="Google Shape;1174;p113"/>
          <p:cNvSpPr txBox="1"/>
          <p:nvPr>
            <p:ph idx="5" type="body"/>
          </p:nvPr>
        </p:nvSpPr>
        <p:spPr>
          <a:xfrm>
            <a:off x="4777069" y="1718381"/>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1175" name="Google Shape;1175;p113"/>
          <p:cNvSpPr txBox="1"/>
          <p:nvPr/>
        </p:nvSpPr>
        <p:spPr>
          <a:xfrm>
            <a:off x="7398338" y="4735894"/>
            <a:ext cx="5151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latin typeface="Red Hat Text"/>
              <a:ea typeface="Red Hat Text"/>
              <a:cs typeface="Red Hat Text"/>
              <a:sym typeface="Red Hat Text"/>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p:cSld name="CUSTOM_5">
    <p:spTree>
      <p:nvGrpSpPr>
        <p:cNvPr id="1176" name="Shape 1176"/>
        <p:cNvGrpSpPr/>
        <p:nvPr/>
      </p:nvGrpSpPr>
      <p:grpSpPr>
        <a:xfrm>
          <a:off x="0" y="0"/>
          <a:ext cx="0" cy="0"/>
          <a:chOff x="0" y="0"/>
          <a:chExt cx="0" cy="0"/>
        </a:xfrm>
      </p:grpSpPr>
      <p:sp>
        <p:nvSpPr>
          <p:cNvPr id="1177" name="Google Shape;1177;p114"/>
          <p:cNvSpPr txBox="1"/>
          <p:nvPr/>
        </p:nvSpPr>
        <p:spPr>
          <a:xfrm>
            <a:off x="663788" y="3490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Organizational Analysis (SWOT)</a:t>
            </a:r>
            <a:endParaRPr sz="2000">
              <a:latin typeface="Red Hat Text"/>
              <a:ea typeface="Red Hat Text"/>
              <a:cs typeface="Red Hat Text"/>
              <a:sym typeface="Red Hat Text"/>
            </a:endParaRPr>
          </a:p>
        </p:txBody>
      </p:sp>
      <p:sp>
        <p:nvSpPr>
          <p:cNvPr id="1178" name="Google Shape;1178;p114"/>
          <p:cNvSpPr txBox="1"/>
          <p:nvPr/>
        </p:nvSpPr>
        <p:spPr>
          <a:xfrm>
            <a:off x="133450" y="854350"/>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STRENGTHS</a:t>
            </a:r>
            <a:endParaRPr b="1" sz="900">
              <a:solidFill>
                <a:srgbClr val="FFFFFF"/>
              </a:solidFill>
              <a:latin typeface="Red Hat Text"/>
              <a:ea typeface="Red Hat Text"/>
              <a:cs typeface="Red Hat Text"/>
              <a:sym typeface="Red Hat Text"/>
            </a:endParaRPr>
          </a:p>
        </p:txBody>
      </p:sp>
      <p:sp>
        <p:nvSpPr>
          <p:cNvPr id="1179" name="Google Shape;1179;p114"/>
          <p:cNvSpPr txBox="1"/>
          <p:nvPr/>
        </p:nvSpPr>
        <p:spPr>
          <a:xfrm>
            <a:off x="4623150" y="854350"/>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WEAKNESSES</a:t>
            </a:r>
            <a:endParaRPr b="1" sz="900">
              <a:solidFill>
                <a:srgbClr val="FFFFFF"/>
              </a:solidFill>
              <a:latin typeface="Red Hat Text"/>
              <a:ea typeface="Red Hat Text"/>
              <a:cs typeface="Red Hat Text"/>
              <a:sym typeface="Red Hat Text"/>
            </a:endParaRPr>
          </a:p>
        </p:txBody>
      </p:sp>
      <p:sp>
        <p:nvSpPr>
          <p:cNvPr id="1180" name="Google Shape;1180;p114"/>
          <p:cNvSpPr txBox="1"/>
          <p:nvPr/>
        </p:nvSpPr>
        <p:spPr>
          <a:xfrm>
            <a:off x="133450" y="2762125"/>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OPPORTUNITIES</a:t>
            </a:r>
            <a:endParaRPr b="1" sz="900">
              <a:solidFill>
                <a:srgbClr val="FFFFFF"/>
              </a:solidFill>
              <a:latin typeface="Red Hat Text"/>
              <a:ea typeface="Red Hat Text"/>
              <a:cs typeface="Red Hat Text"/>
              <a:sym typeface="Red Hat Text"/>
            </a:endParaRPr>
          </a:p>
        </p:txBody>
      </p:sp>
      <p:sp>
        <p:nvSpPr>
          <p:cNvPr id="1181" name="Google Shape;1181;p114"/>
          <p:cNvSpPr txBox="1"/>
          <p:nvPr/>
        </p:nvSpPr>
        <p:spPr>
          <a:xfrm>
            <a:off x="4623150" y="2762125"/>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THREATS</a:t>
            </a:r>
            <a:endParaRPr b="1" sz="900">
              <a:solidFill>
                <a:srgbClr val="FFFFFF"/>
              </a:solidFill>
              <a:latin typeface="Red Hat Text"/>
              <a:ea typeface="Red Hat Text"/>
              <a:cs typeface="Red Hat Text"/>
              <a:sym typeface="Red Hat Text"/>
            </a:endParaRPr>
          </a:p>
        </p:txBody>
      </p:sp>
      <p:sp>
        <p:nvSpPr>
          <p:cNvPr id="1182" name="Google Shape;1182;p114"/>
          <p:cNvSpPr txBox="1"/>
          <p:nvPr/>
        </p:nvSpPr>
        <p:spPr>
          <a:xfrm>
            <a:off x="2951250" y="4670875"/>
            <a:ext cx="3241500" cy="37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800">
                <a:latin typeface="Red Hat Text"/>
                <a:ea typeface="Red Hat Text"/>
                <a:cs typeface="Red Hat Text"/>
                <a:sym typeface="Red Hat Text"/>
              </a:rPr>
              <a:t>Strengths &amp; Weaknesses</a:t>
            </a:r>
            <a:r>
              <a:rPr lang="en" sz="800">
                <a:latin typeface="Red Hat Text"/>
                <a:ea typeface="Red Hat Text"/>
                <a:cs typeface="Red Hat Text"/>
                <a:sym typeface="Red Hat Text"/>
              </a:rPr>
              <a:t> are an internal view of the organization</a:t>
            </a:r>
            <a:endParaRPr sz="800">
              <a:latin typeface="Red Hat Text"/>
              <a:ea typeface="Red Hat Text"/>
              <a:cs typeface="Red Hat Text"/>
              <a:sym typeface="Red Hat Text"/>
            </a:endParaRPr>
          </a:p>
          <a:p>
            <a:pPr indent="0" lvl="0" marL="0" rtl="0" algn="ctr">
              <a:spcBef>
                <a:spcPts val="0"/>
              </a:spcBef>
              <a:spcAft>
                <a:spcPts val="0"/>
              </a:spcAft>
              <a:buNone/>
            </a:pPr>
            <a:r>
              <a:rPr b="1" lang="en" sz="800">
                <a:latin typeface="Red Hat Text"/>
                <a:ea typeface="Red Hat Text"/>
                <a:cs typeface="Red Hat Text"/>
                <a:sym typeface="Red Hat Text"/>
              </a:rPr>
              <a:t>Opportunities &amp; Threats</a:t>
            </a:r>
            <a:r>
              <a:rPr lang="en" sz="800">
                <a:latin typeface="Red Hat Text"/>
                <a:ea typeface="Red Hat Text"/>
                <a:cs typeface="Red Hat Text"/>
                <a:sym typeface="Red Hat Text"/>
              </a:rPr>
              <a:t> are an external view of the organization</a:t>
            </a:r>
            <a:endParaRPr sz="800">
              <a:latin typeface="Red Hat Text"/>
              <a:ea typeface="Red Hat Text"/>
              <a:cs typeface="Red Hat Text"/>
              <a:sym typeface="Red Hat Text"/>
            </a:endParaRPr>
          </a:p>
        </p:txBody>
      </p:sp>
      <p:pic>
        <p:nvPicPr>
          <p:cNvPr id="1183" name="Google Shape;1183;p114"/>
          <p:cNvPicPr preferRelativeResize="0"/>
          <p:nvPr/>
        </p:nvPicPr>
        <p:blipFill>
          <a:blip r:embed="rId2">
            <a:alphaModFix/>
          </a:blip>
          <a:stretch>
            <a:fillRect/>
          </a:stretch>
        </p:blipFill>
        <p:spPr>
          <a:xfrm>
            <a:off x="422625" y="147050"/>
            <a:ext cx="353371" cy="354375"/>
          </a:xfrm>
          <a:prstGeom prst="rect">
            <a:avLst/>
          </a:prstGeom>
          <a:noFill/>
          <a:ln>
            <a:noFill/>
          </a:ln>
        </p:spPr>
      </p:pic>
      <p:cxnSp>
        <p:nvCxnSpPr>
          <p:cNvPr id="1184" name="Google Shape;1184;p11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185" name="Google Shape;1185;p11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186" name="Google Shape;1186;p11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 Assessment">
  <p:cSld name="CUSTOM_6">
    <p:spTree>
      <p:nvGrpSpPr>
        <p:cNvPr id="1187" name="Shape 1187"/>
        <p:cNvGrpSpPr/>
        <p:nvPr/>
      </p:nvGrpSpPr>
      <p:grpSpPr>
        <a:xfrm>
          <a:off x="0" y="0"/>
          <a:ext cx="0" cy="0"/>
          <a:chOff x="0" y="0"/>
          <a:chExt cx="0" cy="0"/>
        </a:xfrm>
      </p:grpSpPr>
      <p:sp>
        <p:nvSpPr>
          <p:cNvPr id="1188" name="Google Shape;1188;p115"/>
          <p:cNvSpPr txBox="1"/>
          <p:nvPr/>
        </p:nvSpPr>
        <p:spPr>
          <a:xfrm>
            <a:off x="663788" y="5014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Organizational Assessment</a:t>
            </a:r>
            <a:endParaRPr sz="2000">
              <a:latin typeface="Red Hat Text"/>
              <a:ea typeface="Red Hat Text"/>
              <a:cs typeface="Red Hat Text"/>
              <a:sym typeface="Red Hat Text"/>
            </a:endParaRPr>
          </a:p>
        </p:txBody>
      </p:sp>
      <p:sp>
        <p:nvSpPr>
          <p:cNvPr id="1189" name="Google Shape;1189;p115"/>
          <p:cNvSpPr txBox="1"/>
          <p:nvPr/>
        </p:nvSpPr>
        <p:spPr>
          <a:xfrm>
            <a:off x="663844" y="763913"/>
            <a:ext cx="78165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accent1"/>
                </a:solidFill>
                <a:latin typeface="Red Hat Text"/>
                <a:ea typeface="Red Hat Text"/>
                <a:cs typeface="Red Hat Text"/>
                <a:sym typeface="Red Hat Text"/>
              </a:rPr>
              <a:t>Organization and Business Actions</a:t>
            </a:r>
            <a:endParaRPr sz="1400">
              <a:solidFill>
                <a:schemeClr val="accent1"/>
              </a:solidFill>
              <a:latin typeface="Red Hat Text"/>
              <a:ea typeface="Red Hat Text"/>
              <a:cs typeface="Red Hat Text"/>
              <a:sym typeface="Red Hat Text"/>
            </a:endParaRPr>
          </a:p>
        </p:txBody>
      </p:sp>
      <p:sp>
        <p:nvSpPr>
          <p:cNvPr id="1190" name="Google Shape;1190;p115"/>
          <p:cNvSpPr txBox="1"/>
          <p:nvPr/>
        </p:nvSpPr>
        <p:spPr>
          <a:xfrm>
            <a:off x="663850" y="1335500"/>
            <a:ext cx="6595500" cy="41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Red Hat Text"/>
                <a:ea typeface="Red Hat Text"/>
                <a:cs typeface="Red Hat Text"/>
                <a:sym typeface="Red Hat Text"/>
              </a:rPr>
              <a:t>Based on the SWOT analysis,</a:t>
            </a:r>
            <a:r>
              <a:rPr lang="en" sz="1100">
                <a:solidFill>
                  <a:schemeClr val="dk1"/>
                </a:solidFill>
                <a:latin typeface="Red Hat Text"/>
                <a:ea typeface="Red Hat Text"/>
                <a:cs typeface="Red Hat Text"/>
                <a:sym typeface="Red Hat Text"/>
              </a:rPr>
              <a:t> what are the organizational and business focus areas? Where do we need to adapt strategy, and build capabilities to ensure Red </a:t>
            </a:r>
            <a:r>
              <a:rPr lang="en" sz="1100">
                <a:solidFill>
                  <a:schemeClr val="dk1"/>
                </a:solidFill>
                <a:latin typeface="Red Hat Text"/>
                <a:ea typeface="Red Hat Text"/>
                <a:cs typeface="Red Hat Text"/>
                <a:sym typeface="Red Hat Text"/>
              </a:rPr>
              <a:t>Hat’s</a:t>
            </a:r>
            <a:r>
              <a:rPr lang="en" sz="1100">
                <a:solidFill>
                  <a:schemeClr val="dk1"/>
                </a:solidFill>
                <a:latin typeface="Red Hat Text"/>
                <a:ea typeface="Red Hat Text"/>
                <a:cs typeface="Red Hat Text"/>
                <a:sym typeface="Red Hat Text"/>
              </a:rPr>
              <a:t> ongoing competitive advantage?</a:t>
            </a:r>
            <a:endParaRPr sz="1100">
              <a:latin typeface="Red Hat Text"/>
              <a:ea typeface="Red Hat Text"/>
              <a:cs typeface="Red Hat Text"/>
              <a:sym typeface="Red Hat Text"/>
            </a:endParaRPr>
          </a:p>
        </p:txBody>
      </p:sp>
      <p:grpSp>
        <p:nvGrpSpPr>
          <p:cNvPr id="1191" name="Google Shape;1191;p115"/>
          <p:cNvGrpSpPr/>
          <p:nvPr/>
        </p:nvGrpSpPr>
        <p:grpSpPr>
          <a:xfrm>
            <a:off x="896175" y="1830613"/>
            <a:ext cx="7351650" cy="876243"/>
            <a:chOff x="828900" y="1602013"/>
            <a:chExt cx="7351650" cy="876243"/>
          </a:xfrm>
        </p:grpSpPr>
        <p:sp>
          <p:nvSpPr>
            <p:cNvPr id="1192" name="Google Shape;1192;p115"/>
            <p:cNvSpPr txBox="1"/>
            <p:nvPr/>
          </p:nvSpPr>
          <p:spPr>
            <a:xfrm>
              <a:off x="82890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STRATEGY</a:t>
              </a:r>
              <a:endParaRPr b="1" sz="800">
                <a:solidFill>
                  <a:srgbClr val="FFFFFF"/>
                </a:solidFill>
                <a:latin typeface="Overpass"/>
                <a:ea typeface="Overpass"/>
                <a:cs typeface="Overpass"/>
                <a:sym typeface="Overpass"/>
              </a:endParaRPr>
            </a:p>
          </p:txBody>
        </p:sp>
        <p:sp>
          <p:nvSpPr>
            <p:cNvPr id="1193" name="Google Shape;1193;p115"/>
            <p:cNvSpPr txBox="1"/>
            <p:nvPr/>
          </p:nvSpPr>
          <p:spPr>
            <a:xfrm>
              <a:off x="340415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STRUCTURE</a:t>
              </a:r>
              <a:endParaRPr b="1" sz="800">
                <a:solidFill>
                  <a:srgbClr val="FFFFFF"/>
                </a:solidFill>
                <a:latin typeface="Overpass"/>
                <a:ea typeface="Overpass"/>
                <a:cs typeface="Overpass"/>
                <a:sym typeface="Overpass"/>
              </a:endParaRPr>
            </a:p>
          </p:txBody>
        </p:sp>
        <p:sp>
          <p:nvSpPr>
            <p:cNvPr id="1194" name="Google Shape;1194;p115"/>
            <p:cNvSpPr txBox="1"/>
            <p:nvPr/>
          </p:nvSpPr>
          <p:spPr>
            <a:xfrm>
              <a:off x="5980350" y="1602013"/>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PROCESS</a:t>
              </a:r>
              <a:endParaRPr b="1" sz="800">
                <a:solidFill>
                  <a:srgbClr val="FFFFFF"/>
                </a:solidFill>
                <a:latin typeface="Overpass"/>
                <a:ea typeface="Overpass"/>
                <a:cs typeface="Overpass"/>
                <a:sym typeface="Overpass"/>
              </a:endParaRPr>
            </a:p>
          </p:txBody>
        </p:sp>
        <p:sp>
          <p:nvSpPr>
            <p:cNvPr id="1195" name="Google Shape;1195;p115"/>
            <p:cNvSpPr txBox="1"/>
            <p:nvPr/>
          </p:nvSpPr>
          <p:spPr>
            <a:xfrm>
              <a:off x="828900" y="1866818"/>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800">
                  <a:latin typeface="Overpass"/>
                  <a:ea typeface="Overpass"/>
                  <a:cs typeface="Overpass"/>
                  <a:sym typeface="Overpass"/>
                </a:rPr>
                <a:t>Strategy</a:t>
              </a:r>
              <a:r>
                <a:rPr lang="en" sz="800">
                  <a:latin typeface="Overpass"/>
                  <a:ea typeface="Overpass"/>
                  <a:cs typeface="Overpass"/>
                  <a:sym typeface="Overpass"/>
                </a:rPr>
                <a:t> specifies the goals and objectives to be achieved; it sets out the basic direction of the organization.</a:t>
              </a:r>
              <a:endParaRPr sz="800">
                <a:latin typeface="Overpass"/>
                <a:ea typeface="Overpass"/>
                <a:cs typeface="Overpass"/>
                <a:sym typeface="Overpass"/>
              </a:endParaRPr>
            </a:p>
          </p:txBody>
        </p:sp>
        <p:sp>
          <p:nvSpPr>
            <p:cNvPr id="1196" name="Google Shape;1196;p115"/>
            <p:cNvSpPr txBox="1"/>
            <p:nvPr/>
          </p:nvSpPr>
          <p:spPr>
            <a:xfrm>
              <a:off x="3404150" y="1866855"/>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800">
                  <a:latin typeface="Overpass"/>
                  <a:ea typeface="Overpass"/>
                  <a:cs typeface="Overpass"/>
                  <a:sym typeface="Overpass"/>
                </a:rPr>
                <a:t>Structure</a:t>
              </a:r>
              <a:r>
                <a:rPr lang="en" sz="800">
                  <a:latin typeface="Overpass"/>
                  <a:ea typeface="Overpass"/>
                  <a:cs typeface="Overpass"/>
                  <a:sym typeface="Overpass"/>
                </a:rPr>
                <a:t> of the organization determines the placement of power and authority in the organization.</a:t>
              </a:r>
              <a:endParaRPr sz="800">
                <a:latin typeface="Overpass"/>
                <a:ea typeface="Overpass"/>
                <a:cs typeface="Overpass"/>
                <a:sym typeface="Overpass"/>
              </a:endParaRPr>
            </a:p>
          </p:txBody>
        </p:sp>
        <p:sp>
          <p:nvSpPr>
            <p:cNvPr id="1197" name="Google Shape;1197;p115"/>
            <p:cNvSpPr txBox="1"/>
            <p:nvPr/>
          </p:nvSpPr>
          <p:spPr>
            <a:xfrm>
              <a:off x="5980350" y="1866805"/>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800">
                  <a:latin typeface="Overpass"/>
                  <a:ea typeface="Overpass"/>
                  <a:cs typeface="Overpass"/>
                  <a:sym typeface="Overpass"/>
                </a:rPr>
                <a:t>Process</a:t>
              </a:r>
              <a:r>
                <a:rPr lang="en" sz="800">
                  <a:latin typeface="Overpass"/>
                  <a:ea typeface="Overpass"/>
                  <a:cs typeface="Overpass"/>
                  <a:sym typeface="Overpass"/>
                </a:rPr>
                <a:t> is how information and decisions are made across the organization; this can be vertical, horizontal, or cross-functional.</a:t>
              </a:r>
              <a:endParaRPr sz="800">
                <a:latin typeface="Overpass"/>
                <a:ea typeface="Overpass"/>
                <a:cs typeface="Overpass"/>
                <a:sym typeface="Overpass"/>
              </a:endParaRPr>
            </a:p>
          </p:txBody>
        </p:sp>
      </p:grpSp>
      <p:sp>
        <p:nvSpPr>
          <p:cNvPr id="1198" name="Google Shape;1198;p115"/>
          <p:cNvSpPr txBox="1"/>
          <p:nvPr/>
        </p:nvSpPr>
        <p:spPr>
          <a:xfrm>
            <a:off x="510513" y="2823453"/>
            <a:ext cx="22002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ACTIONS</a:t>
            </a:r>
            <a:endParaRPr b="1" sz="1000">
              <a:latin typeface="Red Hat Text"/>
              <a:ea typeface="Red Hat Text"/>
              <a:cs typeface="Red Hat Text"/>
              <a:sym typeface="Red Hat Text"/>
            </a:endParaRPr>
          </a:p>
        </p:txBody>
      </p:sp>
      <p:sp>
        <p:nvSpPr>
          <p:cNvPr id="1199" name="Google Shape;1199;p115"/>
          <p:cNvSpPr txBox="1"/>
          <p:nvPr/>
        </p:nvSpPr>
        <p:spPr>
          <a:xfrm>
            <a:off x="4674063" y="2823453"/>
            <a:ext cx="39597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OWNER &amp; PARTNER(S)</a:t>
            </a:r>
            <a:endParaRPr b="1" sz="1000">
              <a:latin typeface="Red Hat Text"/>
              <a:ea typeface="Red Hat Text"/>
              <a:cs typeface="Red Hat Text"/>
              <a:sym typeface="Red Hat Text"/>
            </a:endParaRPr>
          </a:p>
        </p:txBody>
      </p:sp>
      <p:pic>
        <p:nvPicPr>
          <p:cNvPr id="1200" name="Google Shape;1200;p115"/>
          <p:cNvPicPr preferRelativeResize="0"/>
          <p:nvPr/>
        </p:nvPicPr>
        <p:blipFill>
          <a:blip r:embed="rId2">
            <a:alphaModFix/>
          </a:blip>
          <a:stretch>
            <a:fillRect/>
          </a:stretch>
        </p:blipFill>
        <p:spPr>
          <a:xfrm>
            <a:off x="7323353" y="85506"/>
            <a:ext cx="1741425" cy="1683701"/>
          </a:xfrm>
          <a:prstGeom prst="rect">
            <a:avLst/>
          </a:prstGeom>
          <a:noFill/>
          <a:ln>
            <a:noFill/>
          </a:ln>
        </p:spPr>
      </p:pic>
      <p:pic>
        <p:nvPicPr>
          <p:cNvPr id="1201" name="Google Shape;1201;p115"/>
          <p:cNvPicPr preferRelativeResize="0"/>
          <p:nvPr/>
        </p:nvPicPr>
        <p:blipFill>
          <a:blip r:embed="rId3">
            <a:alphaModFix/>
          </a:blip>
          <a:stretch>
            <a:fillRect/>
          </a:stretch>
        </p:blipFill>
        <p:spPr>
          <a:xfrm>
            <a:off x="422625" y="147050"/>
            <a:ext cx="353371" cy="354375"/>
          </a:xfrm>
          <a:prstGeom prst="rect">
            <a:avLst/>
          </a:prstGeom>
          <a:noFill/>
          <a:ln>
            <a:noFill/>
          </a:ln>
        </p:spPr>
      </p:pic>
      <p:cxnSp>
        <p:nvCxnSpPr>
          <p:cNvPr id="1202" name="Google Shape;1202;p11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03" name="Google Shape;1203;p11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04" name="Google Shape;1204;p11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 assessment 2">
  <p:cSld name="CUSTOM_7">
    <p:spTree>
      <p:nvGrpSpPr>
        <p:cNvPr id="1205" name="Shape 1205"/>
        <p:cNvGrpSpPr/>
        <p:nvPr/>
      </p:nvGrpSpPr>
      <p:grpSpPr>
        <a:xfrm>
          <a:off x="0" y="0"/>
          <a:ext cx="0" cy="0"/>
          <a:chOff x="0" y="0"/>
          <a:chExt cx="0" cy="0"/>
        </a:xfrm>
      </p:grpSpPr>
      <p:sp>
        <p:nvSpPr>
          <p:cNvPr id="1206" name="Google Shape;1206;p116"/>
          <p:cNvSpPr txBox="1"/>
          <p:nvPr/>
        </p:nvSpPr>
        <p:spPr>
          <a:xfrm>
            <a:off x="663788" y="5014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Organizational Assessment</a:t>
            </a:r>
            <a:endParaRPr sz="2000">
              <a:latin typeface="Red Hat Text"/>
              <a:ea typeface="Red Hat Text"/>
              <a:cs typeface="Red Hat Text"/>
              <a:sym typeface="Red Hat Text"/>
            </a:endParaRPr>
          </a:p>
        </p:txBody>
      </p:sp>
      <p:sp>
        <p:nvSpPr>
          <p:cNvPr id="1207" name="Google Shape;1207;p116"/>
          <p:cNvSpPr txBox="1"/>
          <p:nvPr/>
        </p:nvSpPr>
        <p:spPr>
          <a:xfrm>
            <a:off x="663844" y="763913"/>
            <a:ext cx="78165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accent1"/>
                </a:solidFill>
                <a:latin typeface="Red Hat Text"/>
                <a:ea typeface="Red Hat Text"/>
                <a:cs typeface="Red Hat Text"/>
                <a:sym typeface="Red Hat Text"/>
              </a:rPr>
              <a:t>Talent and Culture Actions</a:t>
            </a:r>
            <a:endParaRPr sz="1400">
              <a:solidFill>
                <a:schemeClr val="accent1"/>
              </a:solidFill>
              <a:latin typeface="Red Hat Text"/>
              <a:ea typeface="Red Hat Text"/>
              <a:cs typeface="Red Hat Text"/>
              <a:sym typeface="Red Hat Text"/>
            </a:endParaRPr>
          </a:p>
        </p:txBody>
      </p:sp>
      <p:sp>
        <p:nvSpPr>
          <p:cNvPr id="1208" name="Google Shape;1208;p116"/>
          <p:cNvSpPr txBox="1"/>
          <p:nvPr/>
        </p:nvSpPr>
        <p:spPr>
          <a:xfrm>
            <a:off x="663850" y="1335500"/>
            <a:ext cx="6548400" cy="41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chemeClr val="dk1"/>
                </a:solidFill>
                <a:latin typeface="Red Hat Text"/>
                <a:ea typeface="Red Hat Text"/>
                <a:cs typeface="Red Hat Text"/>
                <a:sym typeface="Red Hat Text"/>
              </a:rPr>
              <a:t>Based on the SWOT analysis,</a:t>
            </a:r>
            <a:r>
              <a:rPr lang="en" sz="1100">
                <a:solidFill>
                  <a:schemeClr val="dk1"/>
                </a:solidFill>
                <a:latin typeface="Red Hat Text"/>
                <a:ea typeface="Red Hat Text"/>
                <a:cs typeface="Red Hat Text"/>
                <a:sym typeface="Red Hat Text"/>
              </a:rPr>
              <a:t> what are the talent and culture focus areas? Where do we need to adapt strategy, and build capabilities to ensure Red </a:t>
            </a:r>
            <a:r>
              <a:rPr lang="en" sz="1100">
                <a:solidFill>
                  <a:schemeClr val="dk1"/>
                </a:solidFill>
                <a:latin typeface="Red Hat Text"/>
                <a:ea typeface="Red Hat Text"/>
                <a:cs typeface="Red Hat Text"/>
                <a:sym typeface="Red Hat Text"/>
              </a:rPr>
              <a:t>Hat’s</a:t>
            </a:r>
            <a:r>
              <a:rPr lang="en" sz="1100">
                <a:solidFill>
                  <a:schemeClr val="dk1"/>
                </a:solidFill>
                <a:latin typeface="Red Hat Text"/>
                <a:ea typeface="Red Hat Text"/>
                <a:cs typeface="Red Hat Text"/>
                <a:sym typeface="Red Hat Text"/>
              </a:rPr>
              <a:t> ongoing competitive advantage?</a:t>
            </a:r>
            <a:endParaRPr sz="1100">
              <a:latin typeface="Red Hat Text"/>
              <a:ea typeface="Red Hat Text"/>
              <a:cs typeface="Red Hat Text"/>
              <a:sym typeface="Red Hat Text"/>
            </a:endParaRPr>
          </a:p>
        </p:txBody>
      </p:sp>
      <p:sp>
        <p:nvSpPr>
          <p:cNvPr id="1209" name="Google Shape;1209;p116"/>
          <p:cNvSpPr txBox="1"/>
          <p:nvPr/>
        </p:nvSpPr>
        <p:spPr>
          <a:xfrm>
            <a:off x="496926" y="2880847"/>
            <a:ext cx="22002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ACTIONS</a:t>
            </a:r>
            <a:endParaRPr b="1" sz="1000">
              <a:latin typeface="Red Hat Text"/>
              <a:ea typeface="Red Hat Text"/>
              <a:cs typeface="Red Hat Text"/>
              <a:sym typeface="Red Hat Text"/>
            </a:endParaRPr>
          </a:p>
        </p:txBody>
      </p:sp>
      <p:sp>
        <p:nvSpPr>
          <p:cNvPr id="1210" name="Google Shape;1210;p116"/>
          <p:cNvSpPr txBox="1"/>
          <p:nvPr/>
        </p:nvSpPr>
        <p:spPr>
          <a:xfrm>
            <a:off x="4660476" y="2880847"/>
            <a:ext cx="39597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OWNER &amp; PARTNER(S)</a:t>
            </a:r>
            <a:endParaRPr b="1" sz="1000">
              <a:latin typeface="Red Hat Text"/>
              <a:ea typeface="Red Hat Text"/>
              <a:cs typeface="Red Hat Text"/>
              <a:sym typeface="Red Hat Text"/>
            </a:endParaRPr>
          </a:p>
        </p:txBody>
      </p:sp>
      <p:grpSp>
        <p:nvGrpSpPr>
          <p:cNvPr id="1211" name="Google Shape;1211;p116"/>
          <p:cNvGrpSpPr/>
          <p:nvPr/>
        </p:nvGrpSpPr>
        <p:grpSpPr>
          <a:xfrm>
            <a:off x="896175" y="1888006"/>
            <a:ext cx="7351650" cy="888119"/>
            <a:chOff x="828900" y="1602013"/>
            <a:chExt cx="7351650" cy="888119"/>
          </a:xfrm>
        </p:grpSpPr>
        <p:sp>
          <p:nvSpPr>
            <p:cNvPr id="1212" name="Google Shape;1212;p116"/>
            <p:cNvSpPr txBox="1"/>
            <p:nvPr/>
          </p:nvSpPr>
          <p:spPr>
            <a:xfrm>
              <a:off x="82890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verpass"/>
                  <a:ea typeface="Overpass"/>
                  <a:cs typeface="Overpass"/>
                  <a:sym typeface="Overpass"/>
                </a:rPr>
                <a:t>METRICS &amp; REWARDS</a:t>
              </a:r>
              <a:endParaRPr b="1" sz="800">
                <a:solidFill>
                  <a:srgbClr val="FFFFFF"/>
                </a:solidFill>
                <a:latin typeface="Overpass"/>
                <a:ea typeface="Overpass"/>
                <a:cs typeface="Overpass"/>
                <a:sym typeface="Overpass"/>
              </a:endParaRPr>
            </a:p>
          </p:txBody>
        </p:sp>
        <p:sp>
          <p:nvSpPr>
            <p:cNvPr id="1213" name="Google Shape;1213;p116"/>
            <p:cNvSpPr txBox="1"/>
            <p:nvPr/>
          </p:nvSpPr>
          <p:spPr>
            <a:xfrm>
              <a:off x="340415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verpass"/>
                  <a:ea typeface="Overpass"/>
                  <a:cs typeface="Overpass"/>
                  <a:sym typeface="Overpass"/>
                </a:rPr>
                <a:t>PEOPLE PRACTICES</a:t>
              </a:r>
              <a:endParaRPr b="1" sz="800">
                <a:solidFill>
                  <a:srgbClr val="FFFFFF"/>
                </a:solidFill>
                <a:latin typeface="Overpass"/>
                <a:ea typeface="Overpass"/>
                <a:cs typeface="Overpass"/>
                <a:sym typeface="Overpass"/>
              </a:endParaRPr>
            </a:p>
          </p:txBody>
        </p:sp>
        <p:sp>
          <p:nvSpPr>
            <p:cNvPr id="1214" name="Google Shape;1214;p116"/>
            <p:cNvSpPr txBox="1"/>
            <p:nvPr/>
          </p:nvSpPr>
          <p:spPr>
            <a:xfrm>
              <a:off x="5980350" y="1602013"/>
              <a:ext cx="2200200" cy="269700"/>
            </a:xfrm>
            <a:prstGeom prst="rect">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verpass"/>
                  <a:ea typeface="Overpass"/>
                  <a:cs typeface="Overpass"/>
                  <a:sym typeface="Overpass"/>
                </a:rPr>
                <a:t>CULTURE</a:t>
              </a:r>
              <a:r>
                <a:rPr b="1" baseline="30000" lang="en" sz="800">
                  <a:solidFill>
                    <a:schemeClr val="lt1"/>
                  </a:solidFill>
                  <a:latin typeface="Overpass"/>
                  <a:ea typeface="Overpass"/>
                  <a:cs typeface="Overpass"/>
                  <a:sym typeface="Overpass"/>
                </a:rPr>
                <a:t>1</a:t>
              </a:r>
              <a:endParaRPr b="1" baseline="30000" sz="800">
                <a:solidFill>
                  <a:srgbClr val="FFFFFF"/>
                </a:solidFill>
                <a:latin typeface="Overpass"/>
                <a:ea typeface="Overpass"/>
                <a:cs typeface="Overpass"/>
                <a:sym typeface="Overpass"/>
              </a:endParaRPr>
            </a:p>
          </p:txBody>
        </p:sp>
        <p:sp>
          <p:nvSpPr>
            <p:cNvPr id="1215" name="Google Shape;1215;p116"/>
            <p:cNvSpPr txBox="1"/>
            <p:nvPr/>
          </p:nvSpPr>
          <p:spPr>
            <a:xfrm>
              <a:off x="828900" y="1878694"/>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Metrics &amp; rewards </a:t>
              </a:r>
              <a:r>
                <a:rPr lang="en" sz="800">
                  <a:solidFill>
                    <a:schemeClr val="dk1"/>
                  </a:solidFill>
                  <a:latin typeface="Overpass"/>
                  <a:ea typeface="Overpass"/>
                  <a:cs typeface="Overpass"/>
                  <a:sym typeface="Overpass"/>
                </a:rPr>
                <a:t>provide motivation and ensures aligned incentives for the completion of the strategic direction.</a:t>
              </a:r>
              <a:endParaRPr b="1" sz="800">
                <a:latin typeface="Overpass"/>
                <a:ea typeface="Overpass"/>
                <a:cs typeface="Overpass"/>
                <a:sym typeface="Overpass"/>
              </a:endParaRPr>
            </a:p>
          </p:txBody>
        </p:sp>
        <p:sp>
          <p:nvSpPr>
            <p:cNvPr id="1216" name="Google Shape;1216;p116"/>
            <p:cNvSpPr txBox="1"/>
            <p:nvPr/>
          </p:nvSpPr>
          <p:spPr>
            <a:xfrm>
              <a:off x="3404150" y="1878731"/>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People practices</a:t>
              </a:r>
              <a:r>
                <a:rPr lang="en" sz="800">
                  <a:solidFill>
                    <a:schemeClr val="dk1"/>
                  </a:solidFill>
                  <a:latin typeface="Overpass"/>
                  <a:ea typeface="Overpass"/>
                  <a:cs typeface="Overpass"/>
                  <a:sym typeface="Overpass"/>
                </a:rPr>
                <a:t> ensure alignment between business strategy and the mindsets and skills necessary to execute the strategy.</a:t>
              </a:r>
              <a:endParaRPr b="1" sz="800">
                <a:latin typeface="Overpass"/>
                <a:ea typeface="Overpass"/>
                <a:cs typeface="Overpass"/>
                <a:sym typeface="Overpass"/>
              </a:endParaRPr>
            </a:p>
          </p:txBody>
        </p:sp>
        <p:sp>
          <p:nvSpPr>
            <p:cNvPr id="1217" name="Google Shape;1217;p116"/>
            <p:cNvSpPr txBox="1"/>
            <p:nvPr/>
          </p:nvSpPr>
          <p:spPr>
            <a:xfrm>
              <a:off x="5980350" y="1878681"/>
              <a:ext cx="2200200" cy="6114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Culture</a:t>
              </a:r>
              <a:r>
                <a:rPr lang="en" sz="800">
                  <a:solidFill>
                    <a:schemeClr val="dk1"/>
                  </a:solidFill>
                  <a:latin typeface="Overpass"/>
                  <a:ea typeface="Overpass"/>
                  <a:cs typeface="Overpass"/>
                  <a:sym typeface="Overpass"/>
                </a:rPr>
                <a:t> is a strategic competitive advantage for our company and makes Red Hat a great place to work for all associates.</a:t>
              </a:r>
              <a:endParaRPr b="1" sz="800">
                <a:latin typeface="Overpass"/>
                <a:ea typeface="Overpass"/>
                <a:cs typeface="Overpass"/>
                <a:sym typeface="Overpass"/>
              </a:endParaRPr>
            </a:p>
          </p:txBody>
        </p:sp>
      </p:grpSp>
      <p:pic>
        <p:nvPicPr>
          <p:cNvPr id="1218" name="Google Shape;1218;p116"/>
          <p:cNvPicPr preferRelativeResize="0"/>
          <p:nvPr/>
        </p:nvPicPr>
        <p:blipFill>
          <a:blip r:embed="rId2">
            <a:alphaModFix/>
          </a:blip>
          <a:stretch>
            <a:fillRect/>
          </a:stretch>
        </p:blipFill>
        <p:spPr>
          <a:xfrm>
            <a:off x="7323353" y="85506"/>
            <a:ext cx="1741425" cy="1683701"/>
          </a:xfrm>
          <a:prstGeom prst="rect">
            <a:avLst/>
          </a:prstGeom>
          <a:noFill/>
          <a:ln>
            <a:noFill/>
          </a:ln>
        </p:spPr>
      </p:pic>
      <p:pic>
        <p:nvPicPr>
          <p:cNvPr id="1219" name="Google Shape;1219;p116"/>
          <p:cNvPicPr preferRelativeResize="0"/>
          <p:nvPr/>
        </p:nvPicPr>
        <p:blipFill>
          <a:blip r:embed="rId3">
            <a:alphaModFix/>
          </a:blip>
          <a:stretch>
            <a:fillRect/>
          </a:stretch>
        </p:blipFill>
        <p:spPr>
          <a:xfrm>
            <a:off x="422625" y="147050"/>
            <a:ext cx="353371" cy="354375"/>
          </a:xfrm>
          <a:prstGeom prst="rect">
            <a:avLst/>
          </a:prstGeom>
          <a:noFill/>
          <a:ln>
            <a:noFill/>
          </a:ln>
        </p:spPr>
      </p:pic>
      <p:cxnSp>
        <p:nvCxnSpPr>
          <p:cNvPr id="1220" name="Google Shape;1220;p11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21" name="Google Shape;1221;p11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22" name="Google Shape;1222;p11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box">
  <p:cSld name="CUSTOM_7_1">
    <p:spTree>
      <p:nvGrpSpPr>
        <p:cNvPr id="1223" name="Shape 1223"/>
        <p:cNvGrpSpPr/>
        <p:nvPr/>
      </p:nvGrpSpPr>
      <p:grpSpPr>
        <a:xfrm>
          <a:off x="0" y="0"/>
          <a:ext cx="0" cy="0"/>
          <a:chOff x="0" y="0"/>
          <a:chExt cx="0" cy="0"/>
        </a:xfrm>
      </p:grpSpPr>
      <p:cxnSp>
        <p:nvCxnSpPr>
          <p:cNvPr id="1224" name="Google Shape;1224;p11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25" name="Google Shape;1225;p11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26" name="Google Shape;1226;p11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27" name="Google Shape;1227;p117"/>
          <p:cNvSpPr txBox="1"/>
          <p:nvPr/>
        </p:nvSpPr>
        <p:spPr>
          <a:xfrm>
            <a:off x="663788" y="3490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Talent Review</a:t>
            </a:r>
            <a:r>
              <a:rPr lang="en" sz="2000">
                <a:latin typeface="Red Hat Text"/>
                <a:ea typeface="Red Hat Text"/>
                <a:cs typeface="Red Hat Text"/>
                <a:sym typeface="Red Hat Text"/>
              </a:rPr>
              <a:t> (9 Box Analysis)</a:t>
            </a:r>
            <a:endParaRPr sz="2000">
              <a:latin typeface="Red Hat Text"/>
              <a:ea typeface="Red Hat Text"/>
              <a:cs typeface="Red Hat Text"/>
              <a:sym typeface="Red Hat Text"/>
            </a:endParaRPr>
          </a:p>
        </p:txBody>
      </p:sp>
      <p:sp>
        <p:nvSpPr>
          <p:cNvPr id="1228" name="Google Shape;1228;p117"/>
          <p:cNvSpPr txBox="1"/>
          <p:nvPr/>
        </p:nvSpPr>
        <p:spPr>
          <a:xfrm>
            <a:off x="4376925" y="4634750"/>
            <a:ext cx="10677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Text"/>
                <a:ea typeface="Red Hat Text"/>
                <a:cs typeface="Red Hat Text"/>
                <a:sym typeface="Red Hat Text"/>
              </a:rPr>
              <a:t>Too New to Rate:</a:t>
            </a:r>
            <a:endParaRPr b="1" sz="800">
              <a:solidFill>
                <a:srgbClr val="78909C"/>
              </a:solidFill>
              <a:latin typeface="Red Hat Text"/>
              <a:ea typeface="Red Hat Text"/>
              <a:cs typeface="Red Hat Text"/>
              <a:sym typeface="Red Hat Text"/>
            </a:endParaRPr>
          </a:p>
        </p:txBody>
      </p:sp>
      <p:sp>
        <p:nvSpPr>
          <p:cNvPr id="1229" name="Google Shape;1229;p117"/>
          <p:cNvSpPr/>
          <p:nvPr/>
        </p:nvSpPr>
        <p:spPr>
          <a:xfrm>
            <a:off x="1129375" y="3133824"/>
            <a:ext cx="2498400" cy="10401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230" name="Google Shape;1230;p117"/>
          <p:cNvSpPr/>
          <p:nvPr/>
        </p:nvSpPr>
        <p:spPr>
          <a:xfrm>
            <a:off x="3627675" y="3133925"/>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231" name="Google Shape;1231;p117"/>
          <p:cNvSpPr/>
          <p:nvPr/>
        </p:nvSpPr>
        <p:spPr>
          <a:xfrm>
            <a:off x="6125975" y="3133924"/>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232" name="Google Shape;1232;p117"/>
          <p:cNvSpPr/>
          <p:nvPr/>
        </p:nvSpPr>
        <p:spPr>
          <a:xfrm>
            <a:off x="3627700" y="2088137"/>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233" name="Google Shape;1233;p117"/>
          <p:cNvSpPr/>
          <p:nvPr/>
        </p:nvSpPr>
        <p:spPr>
          <a:xfrm>
            <a:off x="6126000" y="2088137"/>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234" name="Google Shape;1234;p117"/>
          <p:cNvSpPr/>
          <p:nvPr/>
        </p:nvSpPr>
        <p:spPr>
          <a:xfrm>
            <a:off x="1129400" y="1042124"/>
            <a:ext cx="2498400" cy="1040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235" name="Google Shape;1235;p117"/>
          <p:cNvSpPr/>
          <p:nvPr/>
        </p:nvSpPr>
        <p:spPr>
          <a:xfrm>
            <a:off x="3627700" y="1042225"/>
            <a:ext cx="2498400" cy="1040100"/>
          </a:xfrm>
          <a:prstGeom prst="rect">
            <a:avLst/>
          </a:prstGeom>
          <a:solidFill>
            <a:srgbClr val="3A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236" name="Google Shape;1236;p117"/>
          <p:cNvSpPr/>
          <p:nvPr/>
        </p:nvSpPr>
        <p:spPr>
          <a:xfrm>
            <a:off x="6126000" y="1042225"/>
            <a:ext cx="2498400" cy="1040100"/>
          </a:xfrm>
          <a:prstGeom prst="rect">
            <a:avLst/>
          </a:prstGeom>
          <a:solidFill>
            <a:srgbClr val="3A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237" name="Google Shape;1237;p117"/>
          <p:cNvSpPr txBox="1"/>
          <p:nvPr/>
        </p:nvSpPr>
        <p:spPr>
          <a:xfrm>
            <a:off x="1184300" y="31346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7: Does Not Meet Expectations + Modest Potential –</a:t>
            </a:r>
            <a:endParaRPr sz="600">
              <a:solidFill>
                <a:srgbClr val="FFFFFF"/>
              </a:solidFill>
              <a:latin typeface="Red Hat Text"/>
              <a:ea typeface="Red Hat Text"/>
              <a:cs typeface="Red Hat Text"/>
              <a:sym typeface="Red Hat Text"/>
            </a:endParaRPr>
          </a:p>
        </p:txBody>
      </p:sp>
      <p:sp>
        <p:nvSpPr>
          <p:cNvPr id="1238" name="Google Shape;1238;p117"/>
          <p:cNvSpPr txBox="1"/>
          <p:nvPr/>
        </p:nvSpPr>
        <p:spPr>
          <a:xfrm>
            <a:off x="3713175" y="31346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6: Meets Expectations + Modest Potential –</a:t>
            </a:r>
            <a:endParaRPr sz="600">
              <a:solidFill>
                <a:srgbClr val="FFFFFF"/>
              </a:solidFill>
              <a:latin typeface="Red Hat Text"/>
              <a:ea typeface="Red Hat Text"/>
              <a:cs typeface="Red Hat Text"/>
              <a:sym typeface="Red Hat Text"/>
            </a:endParaRPr>
          </a:p>
        </p:txBody>
      </p:sp>
      <p:sp>
        <p:nvSpPr>
          <p:cNvPr id="1239" name="Google Shape;1239;p117"/>
          <p:cNvSpPr txBox="1"/>
          <p:nvPr/>
        </p:nvSpPr>
        <p:spPr>
          <a:xfrm>
            <a:off x="6211475" y="31346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5: Surpasses Expectations + Modest Potential –</a:t>
            </a:r>
            <a:endParaRPr sz="600">
              <a:solidFill>
                <a:srgbClr val="FFFFFF"/>
              </a:solidFill>
              <a:latin typeface="Red Hat Text"/>
              <a:ea typeface="Red Hat Text"/>
              <a:cs typeface="Red Hat Text"/>
              <a:sym typeface="Red Hat Text"/>
            </a:endParaRPr>
          </a:p>
        </p:txBody>
      </p:sp>
      <p:sp>
        <p:nvSpPr>
          <p:cNvPr id="1240" name="Google Shape;1240;p117"/>
          <p:cNvSpPr txBox="1"/>
          <p:nvPr/>
        </p:nvSpPr>
        <p:spPr>
          <a:xfrm>
            <a:off x="6211475" y="10422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1: Surpasses Expectations + High Potential –</a:t>
            </a:r>
            <a:endParaRPr sz="600">
              <a:solidFill>
                <a:srgbClr val="FFFFFF"/>
              </a:solidFill>
              <a:latin typeface="Red Hat Text"/>
              <a:ea typeface="Red Hat Text"/>
              <a:cs typeface="Red Hat Text"/>
              <a:sym typeface="Red Hat Text"/>
            </a:endParaRPr>
          </a:p>
        </p:txBody>
      </p:sp>
      <p:sp>
        <p:nvSpPr>
          <p:cNvPr id="1241" name="Google Shape;1241;p117"/>
          <p:cNvSpPr txBox="1"/>
          <p:nvPr/>
        </p:nvSpPr>
        <p:spPr>
          <a:xfrm>
            <a:off x="6211600" y="20880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3: Surpasses Expectations + Growth Potential –</a:t>
            </a:r>
            <a:endParaRPr sz="600">
              <a:solidFill>
                <a:srgbClr val="FFFFFF"/>
              </a:solidFill>
              <a:latin typeface="Red Hat Text"/>
              <a:ea typeface="Red Hat Text"/>
              <a:cs typeface="Red Hat Text"/>
              <a:sym typeface="Red Hat Text"/>
            </a:endParaRPr>
          </a:p>
        </p:txBody>
      </p:sp>
      <p:sp>
        <p:nvSpPr>
          <p:cNvPr id="1242" name="Google Shape;1242;p117"/>
          <p:cNvSpPr txBox="1"/>
          <p:nvPr/>
        </p:nvSpPr>
        <p:spPr>
          <a:xfrm>
            <a:off x="3713200" y="20880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4: Meets Expectations + Growth Potential –</a:t>
            </a:r>
            <a:endParaRPr sz="600">
              <a:solidFill>
                <a:srgbClr val="FFFFFF"/>
              </a:solidFill>
              <a:latin typeface="Red Hat Text"/>
              <a:ea typeface="Red Hat Text"/>
              <a:cs typeface="Red Hat Text"/>
              <a:sym typeface="Red Hat Text"/>
            </a:endParaRPr>
          </a:p>
        </p:txBody>
      </p:sp>
      <p:sp>
        <p:nvSpPr>
          <p:cNvPr id="1243" name="Google Shape;1243;p117"/>
          <p:cNvSpPr txBox="1"/>
          <p:nvPr/>
        </p:nvSpPr>
        <p:spPr>
          <a:xfrm>
            <a:off x="3713200" y="10422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2: Meets Expectations + High Potential –</a:t>
            </a:r>
            <a:endParaRPr sz="600">
              <a:solidFill>
                <a:srgbClr val="FFFFFF"/>
              </a:solidFill>
              <a:latin typeface="Red Hat Text"/>
              <a:ea typeface="Red Hat Text"/>
              <a:cs typeface="Red Hat Text"/>
              <a:sym typeface="Red Hat Text"/>
            </a:endParaRPr>
          </a:p>
        </p:txBody>
      </p:sp>
      <p:sp>
        <p:nvSpPr>
          <p:cNvPr id="1244" name="Google Shape;1244;p117"/>
          <p:cNvSpPr txBox="1"/>
          <p:nvPr/>
        </p:nvSpPr>
        <p:spPr>
          <a:xfrm>
            <a:off x="1134500" y="847750"/>
            <a:ext cx="2493300" cy="194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DOES NOT MEET EXPECTATIONS</a:t>
            </a:r>
            <a:endParaRPr b="1" sz="600">
              <a:solidFill>
                <a:srgbClr val="FFFFFF"/>
              </a:solidFill>
              <a:latin typeface="Red Hat Text"/>
              <a:ea typeface="Red Hat Text"/>
              <a:cs typeface="Red Hat Text"/>
              <a:sym typeface="Red Hat Text"/>
            </a:endParaRPr>
          </a:p>
        </p:txBody>
      </p:sp>
      <p:sp>
        <p:nvSpPr>
          <p:cNvPr id="1245" name="Google Shape;1245;p117"/>
          <p:cNvSpPr txBox="1"/>
          <p:nvPr/>
        </p:nvSpPr>
        <p:spPr>
          <a:xfrm>
            <a:off x="3627700" y="847825"/>
            <a:ext cx="2493300" cy="194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MEETS EXPECTATIONS</a:t>
            </a:r>
            <a:endParaRPr b="1" sz="600">
              <a:solidFill>
                <a:srgbClr val="FFFFFF"/>
              </a:solidFill>
              <a:latin typeface="Red Hat Text"/>
              <a:ea typeface="Red Hat Text"/>
              <a:cs typeface="Red Hat Text"/>
              <a:sym typeface="Red Hat Text"/>
            </a:endParaRPr>
          </a:p>
        </p:txBody>
      </p:sp>
      <p:sp>
        <p:nvSpPr>
          <p:cNvPr id="1246" name="Google Shape;1246;p117"/>
          <p:cNvSpPr txBox="1"/>
          <p:nvPr/>
        </p:nvSpPr>
        <p:spPr>
          <a:xfrm>
            <a:off x="6120900" y="847825"/>
            <a:ext cx="2498400" cy="194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SURPASSES EXPECTATIONS</a:t>
            </a:r>
            <a:endParaRPr b="1" sz="600">
              <a:solidFill>
                <a:srgbClr val="FFFFFF"/>
              </a:solidFill>
              <a:latin typeface="Red Hat Text"/>
              <a:ea typeface="Red Hat Text"/>
              <a:cs typeface="Red Hat Text"/>
              <a:sym typeface="Red Hat Text"/>
            </a:endParaRPr>
          </a:p>
        </p:txBody>
      </p:sp>
      <p:sp>
        <p:nvSpPr>
          <p:cNvPr id="1247" name="Google Shape;1247;p117"/>
          <p:cNvSpPr txBox="1"/>
          <p:nvPr/>
        </p:nvSpPr>
        <p:spPr>
          <a:xfrm rot="-5400000">
            <a:off x="-565550" y="2486275"/>
            <a:ext cx="21699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990000"/>
                </a:solidFill>
                <a:latin typeface="Red Hat Text Medium"/>
                <a:ea typeface="Red Hat Text Medium"/>
                <a:cs typeface="Red Hat Text Medium"/>
                <a:sym typeface="Red Hat Text Medium"/>
              </a:rPr>
              <a:t>POTENTIAL</a:t>
            </a:r>
            <a:endParaRPr sz="900">
              <a:solidFill>
                <a:srgbClr val="990000"/>
              </a:solidFill>
              <a:latin typeface="Red Hat Text Medium"/>
              <a:ea typeface="Red Hat Text Medium"/>
              <a:cs typeface="Red Hat Text Medium"/>
              <a:sym typeface="Red Hat Text Medium"/>
            </a:endParaRPr>
          </a:p>
        </p:txBody>
      </p:sp>
      <p:sp>
        <p:nvSpPr>
          <p:cNvPr id="1248" name="Google Shape;1248;p117"/>
          <p:cNvSpPr txBox="1"/>
          <p:nvPr/>
        </p:nvSpPr>
        <p:spPr>
          <a:xfrm rot="-5400000">
            <a:off x="472350" y="3516275"/>
            <a:ext cx="1033200" cy="282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MODEST POTENTIAL</a:t>
            </a:r>
            <a:endParaRPr b="1" sz="600">
              <a:solidFill>
                <a:srgbClr val="FFFFFF"/>
              </a:solidFill>
              <a:latin typeface="Red Hat Text"/>
              <a:ea typeface="Red Hat Text"/>
              <a:cs typeface="Red Hat Text"/>
              <a:sym typeface="Red Hat Text"/>
            </a:endParaRPr>
          </a:p>
        </p:txBody>
      </p:sp>
      <p:sp>
        <p:nvSpPr>
          <p:cNvPr id="1249" name="Google Shape;1249;p117"/>
          <p:cNvSpPr txBox="1"/>
          <p:nvPr/>
        </p:nvSpPr>
        <p:spPr>
          <a:xfrm rot="-5400000">
            <a:off x="471550" y="2470425"/>
            <a:ext cx="1033200" cy="282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GROWTH POTENTIAL</a:t>
            </a:r>
            <a:endParaRPr b="1" sz="600">
              <a:solidFill>
                <a:srgbClr val="FFFFFF"/>
              </a:solidFill>
              <a:latin typeface="Red Hat Text"/>
              <a:ea typeface="Red Hat Text"/>
              <a:cs typeface="Red Hat Text"/>
              <a:sym typeface="Red Hat Text"/>
            </a:endParaRPr>
          </a:p>
        </p:txBody>
      </p:sp>
      <p:sp>
        <p:nvSpPr>
          <p:cNvPr id="1250" name="Google Shape;1250;p117"/>
          <p:cNvSpPr txBox="1"/>
          <p:nvPr/>
        </p:nvSpPr>
        <p:spPr>
          <a:xfrm rot="-5400000">
            <a:off x="471800" y="1424575"/>
            <a:ext cx="1033200" cy="282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HIGH POTENTIAL</a:t>
            </a:r>
            <a:endParaRPr b="1" sz="600">
              <a:solidFill>
                <a:srgbClr val="FFFFFF"/>
              </a:solidFill>
              <a:latin typeface="Red Hat Text"/>
              <a:ea typeface="Red Hat Text"/>
              <a:cs typeface="Red Hat Text"/>
              <a:sym typeface="Red Hat Text"/>
            </a:endParaRPr>
          </a:p>
        </p:txBody>
      </p:sp>
      <p:sp>
        <p:nvSpPr>
          <p:cNvPr id="1251" name="Google Shape;1251;p117"/>
          <p:cNvSpPr/>
          <p:nvPr/>
        </p:nvSpPr>
        <p:spPr>
          <a:xfrm>
            <a:off x="1129400" y="2088449"/>
            <a:ext cx="2498400" cy="1040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252" name="Google Shape;1252;p117"/>
          <p:cNvSpPr txBox="1"/>
          <p:nvPr/>
        </p:nvSpPr>
        <p:spPr>
          <a:xfrm>
            <a:off x="1214925" y="20704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2"/>
                </a:solidFill>
                <a:latin typeface="Red Hat Text"/>
                <a:ea typeface="Red Hat Text"/>
                <a:cs typeface="Red Hat Text"/>
                <a:sym typeface="Red Hat Text"/>
              </a:rPr>
              <a:t>– BOX 8: Does Not Meet Expectations + Growth Potential –</a:t>
            </a:r>
            <a:endParaRPr sz="600">
              <a:solidFill>
                <a:schemeClr val="dk2"/>
              </a:solidFill>
              <a:latin typeface="Red Hat Text"/>
              <a:ea typeface="Red Hat Text"/>
              <a:cs typeface="Red Hat Text"/>
              <a:sym typeface="Red Hat Text"/>
            </a:endParaRPr>
          </a:p>
        </p:txBody>
      </p:sp>
      <p:sp>
        <p:nvSpPr>
          <p:cNvPr id="1253" name="Google Shape;1253;p117"/>
          <p:cNvSpPr txBox="1"/>
          <p:nvPr/>
        </p:nvSpPr>
        <p:spPr>
          <a:xfrm>
            <a:off x="1184300" y="10491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2"/>
                </a:solidFill>
                <a:latin typeface="Red Hat Text"/>
                <a:ea typeface="Red Hat Text"/>
                <a:cs typeface="Red Hat Text"/>
                <a:sym typeface="Red Hat Text"/>
              </a:rPr>
              <a:t>– BOX 9: Does Not Meet Expectations + High Potential –</a:t>
            </a:r>
            <a:endParaRPr sz="600">
              <a:solidFill>
                <a:schemeClr val="dk2"/>
              </a:solidFill>
              <a:latin typeface="Red Hat Text"/>
              <a:ea typeface="Red Hat Text"/>
              <a:cs typeface="Red Hat Text"/>
              <a:sym typeface="Red Hat Text"/>
            </a:endParaRPr>
          </a:p>
        </p:txBody>
      </p:sp>
      <p:sp>
        <p:nvSpPr>
          <p:cNvPr id="1254" name="Google Shape;1254;p117"/>
          <p:cNvSpPr txBox="1"/>
          <p:nvPr/>
        </p:nvSpPr>
        <p:spPr>
          <a:xfrm>
            <a:off x="3444652" y="4383575"/>
            <a:ext cx="28992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990000"/>
                </a:solidFill>
                <a:latin typeface="Red Hat Text Medium"/>
                <a:ea typeface="Red Hat Text Medium"/>
                <a:cs typeface="Red Hat Text Medium"/>
                <a:sym typeface="Red Hat Text Medium"/>
              </a:rPr>
              <a:t>PERFORMANCE (consider both WHAT and HOW)</a:t>
            </a:r>
            <a:endParaRPr sz="900">
              <a:solidFill>
                <a:srgbClr val="990000"/>
              </a:solidFill>
              <a:latin typeface="Red Hat Text Medium"/>
              <a:ea typeface="Red Hat Text Medium"/>
              <a:cs typeface="Red Hat Text Medium"/>
              <a:sym typeface="Red Hat Text Medium"/>
            </a:endParaRPr>
          </a:p>
        </p:txBody>
      </p:sp>
      <p:cxnSp>
        <p:nvCxnSpPr>
          <p:cNvPr id="1255" name="Google Shape;1255;p117"/>
          <p:cNvCxnSpPr/>
          <p:nvPr/>
        </p:nvCxnSpPr>
        <p:spPr>
          <a:xfrm>
            <a:off x="646875" y="1026175"/>
            <a:ext cx="0" cy="3150600"/>
          </a:xfrm>
          <a:prstGeom prst="straightConnector1">
            <a:avLst/>
          </a:prstGeom>
          <a:noFill/>
          <a:ln cap="flat" cmpd="sng" w="9525">
            <a:solidFill>
              <a:srgbClr val="78909C"/>
            </a:solidFill>
            <a:prstDash val="solid"/>
            <a:round/>
            <a:headEnd len="med" w="med" type="triangle"/>
            <a:tailEnd len="med" w="med" type="none"/>
          </a:ln>
        </p:spPr>
      </p:cxnSp>
      <p:sp>
        <p:nvSpPr>
          <p:cNvPr id="1256" name="Google Shape;1256;p117"/>
          <p:cNvSpPr txBox="1"/>
          <p:nvPr/>
        </p:nvSpPr>
        <p:spPr>
          <a:xfrm rot="-5400000">
            <a:off x="228900" y="3527500"/>
            <a:ext cx="8280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MODEST</a:t>
            </a:r>
            <a:endParaRPr b="1" sz="800">
              <a:solidFill>
                <a:srgbClr val="78909C"/>
              </a:solidFill>
              <a:latin typeface="Overpass"/>
              <a:ea typeface="Overpass"/>
              <a:cs typeface="Overpass"/>
              <a:sym typeface="Overpass"/>
            </a:endParaRPr>
          </a:p>
        </p:txBody>
      </p:sp>
      <p:sp>
        <p:nvSpPr>
          <p:cNvPr id="1257" name="Google Shape;1257;p117"/>
          <p:cNvSpPr txBox="1"/>
          <p:nvPr/>
        </p:nvSpPr>
        <p:spPr>
          <a:xfrm rot="-5400000">
            <a:off x="410850" y="1449800"/>
            <a:ext cx="4641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HIGH</a:t>
            </a:r>
            <a:endParaRPr b="1" sz="800">
              <a:solidFill>
                <a:srgbClr val="78909C"/>
              </a:solidFill>
              <a:latin typeface="Overpass"/>
              <a:ea typeface="Overpass"/>
              <a:cs typeface="Overpass"/>
              <a:sym typeface="Overpass"/>
            </a:endParaRPr>
          </a:p>
        </p:txBody>
      </p:sp>
      <p:cxnSp>
        <p:nvCxnSpPr>
          <p:cNvPr id="1258" name="Google Shape;1258;p117"/>
          <p:cNvCxnSpPr/>
          <p:nvPr/>
        </p:nvCxnSpPr>
        <p:spPr>
          <a:xfrm rot="10800000">
            <a:off x="1134500" y="4381425"/>
            <a:ext cx="7490400" cy="0"/>
          </a:xfrm>
          <a:prstGeom prst="straightConnector1">
            <a:avLst/>
          </a:prstGeom>
          <a:noFill/>
          <a:ln cap="flat" cmpd="sng" w="9525">
            <a:solidFill>
              <a:srgbClr val="78909C"/>
            </a:solidFill>
            <a:prstDash val="solid"/>
            <a:round/>
            <a:headEnd len="med" w="med" type="triangle"/>
            <a:tailEnd len="med" w="med" type="none"/>
          </a:ln>
        </p:spPr>
      </p:cxnSp>
      <p:sp>
        <p:nvSpPr>
          <p:cNvPr id="1259" name="Google Shape;1259;p117"/>
          <p:cNvSpPr txBox="1"/>
          <p:nvPr/>
        </p:nvSpPr>
        <p:spPr>
          <a:xfrm>
            <a:off x="2073225" y="4259625"/>
            <a:ext cx="6105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LOW</a:t>
            </a:r>
            <a:endParaRPr b="1" sz="800">
              <a:solidFill>
                <a:srgbClr val="78909C"/>
              </a:solidFill>
              <a:latin typeface="Overpass"/>
              <a:ea typeface="Overpass"/>
              <a:cs typeface="Overpass"/>
              <a:sym typeface="Overpass"/>
            </a:endParaRPr>
          </a:p>
        </p:txBody>
      </p:sp>
      <p:sp>
        <p:nvSpPr>
          <p:cNvPr id="1260" name="Google Shape;1260;p117"/>
          <p:cNvSpPr txBox="1"/>
          <p:nvPr/>
        </p:nvSpPr>
        <p:spPr>
          <a:xfrm>
            <a:off x="7100950" y="4259625"/>
            <a:ext cx="5487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HIGH</a:t>
            </a:r>
            <a:endParaRPr b="1" sz="800">
              <a:solidFill>
                <a:srgbClr val="78909C"/>
              </a:solidFill>
              <a:latin typeface="Overpass"/>
              <a:ea typeface="Overpass"/>
              <a:cs typeface="Overpass"/>
              <a:sym typeface="Overpass"/>
            </a:endParaRPr>
          </a:p>
        </p:txBody>
      </p:sp>
      <p:pic>
        <p:nvPicPr>
          <p:cNvPr id="1261" name="Google Shape;1261;p117"/>
          <p:cNvPicPr preferRelativeResize="0"/>
          <p:nvPr/>
        </p:nvPicPr>
        <p:blipFill>
          <a:blip r:embed="rId2">
            <a:alphaModFix/>
          </a:blip>
          <a:stretch>
            <a:fillRect/>
          </a:stretch>
        </p:blipFill>
        <p:spPr>
          <a:xfrm>
            <a:off x="431576" y="61875"/>
            <a:ext cx="387440" cy="3783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sk analysis">
  <p:cSld name="CUSTOM_7_1_1">
    <p:spTree>
      <p:nvGrpSpPr>
        <p:cNvPr id="1262" name="Shape 1262"/>
        <p:cNvGrpSpPr/>
        <p:nvPr/>
      </p:nvGrpSpPr>
      <p:grpSpPr>
        <a:xfrm>
          <a:off x="0" y="0"/>
          <a:ext cx="0" cy="0"/>
          <a:chOff x="0" y="0"/>
          <a:chExt cx="0" cy="0"/>
        </a:xfrm>
      </p:grpSpPr>
      <p:cxnSp>
        <p:nvCxnSpPr>
          <p:cNvPr id="1263" name="Google Shape;1263;p11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64" name="Google Shape;1264;p11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65" name="Google Shape;1265;p11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266" name="Google Shape;1266;p118"/>
          <p:cNvPicPr preferRelativeResize="0"/>
          <p:nvPr/>
        </p:nvPicPr>
        <p:blipFill>
          <a:blip r:embed="rId2">
            <a:alphaModFix/>
          </a:blip>
          <a:stretch>
            <a:fillRect/>
          </a:stretch>
        </p:blipFill>
        <p:spPr>
          <a:xfrm>
            <a:off x="431576" y="61875"/>
            <a:ext cx="387440" cy="378300"/>
          </a:xfrm>
          <a:prstGeom prst="rect">
            <a:avLst/>
          </a:prstGeom>
          <a:noFill/>
          <a:ln>
            <a:noFill/>
          </a:ln>
        </p:spPr>
      </p:pic>
      <p:pic>
        <p:nvPicPr>
          <p:cNvPr id="1267" name="Google Shape;1267;p118"/>
          <p:cNvPicPr preferRelativeResize="0"/>
          <p:nvPr/>
        </p:nvPicPr>
        <p:blipFill rotWithShape="1">
          <a:blip r:embed="rId3">
            <a:alphaModFix/>
          </a:blip>
          <a:srcRect b="0" l="9" r="9" t="0"/>
          <a:stretch/>
        </p:blipFill>
        <p:spPr>
          <a:xfrm>
            <a:off x="889250" y="549550"/>
            <a:ext cx="7578149" cy="3811973"/>
          </a:xfrm>
          <a:prstGeom prst="rect">
            <a:avLst/>
          </a:prstGeom>
          <a:noFill/>
          <a:ln>
            <a:noFill/>
          </a:ln>
        </p:spPr>
      </p:pic>
      <p:cxnSp>
        <p:nvCxnSpPr>
          <p:cNvPr id="1268" name="Google Shape;1268;p118"/>
          <p:cNvCxnSpPr/>
          <p:nvPr/>
        </p:nvCxnSpPr>
        <p:spPr>
          <a:xfrm>
            <a:off x="723075" y="631650"/>
            <a:ext cx="1200" cy="3713100"/>
          </a:xfrm>
          <a:prstGeom prst="straightConnector1">
            <a:avLst/>
          </a:prstGeom>
          <a:noFill/>
          <a:ln cap="flat" cmpd="sng" w="9525">
            <a:solidFill>
              <a:srgbClr val="78909C"/>
            </a:solidFill>
            <a:prstDash val="solid"/>
            <a:round/>
            <a:headEnd len="med" w="med" type="triangle"/>
            <a:tailEnd len="med" w="med" type="none"/>
          </a:ln>
        </p:spPr>
      </p:cxnSp>
      <p:sp>
        <p:nvSpPr>
          <p:cNvPr id="1269" name="Google Shape;1269;p118"/>
          <p:cNvSpPr txBox="1"/>
          <p:nvPr/>
        </p:nvSpPr>
        <p:spPr>
          <a:xfrm rot="-5400000">
            <a:off x="498150" y="3527475"/>
            <a:ext cx="441900" cy="2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Low</a:t>
            </a:r>
            <a:endParaRPr b="1" sz="800">
              <a:solidFill>
                <a:srgbClr val="78909C"/>
              </a:solidFill>
              <a:latin typeface="Red Hat Display"/>
              <a:ea typeface="Red Hat Display"/>
              <a:cs typeface="Red Hat Display"/>
              <a:sym typeface="Red Hat Display"/>
            </a:endParaRPr>
          </a:p>
        </p:txBody>
      </p:sp>
      <p:sp>
        <p:nvSpPr>
          <p:cNvPr id="1270" name="Google Shape;1270;p118"/>
          <p:cNvSpPr txBox="1"/>
          <p:nvPr/>
        </p:nvSpPr>
        <p:spPr>
          <a:xfrm rot="-5400000">
            <a:off x="355650" y="2347700"/>
            <a:ext cx="726900" cy="2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Medium</a:t>
            </a:r>
            <a:endParaRPr b="1" sz="800">
              <a:solidFill>
                <a:srgbClr val="78909C"/>
              </a:solidFill>
              <a:latin typeface="Red Hat Display"/>
              <a:ea typeface="Red Hat Display"/>
              <a:cs typeface="Red Hat Display"/>
              <a:sym typeface="Red Hat Display"/>
            </a:endParaRPr>
          </a:p>
        </p:txBody>
      </p:sp>
      <p:sp>
        <p:nvSpPr>
          <p:cNvPr id="1271" name="Google Shape;1271;p118"/>
          <p:cNvSpPr txBox="1"/>
          <p:nvPr/>
        </p:nvSpPr>
        <p:spPr>
          <a:xfrm rot="-5400000">
            <a:off x="487050" y="1211900"/>
            <a:ext cx="464100" cy="2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High</a:t>
            </a:r>
            <a:endParaRPr b="1" sz="800">
              <a:solidFill>
                <a:srgbClr val="78909C"/>
              </a:solidFill>
              <a:latin typeface="Red Hat Display"/>
              <a:ea typeface="Red Hat Display"/>
              <a:cs typeface="Red Hat Display"/>
              <a:sym typeface="Red Hat Display"/>
            </a:endParaRPr>
          </a:p>
        </p:txBody>
      </p:sp>
      <p:sp>
        <p:nvSpPr>
          <p:cNvPr id="1272" name="Google Shape;1272;p118"/>
          <p:cNvSpPr txBox="1"/>
          <p:nvPr/>
        </p:nvSpPr>
        <p:spPr>
          <a:xfrm rot="-5400000">
            <a:off x="-186025" y="2347738"/>
            <a:ext cx="13557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CC0000"/>
                </a:solidFill>
                <a:latin typeface="Red Hat Display"/>
                <a:ea typeface="Red Hat Display"/>
                <a:cs typeface="Red Hat Display"/>
                <a:sym typeface="Red Hat Display"/>
              </a:rPr>
              <a:t>Position risk</a:t>
            </a:r>
            <a:endParaRPr b="1" sz="1000">
              <a:solidFill>
                <a:srgbClr val="CC0000"/>
              </a:solidFill>
              <a:latin typeface="Red Hat Display"/>
              <a:ea typeface="Red Hat Display"/>
              <a:cs typeface="Red Hat Display"/>
              <a:sym typeface="Red Hat Display"/>
            </a:endParaRPr>
          </a:p>
        </p:txBody>
      </p:sp>
      <p:sp>
        <p:nvSpPr>
          <p:cNvPr id="1273" name="Google Shape;1273;p118"/>
          <p:cNvSpPr txBox="1"/>
          <p:nvPr/>
        </p:nvSpPr>
        <p:spPr>
          <a:xfrm>
            <a:off x="3639525" y="4662025"/>
            <a:ext cx="21699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CC0000"/>
                </a:solidFill>
                <a:latin typeface="Red Hat Display"/>
                <a:ea typeface="Red Hat Display"/>
                <a:cs typeface="Red Hat Display"/>
                <a:sym typeface="Red Hat Display"/>
              </a:rPr>
              <a:t>Retention risk</a:t>
            </a:r>
            <a:endParaRPr b="1" sz="1000">
              <a:solidFill>
                <a:srgbClr val="CC0000"/>
              </a:solidFill>
              <a:latin typeface="Red Hat Display"/>
              <a:ea typeface="Red Hat Display"/>
              <a:cs typeface="Red Hat Display"/>
              <a:sym typeface="Red Hat Display"/>
            </a:endParaRPr>
          </a:p>
        </p:txBody>
      </p:sp>
      <p:cxnSp>
        <p:nvCxnSpPr>
          <p:cNvPr id="1274" name="Google Shape;1274;p118"/>
          <p:cNvCxnSpPr/>
          <p:nvPr/>
        </p:nvCxnSpPr>
        <p:spPr>
          <a:xfrm rot="10800000">
            <a:off x="979275" y="4564375"/>
            <a:ext cx="7490400" cy="0"/>
          </a:xfrm>
          <a:prstGeom prst="straightConnector1">
            <a:avLst/>
          </a:prstGeom>
          <a:noFill/>
          <a:ln cap="flat" cmpd="sng" w="9525">
            <a:solidFill>
              <a:srgbClr val="78909C"/>
            </a:solidFill>
            <a:prstDash val="solid"/>
            <a:round/>
            <a:headEnd len="med" w="med" type="triangle"/>
            <a:tailEnd len="med" w="med" type="none"/>
          </a:ln>
        </p:spPr>
      </p:cxnSp>
      <p:sp>
        <p:nvSpPr>
          <p:cNvPr id="1275" name="Google Shape;1275;p118"/>
          <p:cNvSpPr txBox="1"/>
          <p:nvPr/>
        </p:nvSpPr>
        <p:spPr>
          <a:xfrm>
            <a:off x="1920825" y="4481650"/>
            <a:ext cx="610500" cy="1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Low</a:t>
            </a:r>
            <a:endParaRPr b="1" sz="800">
              <a:solidFill>
                <a:srgbClr val="78909C"/>
              </a:solidFill>
              <a:latin typeface="Red Hat Display"/>
              <a:ea typeface="Red Hat Display"/>
              <a:cs typeface="Red Hat Display"/>
              <a:sym typeface="Red Hat Display"/>
            </a:endParaRPr>
          </a:p>
        </p:txBody>
      </p:sp>
      <p:sp>
        <p:nvSpPr>
          <p:cNvPr id="1276" name="Google Shape;1276;p118"/>
          <p:cNvSpPr txBox="1"/>
          <p:nvPr/>
        </p:nvSpPr>
        <p:spPr>
          <a:xfrm>
            <a:off x="4370375" y="4481625"/>
            <a:ext cx="708000" cy="1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Medium</a:t>
            </a:r>
            <a:endParaRPr b="1" sz="800">
              <a:solidFill>
                <a:srgbClr val="78909C"/>
              </a:solidFill>
              <a:latin typeface="Red Hat Display"/>
              <a:ea typeface="Red Hat Display"/>
              <a:cs typeface="Red Hat Display"/>
              <a:sym typeface="Red Hat Display"/>
            </a:endParaRPr>
          </a:p>
        </p:txBody>
      </p:sp>
      <p:sp>
        <p:nvSpPr>
          <p:cNvPr id="1277" name="Google Shape;1277;p118"/>
          <p:cNvSpPr txBox="1"/>
          <p:nvPr/>
        </p:nvSpPr>
        <p:spPr>
          <a:xfrm>
            <a:off x="6917650" y="4481625"/>
            <a:ext cx="610500" cy="1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High</a:t>
            </a:r>
            <a:endParaRPr b="1" sz="800">
              <a:solidFill>
                <a:srgbClr val="78909C"/>
              </a:solidFill>
              <a:latin typeface="Red Hat Display"/>
              <a:ea typeface="Red Hat Display"/>
              <a:cs typeface="Red Hat Display"/>
              <a:sym typeface="Red Hat Display"/>
            </a:endParaRPr>
          </a:p>
        </p:txBody>
      </p:sp>
      <p:sp>
        <p:nvSpPr>
          <p:cNvPr id="1278" name="Google Shape;1278;p118"/>
          <p:cNvSpPr txBox="1"/>
          <p:nvPr/>
        </p:nvSpPr>
        <p:spPr>
          <a:xfrm>
            <a:off x="1729050" y="96410"/>
            <a:ext cx="5685900" cy="51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Display"/>
                <a:ea typeface="Red Hat Display"/>
                <a:cs typeface="Red Hat Display"/>
                <a:sym typeface="Red Hat Display"/>
              </a:rPr>
              <a:t>Talent Review</a:t>
            </a:r>
            <a:r>
              <a:rPr lang="en" sz="2000">
                <a:solidFill>
                  <a:srgbClr val="000000"/>
                </a:solidFill>
                <a:latin typeface="Red Hat Display"/>
                <a:ea typeface="Red Hat Display"/>
                <a:cs typeface="Red Hat Display"/>
                <a:sym typeface="Red Hat Display"/>
              </a:rPr>
              <a:t> </a:t>
            </a:r>
            <a:r>
              <a:rPr lang="en" sz="2000">
                <a:latin typeface="Red Hat Display"/>
                <a:ea typeface="Red Hat Display"/>
                <a:cs typeface="Red Hat Display"/>
                <a:sym typeface="Red Hat Display"/>
              </a:rPr>
              <a:t>R</a:t>
            </a:r>
            <a:r>
              <a:rPr lang="en" sz="2000">
                <a:solidFill>
                  <a:srgbClr val="000000"/>
                </a:solidFill>
                <a:latin typeface="Red Hat Display"/>
                <a:ea typeface="Red Hat Display"/>
                <a:cs typeface="Red Hat Display"/>
                <a:sym typeface="Red Hat Display"/>
              </a:rPr>
              <a:t>isk </a:t>
            </a:r>
            <a:r>
              <a:rPr lang="en" sz="2000">
                <a:latin typeface="Red Hat Display"/>
                <a:ea typeface="Red Hat Display"/>
                <a:cs typeface="Red Hat Display"/>
                <a:sym typeface="Red Hat Display"/>
              </a:rPr>
              <a:t>A</a:t>
            </a:r>
            <a:r>
              <a:rPr lang="en" sz="2000">
                <a:solidFill>
                  <a:srgbClr val="000000"/>
                </a:solidFill>
                <a:latin typeface="Red Hat Display"/>
                <a:ea typeface="Red Hat Display"/>
                <a:cs typeface="Red Hat Display"/>
                <a:sym typeface="Red Hat Display"/>
              </a:rPr>
              <a:t>nalysis</a:t>
            </a:r>
            <a:endParaRPr sz="2000">
              <a:latin typeface="Red Hat Display"/>
              <a:ea typeface="Red Hat Display"/>
              <a:cs typeface="Red Hat Display"/>
              <a:sym typeface="Red Hat Display"/>
            </a:endParaRPr>
          </a:p>
        </p:txBody>
      </p:sp>
      <p:sp>
        <p:nvSpPr>
          <p:cNvPr id="1279" name="Google Shape;1279;p118"/>
          <p:cNvSpPr txBox="1"/>
          <p:nvPr/>
        </p:nvSpPr>
        <p:spPr>
          <a:xfrm>
            <a:off x="1626925" y="4654169"/>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Departure unlikely</a:t>
            </a:r>
            <a:endParaRPr i="1" sz="700">
              <a:solidFill>
                <a:schemeClr val="dk2"/>
              </a:solidFill>
              <a:latin typeface="Red Hat Text"/>
              <a:ea typeface="Red Hat Text"/>
              <a:cs typeface="Red Hat Text"/>
              <a:sym typeface="Red Hat Text"/>
            </a:endParaRPr>
          </a:p>
        </p:txBody>
      </p:sp>
      <p:sp>
        <p:nvSpPr>
          <p:cNvPr id="1280" name="Google Shape;1280;p118"/>
          <p:cNvSpPr txBox="1"/>
          <p:nvPr/>
        </p:nvSpPr>
        <p:spPr>
          <a:xfrm>
            <a:off x="6651725" y="4654169"/>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Departure very likely</a:t>
            </a:r>
            <a:endParaRPr i="1" sz="700">
              <a:solidFill>
                <a:schemeClr val="dk2"/>
              </a:solidFill>
              <a:latin typeface="Red Hat Text"/>
              <a:ea typeface="Red Hat Text"/>
              <a:cs typeface="Red Hat Text"/>
              <a:sym typeface="Red Hat Text"/>
            </a:endParaRPr>
          </a:p>
        </p:txBody>
      </p:sp>
      <p:sp>
        <p:nvSpPr>
          <p:cNvPr id="1281" name="Google Shape;1281;p118"/>
          <p:cNvSpPr txBox="1"/>
          <p:nvPr/>
        </p:nvSpPr>
        <p:spPr>
          <a:xfrm rot="-5400000">
            <a:off x="-121534" y="3536475"/>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Slight disruption</a:t>
            </a:r>
            <a:endParaRPr i="1" sz="700">
              <a:solidFill>
                <a:schemeClr val="dk2"/>
              </a:solidFill>
              <a:latin typeface="Red Hat Text"/>
              <a:ea typeface="Red Hat Text"/>
              <a:cs typeface="Red Hat Text"/>
              <a:sym typeface="Red Hat Text"/>
            </a:endParaRPr>
          </a:p>
        </p:txBody>
      </p:sp>
      <p:sp>
        <p:nvSpPr>
          <p:cNvPr id="1282" name="Google Shape;1282;p118"/>
          <p:cNvSpPr txBox="1"/>
          <p:nvPr/>
        </p:nvSpPr>
        <p:spPr>
          <a:xfrm rot="-5400000">
            <a:off x="-121534" y="1220900"/>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Critical disruption</a:t>
            </a:r>
            <a:endParaRPr i="1" sz="700">
              <a:solidFill>
                <a:schemeClr val="dk2"/>
              </a:solidFill>
              <a:latin typeface="Red Hat Text"/>
              <a:ea typeface="Red Hat Text"/>
              <a:cs typeface="Red Hat Text"/>
              <a:sym typeface="Red Hat Text"/>
            </a:endParaRPr>
          </a:p>
        </p:txBody>
      </p:sp>
      <p:pic>
        <p:nvPicPr>
          <p:cNvPr id="1283" name="Google Shape;1283;p118"/>
          <p:cNvPicPr preferRelativeResize="0"/>
          <p:nvPr/>
        </p:nvPicPr>
        <p:blipFill>
          <a:blip r:embed="rId2">
            <a:alphaModFix/>
          </a:blip>
          <a:stretch>
            <a:fillRect/>
          </a:stretch>
        </p:blipFill>
        <p:spPr>
          <a:xfrm>
            <a:off x="431576" y="61875"/>
            <a:ext cx="387440" cy="378300"/>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1">
  <p:cSld name="CUSTOM_7_1_1_1">
    <p:spTree>
      <p:nvGrpSpPr>
        <p:cNvPr id="1284" name="Shape 1284"/>
        <p:cNvGrpSpPr/>
        <p:nvPr/>
      </p:nvGrpSpPr>
      <p:grpSpPr>
        <a:xfrm>
          <a:off x="0" y="0"/>
          <a:ext cx="0" cy="0"/>
          <a:chOff x="0" y="0"/>
          <a:chExt cx="0" cy="0"/>
        </a:xfrm>
      </p:grpSpPr>
      <p:cxnSp>
        <p:nvCxnSpPr>
          <p:cNvPr id="1285" name="Google Shape;1285;p11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286" name="Google Shape;1286;p11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287" name="Google Shape;1287;p11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288" name="Google Shape;1288;p119"/>
          <p:cNvSpPr/>
          <p:nvPr/>
        </p:nvSpPr>
        <p:spPr>
          <a:xfrm>
            <a:off x="2681325" y="1348875"/>
            <a:ext cx="3308100" cy="33132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Overpass"/>
              <a:ea typeface="Overpass"/>
              <a:cs typeface="Overpass"/>
              <a:sym typeface="Overpass"/>
            </a:endParaRPr>
          </a:p>
        </p:txBody>
      </p:sp>
      <p:sp>
        <p:nvSpPr>
          <p:cNvPr id="1289" name="Google Shape;1289;p119"/>
          <p:cNvSpPr txBox="1"/>
          <p:nvPr/>
        </p:nvSpPr>
        <p:spPr>
          <a:xfrm>
            <a:off x="435188" y="3490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Successor Identification (Your Role)</a:t>
            </a:r>
            <a:endParaRPr sz="2000">
              <a:latin typeface="Red Hat Text"/>
              <a:ea typeface="Red Hat Text"/>
              <a:cs typeface="Red Hat Text"/>
              <a:sym typeface="Red Hat Text"/>
            </a:endParaRPr>
          </a:p>
        </p:txBody>
      </p:sp>
      <p:sp>
        <p:nvSpPr>
          <p:cNvPr id="1290" name="Google Shape;1290;p119"/>
          <p:cNvSpPr txBox="1"/>
          <p:nvPr/>
        </p:nvSpPr>
        <p:spPr>
          <a:xfrm>
            <a:off x="6344300" y="1348875"/>
            <a:ext cx="21441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00000"/>
                </a:solidFill>
                <a:latin typeface="Red Hat Text"/>
                <a:ea typeface="Red Hat Text"/>
                <a:cs typeface="Red Hat Text"/>
                <a:sym typeface="Red Hat Text"/>
              </a:rPr>
              <a:t>NOTES:</a:t>
            </a:r>
            <a:endParaRPr b="1" sz="1000">
              <a:solidFill>
                <a:srgbClr val="78909C"/>
              </a:solidFill>
              <a:latin typeface="Red Hat Text"/>
              <a:ea typeface="Red Hat Text"/>
              <a:cs typeface="Red Hat Text"/>
              <a:sym typeface="Red Hat Text"/>
            </a:endParaRPr>
          </a:p>
        </p:txBody>
      </p:sp>
      <p:sp>
        <p:nvSpPr>
          <p:cNvPr id="1291" name="Google Shape;1291;p119"/>
          <p:cNvSpPr txBox="1"/>
          <p:nvPr/>
        </p:nvSpPr>
        <p:spPr>
          <a:xfrm>
            <a:off x="386753" y="1093325"/>
            <a:ext cx="1983300" cy="29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CC0000"/>
                </a:solidFill>
                <a:latin typeface="Red Hat Text"/>
                <a:ea typeface="Red Hat Text"/>
                <a:cs typeface="Red Hat Text"/>
                <a:sym typeface="Red Hat Text"/>
              </a:rPr>
              <a:t>INSTRUCTIONS:</a:t>
            </a:r>
            <a:endParaRPr b="1" sz="1100">
              <a:solidFill>
                <a:srgbClr val="CC0000"/>
              </a:solidFill>
              <a:latin typeface="Red Hat Text"/>
              <a:ea typeface="Red Hat Text"/>
              <a:cs typeface="Red Hat Text"/>
              <a:sym typeface="Red Hat Text"/>
            </a:endParaRPr>
          </a:p>
          <a:p>
            <a:pPr indent="0" lvl="0" marL="0" rtl="0" algn="l">
              <a:spcBef>
                <a:spcPts val="0"/>
              </a:spcBef>
              <a:spcAft>
                <a:spcPts val="0"/>
              </a:spcAft>
              <a:buNone/>
            </a:pPr>
            <a:r>
              <a:t/>
            </a:r>
            <a:endParaRPr b="1" i="1" sz="1100">
              <a:solidFill>
                <a:srgbClr val="CC0000"/>
              </a:solidFill>
              <a:latin typeface="Red Hat Text"/>
              <a:ea typeface="Red Hat Text"/>
              <a:cs typeface="Red Hat Text"/>
              <a:sym typeface="Red Hat Text"/>
            </a:endParaRPr>
          </a:p>
          <a:p>
            <a:pPr indent="0" lvl="0" marL="0" rtl="0" algn="l">
              <a:spcBef>
                <a:spcPts val="0"/>
              </a:spcBef>
              <a:spcAft>
                <a:spcPts val="0"/>
              </a:spcAft>
              <a:buNone/>
            </a:pPr>
            <a:r>
              <a:rPr i="1" lang="en" sz="1100">
                <a:solidFill>
                  <a:schemeClr val="dk2"/>
                </a:solidFill>
                <a:latin typeface="Red Hat Text"/>
                <a:ea typeface="Red Hat Text"/>
                <a:cs typeface="Red Hat Text"/>
                <a:sym typeface="Red Hat Text"/>
              </a:rPr>
              <a:t>Use this slide to provide input on successors for your role.</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rPr i="1" lang="en" sz="1100">
                <a:solidFill>
                  <a:schemeClr val="dk2"/>
                </a:solidFill>
                <a:latin typeface="Red Hat Text"/>
                <a:ea typeface="Red Hat Text"/>
                <a:cs typeface="Red Hat Text"/>
                <a:sym typeface="Red Hat Text"/>
              </a:rPr>
              <a:t>Review this information with your manager for their succession planning requirement.</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rPr b="1" i="1" lang="en" sz="1100">
                <a:solidFill>
                  <a:schemeClr val="dk2"/>
                </a:solidFill>
                <a:latin typeface="Red Hat Text"/>
                <a:ea typeface="Red Hat Text"/>
                <a:cs typeface="Red Hat Text"/>
                <a:sym typeface="Red Hat Text"/>
              </a:rPr>
              <a:t>Note:</a:t>
            </a:r>
            <a:r>
              <a:rPr i="1" lang="en" sz="1100">
                <a:solidFill>
                  <a:schemeClr val="dk2"/>
                </a:solidFill>
                <a:latin typeface="Red Hat Text"/>
                <a:ea typeface="Red Hat Text"/>
                <a:cs typeface="Red Hat Text"/>
                <a:sym typeface="Red Hat Text"/>
              </a:rPr>
              <a:t> new definitions for each category available on slide 30 of the Appendix.</a:t>
            </a:r>
            <a:endParaRPr i="1" sz="1100">
              <a:solidFill>
                <a:schemeClr val="dk2"/>
              </a:solidFill>
              <a:latin typeface="Red Hat Text"/>
              <a:ea typeface="Red Hat Text"/>
              <a:cs typeface="Red Hat Text"/>
              <a:sym typeface="Red Hat Text"/>
            </a:endParaRPr>
          </a:p>
        </p:txBody>
      </p:sp>
      <p:sp>
        <p:nvSpPr>
          <p:cNvPr id="1292" name="Google Shape;1292;p119"/>
          <p:cNvSpPr txBox="1"/>
          <p:nvPr/>
        </p:nvSpPr>
        <p:spPr>
          <a:xfrm>
            <a:off x="2733003" y="1408739"/>
            <a:ext cx="3046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293" name="Google Shape;1293;p119"/>
          <p:cNvSpPr txBox="1"/>
          <p:nvPr/>
        </p:nvSpPr>
        <p:spPr>
          <a:xfrm>
            <a:off x="2733003" y="2022634"/>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294" name="Google Shape;1294;p119"/>
          <p:cNvSpPr txBox="1"/>
          <p:nvPr/>
        </p:nvSpPr>
        <p:spPr>
          <a:xfrm>
            <a:off x="2733003" y="2641407"/>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295" name="Google Shape;1295;p119"/>
          <p:cNvSpPr txBox="1"/>
          <p:nvPr/>
        </p:nvSpPr>
        <p:spPr>
          <a:xfrm>
            <a:off x="2733003" y="3272613"/>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296" name="Google Shape;1296;p119"/>
          <p:cNvSpPr txBox="1"/>
          <p:nvPr/>
        </p:nvSpPr>
        <p:spPr>
          <a:xfrm>
            <a:off x="2733003" y="3903818"/>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297" name="Google Shape;1297;p119"/>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5">
  <p:cSld name="CUSTOM_7_1_1_1_1">
    <p:spTree>
      <p:nvGrpSpPr>
        <p:cNvPr id="1298" name="Shape 1298"/>
        <p:cNvGrpSpPr/>
        <p:nvPr/>
      </p:nvGrpSpPr>
      <p:grpSpPr>
        <a:xfrm>
          <a:off x="0" y="0"/>
          <a:ext cx="0" cy="0"/>
          <a:chOff x="0" y="0"/>
          <a:chExt cx="0" cy="0"/>
        </a:xfrm>
      </p:grpSpPr>
      <p:cxnSp>
        <p:nvCxnSpPr>
          <p:cNvPr id="1299" name="Google Shape;1299;p12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00" name="Google Shape;1300;p12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1301" name="Google Shape;1301;p120"/>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302" name="Google Shape;1302;p120"/>
          <p:cNvSpPr/>
          <p:nvPr/>
        </p:nvSpPr>
        <p:spPr>
          <a:xfrm>
            <a:off x="5517713" y="112027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303" name="Google Shape;1303;p120"/>
          <p:cNvSpPr/>
          <p:nvPr/>
        </p:nvSpPr>
        <p:spPr>
          <a:xfrm>
            <a:off x="3732238" y="112202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304" name="Google Shape;1304;p120"/>
          <p:cNvSpPr/>
          <p:nvPr/>
        </p:nvSpPr>
        <p:spPr>
          <a:xfrm>
            <a:off x="1946763"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305" name="Google Shape;1305;p120"/>
          <p:cNvSpPr/>
          <p:nvPr/>
        </p:nvSpPr>
        <p:spPr>
          <a:xfrm>
            <a:off x="161288" y="111830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306" name="Google Shape;1306;p120"/>
          <p:cNvSpPr/>
          <p:nvPr/>
        </p:nvSpPr>
        <p:spPr>
          <a:xfrm>
            <a:off x="7324088"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307" name="Google Shape;1307;p120"/>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sp>
        <p:nvSpPr>
          <p:cNvPr id="1308" name="Google Shape;1308;p120"/>
          <p:cNvSpPr txBox="1"/>
          <p:nvPr/>
        </p:nvSpPr>
        <p:spPr>
          <a:xfrm>
            <a:off x="5580951" y="1115575"/>
            <a:ext cx="12645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309" name="Google Shape;1309;p120"/>
          <p:cNvSpPr txBox="1"/>
          <p:nvPr/>
        </p:nvSpPr>
        <p:spPr>
          <a:xfrm>
            <a:off x="5580966" y="18488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310" name="Google Shape;1310;p120"/>
          <p:cNvSpPr txBox="1"/>
          <p:nvPr/>
        </p:nvSpPr>
        <p:spPr>
          <a:xfrm>
            <a:off x="5580963" y="25878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311" name="Google Shape;1311;p120"/>
          <p:cNvSpPr txBox="1"/>
          <p:nvPr/>
        </p:nvSpPr>
        <p:spPr>
          <a:xfrm>
            <a:off x="5580966" y="33417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312" name="Google Shape;1312;p120"/>
          <p:cNvSpPr txBox="1"/>
          <p:nvPr/>
        </p:nvSpPr>
        <p:spPr>
          <a:xfrm>
            <a:off x="5580966" y="414606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313" name="Google Shape;1313;p120"/>
          <p:cNvSpPr txBox="1"/>
          <p:nvPr/>
        </p:nvSpPr>
        <p:spPr>
          <a:xfrm>
            <a:off x="3795477" y="11173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314" name="Google Shape;1314;p120"/>
          <p:cNvSpPr txBox="1"/>
          <p:nvPr/>
        </p:nvSpPr>
        <p:spPr>
          <a:xfrm>
            <a:off x="3795491" y="18505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315" name="Google Shape;1315;p120"/>
          <p:cNvSpPr txBox="1"/>
          <p:nvPr/>
        </p:nvSpPr>
        <p:spPr>
          <a:xfrm>
            <a:off x="3795488" y="25896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316" name="Google Shape;1316;p120"/>
          <p:cNvSpPr txBox="1"/>
          <p:nvPr/>
        </p:nvSpPr>
        <p:spPr>
          <a:xfrm>
            <a:off x="3795491" y="33435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317" name="Google Shape;1317;p120"/>
          <p:cNvSpPr txBox="1"/>
          <p:nvPr/>
        </p:nvSpPr>
        <p:spPr>
          <a:xfrm>
            <a:off x="3795491" y="414781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318" name="Google Shape;1318;p120"/>
          <p:cNvSpPr txBox="1"/>
          <p:nvPr/>
        </p:nvSpPr>
        <p:spPr>
          <a:xfrm>
            <a:off x="2010002" y="11007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319" name="Google Shape;1319;p120"/>
          <p:cNvSpPr txBox="1"/>
          <p:nvPr/>
        </p:nvSpPr>
        <p:spPr>
          <a:xfrm>
            <a:off x="2010016"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320" name="Google Shape;1320;p120"/>
          <p:cNvSpPr txBox="1"/>
          <p:nvPr/>
        </p:nvSpPr>
        <p:spPr>
          <a:xfrm>
            <a:off x="2010013"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321" name="Google Shape;1321;p120"/>
          <p:cNvSpPr txBox="1"/>
          <p:nvPr/>
        </p:nvSpPr>
        <p:spPr>
          <a:xfrm>
            <a:off x="2010016"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322" name="Google Shape;1322;p120"/>
          <p:cNvSpPr txBox="1"/>
          <p:nvPr/>
        </p:nvSpPr>
        <p:spPr>
          <a:xfrm>
            <a:off x="2010016"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323" name="Google Shape;1323;p120"/>
          <p:cNvSpPr txBox="1"/>
          <p:nvPr/>
        </p:nvSpPr>
        <p:spPr>
          <a:xfrm>
            <a:off x="224527" y="1113616"/>
            <a:ext cx="11853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324" name="Google Shape;1324;p120"/>
          <p:cNvSpPr txBox="1"/>
          <p:nvPr/>
        </p:nvSpPr>
        <p:spPr>
          <a:xfrm>
            <a:off x="224541" y="184682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325" name="Google Shape;1325;p120"/>
          <p:cNvSpPr txBox="1"/>
          <p:nvPr/>
        </p:nvSpPr>
        <p:spPr>
          <a:xfrm>
            <a:off x="224538" y="25858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326" name="Google Shape;1326;p120"/>
          <p:cNvSpPr txBox="1"/>
          <p:nvPr/>
        </p:nvSpPr>
        <p:spPr>
          <a:xfrm>
            <a:off x="224541" y="33397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327" name="Google Shape;1327;p120"/>
          <p:cNvSpPr txBox="1"/>
          <p:nvPr/>
        </p:nvSpPr>
        <p:spPr>
          <a:xfrm>
            <a:off x="224541" y="414409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328" name="Google Shape;1328;p120"/>
          <p:cNvSpPr txBox="1"/>
          <p:nvPr/>
        </p:nvSpPr>
        <p:spPr>
          <a:xfrm>
            <a:off x="7387327" y="1100725"/>
            <a:ext cx="11853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329" name="Google Shape;1329;p120"/>
          <p:cNvSpPr txBox="1"/>
          <p:nvPr/>
        </p:nvSpPr>
        <p:spPr>
          <a:xfrm>
            <a:off x="7387341"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330" name="Google Shape;1330;p120"/>
          <p:cNvSpPr txBox="1"/>
          <p:nvPr/>
        </p:nvSpPr>
        <p:spPr>
          <a:xfrm>
            <a:off x="7387338"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331" name="Google Shape;1331;p120"/>
          <p:cNvSpPr txBox="1"/>
          <p:nvPr/>
        </p:nvSpPr>
        <p:spPr>
          <a:xfrm>
            <a:off x="7387341"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332" name="Google Shape;1332;p120"/>
          <p:cNvSpPr txBox="1"/>
          <p:nvPr/>
        </p:nvSpPr>
        <p:spPr>
          <a:xfrm>
            <a:off x="7387341"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333" name="Google Shape;1333;p120"/>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4">
  <p:cSld name="CUSTOM_7_1_1_1_1_1">
    <p:spTree>
      <p:nvGrpSpPr>
        <p:cNvPr id="1334" name="Shape 1334"/>
        <p:cNvGrpSpPr/>
        <p:nvPr/>
      </p:nvGrpSpPr>
      <p:grpSpPr>
        <a:xfrm>
          <a:off x="0" y="0"/>
          <a:ext cx="0" cy="0"/>
          <a:chOff x="0" y="0"/>
          <a:chExt cx="0" cy="0"/>
        </a:xfrm>
      </p:grpSpPr>
      <p:cxnSp>
        <p:nvCxnSpPr>
          <p:cNvPr id="1335" name="Google Shape;1335;p12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36" name="Google Shape;1336;p12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1337" name="Google Shape;1337;p121"/>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338" name="Google Shape;1338;p121"/>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pic>
        <p:nvPicPr>
          <p:cNvPr id="1339" name="Google Shape;1339;p121"/>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340" name="Google Shape;1340;p121"/>
          <p:cNvSpPr/>
          <p:nvPr/>
        </p:nvSpPr>
        <p:spPr>
          <a:xfrm>
            <a:off x="4527113" y="112027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341" name="Google Shape;1341;p121"/>
          <p:cNvSpPr/>
          <p:nvPr/>
        </p:nvSpPr>
        <p:spPr>
          <a:xfrm>
            <a:off x="2741638" y="112202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342" name="Google Shape;1342;p121"/>
          <p:cNvSpPr/>
          <p:nvPr/>
        </p:nvSpPr>
        <p:spPr>
          <a:xfrm>
            <a:off x="956163" y="111830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343" name="Google Shape;1343;p121"/>
          <p:cNvSpPr/>
          <p:nvPr/>
        </p:nvSpPr>
        <p:spPr>
          <a:xfrm>
            <a:off x="6333488"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344" name="Google Shape;1344;p121"/>
          <p:cNvSpPr txBox="1"/>
          <p:nvPr/>
        </p:nvSpPr>
        <p:spPr>
          <a:xfrm>
            <a:off x="4590351" y="1115575"/>
            <a:ext cx="12645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345" name="Google Shape;1345;p121"/>
          <p:cNvSpPr txBox="1"/>
          <p:nvPr/>
        </p:nvSpPr>
        <p:spPr>
          <a:xfrm>
            <a:off x="4590366" y="18488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346" name="Google Shape;1346;p121"/>
          <p:cNvSpPr txBox="1"/>
          <p:nvPr/>
        </p:nvSpPr>
        <p:spPr>
          <a:xfrm>
            <a:off x="4590363" y="25878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347" name="Google Shape;1347;p121"/>
          <p:cNvSpPr txBox="1"/>
          <p:nvPr/>
        </p:nvSpPr>
        <p:spPr>
          <a:xfrm>
            <a:off x="4590366" y="33417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348" name="Google Shape;1348;p121"/>
          <p:cNvSpPr txBox="1"/>
          <p:nvPr/>
        </p:nvSpPr>
        <p:spPr>
          <a:xfrm>
            <a:off x="4590366" y="414606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349" name="Google Shape;1349;p121"/>
          <p:cNvSpPr txBox="1"/>
          <p:nvPr/>
        </p:nvSpPr>
        <p:spPr>
          <a:xfrm>
            <a:off x="2804877" y="11173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350" name="Google Shape;1350;p121"/>
          <p:cNvSpPr txBox="1"/>
          <p:nvPr/>
        </p:nvSpPr>
        <p:spPr>
          <a:xfrm>
            <a:off x="2804891" y="18505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351" name="Google Shape;1351;p121"/>
          <p:cNvSpPr txBox="1"/>
          <p:nvPr/>
        </p:nvSpPr>
        <p:spPr>
          <a:xfrm>
            <a:off x="2804888" y="25896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352" name="Google Shape;1352;p121"/>
          <p:cNvSpPr txBox="1"/>
          <p:nvPr/>
        </p:nvSpPr>
        <p:spPr>
          <a:xfrm>
            <a:off x="2804891" y="33435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353" name="Google Shape;1353;p121"/>
          <p:cNvSpPr txBox="1"/>
          <p:nvPr/>
        </p:nvSpPr>
        <p:spPr>
          <a:xfrm>
            <a:off x="2804891" y="414781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354" name="Google Shape;1354;p121"/>
          <p:cNvSpPr txBox="1"/>
          <p:nvPr/>
        </p:nvSpPr>
        <p:spPr>
          <a:xfrm>
            <a:off x="1019402" y="1113616"/>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355" name="Google Shape;1355;p121"/>
          <p:cNvSpPr txBox="1"/>
          <p:nvPr/>
        </p:nvSpPr>
        <p:spPr>
          <a:xfrm>
            <a:off x="1019416" y="184682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356" name="Google Shape;1356;p121"/>
          <p:cNvSpPr txBox="1"/>
          <p:nvPr/>
        </p:nvSpPr>
        <p:spPr>
          <a:xfrm>
            <a:off x="1019413" y="25858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357" name="Google Shape;1357;p121"/>
          <p:cNvSpPr txBox="1"/>
          <p:nvPr/>
        </p:nvSpPr>
        <p:spPr>
          <a:xfrm>
            <a:off x="1019416" y="33397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358" name="Google Shape;1358;p121"/>
          <p:cNvSpPr txBox="1"/>
          <p:nvPr/>
        </p:nvSpPr>
        <p:spPr>
          <a:xfrm>
            <a:off x="1019416" y="414409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359" name="Google Shape;1359;p121"/>
          <p:cNvSpPr txBox="1"/>
          <p:nvPr/>
        </p:nvSpPr>
        <p:spPr>
          <a:xfrm>
            <a:off x="6396727" y="1100725"/>
            <a:ext cx="11853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360" name="Google Shape;1360;p121"/>
          <p:cNvSpPr txBox="1"/>
          <p:nvPr/>
        </p:nvSpPr>
        <p:spPr>
          <a:xfrm>
            <a:off x="6396741"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361" name="Google Shape;1361;p121"/>
          <p:cNvSpPr txBox="1"/>
          <p:nvPr/>
        </p:nvSpPr>
        <p:spPr>
          <a:xfrm>
            <a:off x="6396738"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362" name="Google Shape;1362;p121"/>
          <p:cNvSpPr txBox="1"/>
          <p:nvPr/>
        </p:nvSpPr>
        <p:spPr>
          <a:xfrm>
            <a:off x="6396741"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363" name="Google Shape;1363;p121"/>
          <p:cNvSpPr txBox="1"/>
          <p:nvPr/>
        </p:nvSpPr>
        <p:spPr>
          <a:xfrm>
            <a:off x="6396741"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364" name="Google Shape;1364;p121"/>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365" name="Google Shape;1365;p12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3">
  <p:cSld name="CUSTOM_7_1_1_1_1_1_1">
    <p:spTree>
      <p:nvGrpSpPr>
        <p:cNvPr id="1366" name="Shape 1366"/>
        <p:cNvGrpSpPr/>
        <p:nvPr/>
      </p:nvGrpSpPr>
      <p:grpSpPr>
        <a:xfrm>
          <a:off x="0" y="0"/>
          <a:ext cx="0" cy="0"/>
          <a:chOff x="0" y="0"/>
          <a:chExt cx="0" cy="0"/>
        </a:xfrm>
      </p:grpSpPr>
      <p:cxnSp>
        <p:nvCxnSpPr>
          <p:cNvPr id="1367" name="Google Shape;1367;p12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68" name="Google Shape;1368;p12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1369" name="Google Shape;1369;p122"/>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370" name="Google Shape;1370;p122"/>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pic>
        <p:nvPicPr>
          <p:cNvPr id="1371" name="Google Shape;1371;p122"/>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pic>
        <p:nvPicPr>
          <p:cNvPr id="1372" name="Google Shape;1372;p122"/>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373" name="Google Shape;1373;p1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374" name="Google Shape;1374;p122"/>
          <p:cNvSpPr/>
          <p:nvPr/>
        </p:nvSpPr>
        <p:spPr>
          <a:xfrm>
            <a:off x="5441513" y="112027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375" name="Google Shape;1375;p122"/>
          <p:cNvSpPr/>
          <p:nvPr/>
        </p:nvSpPr>
        <p:spPr>
          <a:xfrm>
            <a:off x="3656038" y="112202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376" name="Google Shape;1376;p122"/>
          <p:cNvSpPr/>
          <p:nvPr/>
        </p:nvSpPr>
        <p:spPr>
          <a:xfrm>
            <a:off x="1870563" y="111830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377" name="Google Shape;1377;p122"/>
          <p:cNvSpPr txBox="1"/>
          <p:nvPr/>
        </p:nvSpPr>
        <p:spPr>
          <a:xfrm>
            <a:off x="5504751" y="1115575"/>
            <a:ext cx="12645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378" name="Google Shape;1378;p122"/>
          <p:cNvSpPr txBox="1"/>
          <p:nvPr/>
        </p:nvSpPr>
        <p:spPr>
          <a:xfrm>
            <a:off x="5504766" y="18488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379" name="Google Shape;1379;p122"/>
          <p:cNvSpPr txBox="1"/>
          <p:nvPr/>
        </p:nvSpPr>
        <p:spPr>
          <a:xfrm>
            <a:off x="5504763" y="25878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380" name="Google Shape;1380;p122"/>
          <p:cNvSpPr txBox="1"/>
          <p:nvPr/>
        </p:nvSpPr>
        <p:spPr>
          <a:xfrm>
            <a:off x="5504766" y="33417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381" name="Google Shape;1381;p122"/>
          <p:cNvSpPr txBox="1"/>
          <p:nvPr/>
        </p:nvSpPr>
        <p:spPr>
          <a:xfrm>
            <a:off x="5504766" y="414606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382" name="Google Shape;1382;p122"/>
          <p:cNvSpPr txBox="1"/>
          <p:nvPr/>
        </p:nvSpPr>
        <p:spPr>
          <a:xfrm>
            <a:off x="3719277" y="11173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383" name="Google Shape;1383;p122"/>
          <p:cNvSpPr txBox="1"/>
          <p:nvPr/>
        </p:nvSpPr>
        <p:spPr>
          <a:xfrm>
            <a:off x="3719291" y="18505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384" name="Google Shape;1384;p122"/>
          <p:cNvSpPr txBox="1"/>
          <p:nvPr/>
        </p:nvSpPr>
        <p:spPr>
          <a:xfrm>
            <a:off x="3719288" y="25896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385" name="Google Shape;1385;p122"/>
          <p:cNvSpPr txBox="1"/>
          <p:nvPr/>
        </p:nvSpPr>
        <p:spPr>
          <a:xfrm>
            <a:off x="3719291" y="33435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386" name="Google Shape;1386;p122"/>
          <p:cNvSpPr txBox="1"/>
          <p:nvPr/>
        </p:nvSpPr>
        <p:spPr>
          <a:xfrm>
            <a:off x="3719291" y="414781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387" name="Google Shape;1387;p122"/>
          <p:cNvSpPr txBox="1"/>
          <p:nvPr/>
        </p:nvSpPr>
        <p:spPr>
          <a:xfrm>
            <a:off x="1933802" y="1113616"/>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388" name="Google Shape;1388;p122"/>
          <p:cNvSpPr txBox="1"/>
          <p:nvPr/>
        </p:nvSpPr>
        <p:spPr>
          <a:xfrm>
            <a:off x="1933816" y="184682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389" name="Google Shape;1389;p122"/>
          <p:cNvSpPr txBox="1"/>
          <p:nvPr/>
        </p:nvSpPr>
        <p:spPr>
          <a:xfrm>
            <a:off x="1933813" y="25858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390" name="Google Shape;1390;p122"/>
          <p:cNvSpPr txBox="1"/>
          <p:nvPr/>
        </p:nvSpPr>
        <p:spPr>
          <a:xfrm>
            <a:off x="1933816" y="33397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391" name="Google Shape;1391;p122"/>
          <p:cNvSpPr txBox="1"/>
          <p:nvPr/>
        </p:nvSpPr>
        <p:spPr>
          <a:xfrm>
            <a:off x="1933816" y="414409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392" name="Google Shape;1392;p122"/>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2">
  <p:cSld name="CUSTOM_7_1_1_1_1_1_1_1">
    <p:spTree>
      <p:nvGrpSpPr>
        <p:cNvPr id="1393" name="Shape 1393"/>
        <p:cNvGrpSpPr/>
        <p:nvPr/>
      </p:nvGrpSpPr>
      <p:grpSpPr>
        <a:xfrm>
          <a:off x="0" y="0"/>
          <a:ext cx="0" cy="0"/>
          <a:chOff x="0" y="0"/>
          <a:chExt cx="0" cy="0"/>
        </a:xfrm>
      </p:grpSpPr>
      <p:cxnSp>
        <p:nvCxnSpPr>
          <p:cNvPr id="1394" name="Google Shape;1394;p12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395" name="Google Shape;1395;p12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1396" name="Google Shape;1396;p123"/>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397" name="Google Shape;1397;p123"/>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pic>
        <p:nvPicPr>
          <p:cNvPr id="1398" name="Google Shape;1398;p123"/>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pic>
        <p:nvPicPr>
          <p:cNvPr id="1399" name="Google Shape;1399;p123"/>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400" name="Google Shape;1400;p1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01" name="Google Shape;1401;p123"/>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1402" name="Google Shape;1402;p123"/>
          <p:cNvSpPr/>
          <p:nvPr/>
        </p:nvSpPr>
        <p:spPr>
          <a:xfrm>
            <a:off x="4570438" y="1109134"/>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403" name="Google Shape;1403;p123"/>
          <p:cNvSpPr/>
          <p:nvPr/>
        </p:nvSpPr>
        <p:spPr>
          <a:xfrm>
            <a:off x="2784963"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1404" name="Google Shape;1404;p123"/>
          <p:cNvSpPr txBox="1"/>
          <p:nvPr/>
        </p:nvSpPr>
        <p:spPr>
          <a:xfrm>
            <a:off x="4633677" y="1104434"/>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405" name="Google Shape;1405;p123"/>
          <p:cNvSpPr txBox="1"/>
          <p:nvPr/>
        </p:nvSpPr>
        <p:spPr>
          <a:xfrm>
            <a:off x="4633691" y="1837659"/>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406" name="Google Shape;1406;p123"/>
          <p:cNvSpPr txBox="1"/>
          <p:nvPr/>
        </p:nvSpPr>
        <p:spPr>
          <a:xfrm>
            <a:off x="4633688" y="2576709"/>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407" name="Google Shape;1407;p123"/>
          <p:cNvSpPr txBox="1"/>
          <p:nvPr/>
        </p:nvSpPr>
        <p:spPr>
          <a:xfrm>
            <a:off x="4633691" y="3330609"/>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408" name="Google Shape;1408;p123"/>
          <p:cNvSpPr txBox="1"/>
          <p:nvPr/>
        </p:nvSpPr>
        <p:spPr>
          <a:xfrm>
            <a:off x="4633691" y="413492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1409" name="Google Shape;1409;p123"/>
          <p:cNvSpPr txBox="1"/>
          <p:nvPr/>
        </p:nvSpPr>
        <p:spPr>
          <a:xfrm>
            <a:off x="2848202" y="11007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1410" name="Google Shape;1410;p123"/>
          <p:cNvSpPr txBox="1"/>
          <p:nvPr/>
        </p:nvSpPr>
        <p:spPr>
          <a:xfrm>
            <a:off x="2848216"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1411" name="Google Shape;1411;p123"/>
          <p:cNvSpPr txBox="1"/>
          <p:nvPr/>
        </p:nvSpPr>
        <p:spPr>
          <a:xfrm>
            <a:off x="2848213"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1412" name="Google Shape;1412;p123"/>
          <p:cNvSpPr txBox="1"/>
          <p:nvPr/>
        </p:nvSpPr>
        <p:spPr>
          <a:xfrm>
            <a:off x="2848216"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1413" name="Google Shape;1413;p123"/>
          <p:cNvSpPr txBox="1"/>
          <p:nvPr/>
        </p:nvSpPr>
        <p:spPr>
          <a:xfrm>
            <a:off x="2848216"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1414" name="Google Shape;1414;p123"/>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profile">
  <p:cSld name="CUSTOM_7_1_1_1_1_1_1_1_1">
    <p:spTree>
      <p:nvGrpSpPr>
        <p:cNvPr id="1415" name="Shape 1415"/>
        <p:cNvGrpSpPr/>
        <p:nvPr/>
      </p:nvGrpSpPr>
      <p:grpSpPr>
        <a:xfrm>
          <a:off x="0" y="0"/>
          <a:ext cx="0" cy="0"/>
          <a:chOff x="0" y="0"/>
          <a:chExt cx="0" cy="0"/>
        </a:xfrm>
      </p:grpSpPr>
      <p:cxnSp>
        <p:nvCxnSpPr>
          <p:cNvPr id="1416" name="Google Shape;1416;p12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17" name="Google Shape;1417;p12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18" name="Google Shape;1418;p1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19" name="Google Shape;1419;p124"/>
          <p:cNvSpPr txBox="1"/>
          <p:nvPr/>
        </p:nvSpPr>
        <p:spPr>
          <a:xfrm>
            <a:off x="667666" y="1204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Senior Leader Success Profile</a:t>
            </a:r>
            <a:endParaRPr sz="2000">
              <a:latin typeface="Red Hat Text"/>
              <a:ea typeface="Red Hat Text"/>
              <a:cs typeface="Red Hat Text"/>
              <a:sym typeface="Red Hat Text"/>
            </a:endParaRPr>
          </a:p>
        </p:txBody>
      </p:sp>
      <p:sp>
        <p:nvSpPr>
          <p:cNvPr id="1420" name="Google Shape;1420;p124"/>
          <p:cNvSpPr txBox="1"/>
          <p:nvPr>
            <p:ph idx="2" type="sldNum"/>
          </p:nvPr>
        </p:nvSpPr>
        <p:spPr>
          <a:xfrm>
            <a:off x="61481" y="4627167"/>
            <a:ext cx="548700" cy="1077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
        <p:nvSpPr>
          <p:cNvPr id="1421" name="Google Shape;1421;p124"/>
          <p:cNvSpPr/>
          <p:nvPr/>
        </p:nvSpPr>
        <p:spPr>
          <a:xfrm>
            <a:off x="197825" y="3871106"/>
            <a:ext cx="179700" cy="188700"/>
          </a:xfrm>
          <a:prstGeom prst="flowChartConnector">
            <a:avLst/>
          </a:prstGeom>
          <a:solidFill>
            <a:srgbClr val="33BA34">
              <a:alpha val="27690"/>
            </a:srgbClr>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Red Hat Text"/>
              <a:ea typeface="Red Hat Text"/>
              <a:cs typeface="Red Hat Text"/>
              <a:sym typeface="Red Hat Text"/>
            </a:endParaRPr>
          </a:p>
        </p:txBody>
      </p:sp>
      <p:sp>
        <p:nvSpPr>
          <p:cNvPr id="1422" name="Google Shape;1422;p124"/>
          <p:cNvSpPr/>
          <p:nvPr/>
        </p:nvSpPr>
        <p:spPr>
          <a:xfrm>
            <a:off x="197825" y="3466175"/>
            <a:ext cx="179700" cy="188700"/>
          </a:xfrm>
          <a:prstGeom prst="flowChartConnector">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Red Hat Text"/>
              <a:ea typeface="Red Hat Text"/>
              <a:cs typeface="Red Hat Text"/>
              <a:sym typeface="Red Hat Text"/>
            </a:endParaRPr>
          </a:p>
        </p:txBody>
      </p:sp>
      <p:sp>
        <p:nvSpPr>
          <p:cNvPr id="1423" name="Google Shape;1423;p124"/>
          <p:cNvSpPr/>
          <p:nvPr/>
        </p:nvSpPr>
        <p:spPr>
          <a:xfrm>
            <a:off x="197825" y="4276038"/>
            <a:ext cx="179700" cy="188700"/>
          </a:xfrm>
          <a:prstGeom prst="flowChartConnector">
            <a:avLst/>
          </a:prstGeom>
          <a:solidFill>
            <a:srgbClr val="FFFF00">
              <a:alpha val="23850"/>
            </a:srgbClr>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Red Hat Text"/>
              <a:ea typeface="Red Hat Text"/>
              <a:cs typeface="Red Hat Text"/>
              <a:sym typeface="Red Hat Text"/>
            </a:endParaRPr>
          </a:p>
        </p:txBody>
      </p:sp>
      <p:sp>
        <p:nvSpPr>
          <p:cNvPr id="1424" name="Google Shape;1424;p124"/>
          <p:cNvSpPr txBox="1"/>
          <p:nvPr/>
        </p:nvSpPr>
        <p:spPr>
          <a:xfrm>
            <a:off x="395125" y="3339875"/>
            <a:ext cx="1086600" cy="14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ed Hat Text"/>
                <a:ea typeface="Red Hat Text"/>
                <a:cs typeface="Red Hat Text"/>
                <a:sym typeface="Red Hat Text"/>
              </a:rPr>
              <a:t>Strength to Leverage</a:t>
            </a:r>
            <a:endParaRPr sz="7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(exceeding target level)</a:t>
            </a:r>
            <a:endParaRPr sz="6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rPr lang="en" sz="700">
                <a:latin typeface="Red Hat Text"/>
                <a:ea typeface="Red Hat Text"/>
                <a:cs typeface="Red Hat Text"/>
                <a:sym typeface="Red Hat Text"/>
              </a:rPr>
              <a:t>As Expected</a:t>
            </a:r>
            <a:endParaRPr sz="7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(meeting target level)</a:t>
            </a:r>
            <a:endParaRPr sz="6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rPr lang="en" sz="700">
                <a:latin typeface="Red Hat Text"/>
                <a:ea typeface="Red Hat Text"/>
                <a:cs typeface="Red Hat Text"/>
                <a:sym typeface="Red Hat Text"/>
              </a:rPr>
              <a:t>Development Area</a:t>
            </a:r>
            <a:endParaRPr sz="7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(below target level)</a:t>
            </a:r>
            <a:endParaRPr sz="600">
              <a:latin typeface="Red Hat Text"/>
              <a:ea typeface="Red Hat Text"/>
              <a:cs typeface="Red Hat Text"/>
              <a:sym typeface="Red Hat Text"/>
            </a:endParaRPr>
          </a:p>
        </p:txBody>
      </p:sp>
      <p:sp>
        <p:nvSpPr>
          <p:cNvPr id="1425" name="Google Shape;1425;p124"/>
          <p:cNvSpPr txBox="1"/>
          <p:nvPr/>
        </p:nvSpPr>
        <p:spPr>
          <a:xfrm>
            <a:off x="161850" y="3125000"/>
            <a:ext cx="1244100" cy="2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ed Hat Text"/>
                <a:ea typeface="Red Hat Text"/>
                <a:cs typeface="Red Hat Text"/>
                <a:sym typeface="Red Hat Text"/>
              </a:rPr>
              <a:t>Competency Rating: </a:t>
            </a:r>
            <a:endParaRPr b="1" sz="800">
              <a:latin typeface="Red Hat Text"/>
              <a:ea typeface="Red Hat Text"/>
              <a:cs typeface="Red Hat Text"/>
              <a:sym typeface="Red Hat Text"/>
            </a:endParaRPr>
          </a:p>
        </p:txBody>
      </p:sp>
      <p:sp>
        <p:nvSpPr>
          <p:cNvPr id="1426" name="Google Shape;1426;p124"/>
          <p:cNvSpPr txBox="1"/>
          <p:nvPr/>
        </p:nvSpPr>
        <p:spPr>
          <a:xfrm>
            <a:off x="90000" y="2064425"/>
            <a:ext cx="1391700" cy="109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800">
                <a:solidFill>
                  <a:schemeClr val="accent1"/>
                </a:solidFill>
                <a:latin typeface="Red Hat Text"/>
                <a:ea typeface="Red Hat Text"/>
                <a:cs typeface="Red Hat Text"/>
                <a:sym typeface="Red Hat Text"/>
              </a:rPr>
              <a:t>Consider the critical capabilities for their current or future role(s) as well as the past, potential and unique qualifications that make them successful.</a:t>
            </a:r>
            <a:endParaRPr b="1" i="1" sz="800">
              <a:solidFill>
                <a:schemeClr val="accent1"/>
              </a:solidFill>
              <a:latin typeface="Red Hat Text"/>
              <a:ea typeface="Red Hat Text"/>
              <a:cs typeface="Red Hat Text"/>
              <a:sym typeface="Red Hat Text"/>
            </a:endParaRPr>
          </a:p>
        </p:txBody>
      </p:sp>
      <p:sp>
        <p:nvSpPr>
          <p:cNvPr id="1427" name="Google Shape;1427;p124"/>
          <p:cNvSpPr txBox="1"/>
          <p:nvPr/>
        </p:nvSpPr>
        <p:spPr>
          <a:xfrm>
            <a:off x="1572350" y="549550"/>
            <a:ext cx="2423400" cy="26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COMPETENCIES</a:t>
            </a:r>
            <a:endParaRPr b="1" sz="800">
              <a:solidFill>
                <a:srgbClr val="FFFFFF"/>
              </a:solidFill>
              <a:latin typeface="Red Hat Text"/>
              <a:ea typeface="Red Hat Text"/>
              <a:cs typeface="Red Hat Text"/>
              <a:sym typeface="Red Hat Text"/>
            </a:endParaRPr>
          </a:p>
        </p:txBody>
      </p:sp>
      <p:sp>
        <p:nvSpPr>
          <p:cNvPr id="1428" name="Google Shape;1428;p124"/>
          <p:cNvSpPr txBox="1"/>
          <p:nvPr/>
        </p:nvSpPr>
        <p:spPr>
          <a:xfrm>
            <a:off x="4085005" y="549550"/>
            <a:ext cx="2423400" cy="26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ESSENTIAL EXPERIENCES</a:t>
            </a:r>
            <a:endParaRPr b="1" sz="800">
              <a:solidFill>
                <a:srgbClr val="FFFFFF"/>
              </a:solidFill>
              <a:latin typeface="Red Hat Text"/>
              <a:ea typeface="Red Hat Text"/>
              <a:cs typeface="Red Hat Text"/>
              <a:sym typeface="Red Hat Text"/>
            </a:endParaRPr>
          </a:p>
        </p:txBody>
      </p:sp>
      <p:sp>
        <p:nvSpPr>
          <p:cNvPr id="1429" name="Google Shape;1429;p124"/>
          <p:cNvSpPr txBox="1"/>
          <p:nvPr/>
        </p:nvSpPr>
        <p:spPr>
          <a:xfrm>
            <a:off x="6597657" y="549550"/>
            <a:ext cx="2423400" cy="26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UNIQUE QUALIFICATIONS</a:t>
            </a:r>
            <a:endParaRPr b="1" sz="800">
              <a:solidFill>
                <a:srgbClr val="FFFFFF"/>
              </a:solidFill>
              <a:latin typeface="Red Hat Text"/>
              <a:ea typeface="Red Hat Text"/>
              <a:cs typeface="Red Hat Text"/>
              <a:sym typeface="Red Hat Text"/>
            </a:endParaRPr>
          </a:p>
        </p:txBody>
      </p:sp>
      <p:pic>
        <p:nvPicPr>
          <p:cNvPr id="1430" name="Google Shape;1430;p124"/>
          <p:cNvPicPr preferRelativeResize="0"/>
          <p:nvPr/>
        </p:nvPicPr>
        <p:blipFill>
          <a:blip r:embed="rId2">
            <a:alphaModFix/>
          </a:blip>
          <a:stretch>
            <a:fillRect/>
          </a:stretch>
        </p:blipFill>
        <p:spPr>
          <a:xfrm>
            <a:off x="1006326" y="4557601"/>
            <a:ext cx="475275" cy="470825"/>
          </a:xfrm>
          <a:prstGeom prst="rect">
            <a:avLst/>
          </a:prstGeom>
          <a:noFill/>
          <a:ln>
            <a:noFill/>
          </a:ln>
        </p:spPr>
      </p:pic>
      <p:pic>
        <p:nvPicPr>
          <p:cNvPr descr="Icon_RH_Diagram_DevelopmentModel_RGB_COLORED_RED.png" id="1431" name="Google Shape;1431;p124"/>
          <p:cNvPicPr preferRelativeResize="0"/>
          <p:nvPr/>
        </p:nvPicPr>
        <p:blipFill rotWithShape="1">
          <a:blip r:embed="rId3">
            <a:alphaModFix/>
          </a:blip>
          <a:srcRect b="0" l="0" r="0" t="0"/>
          <a:stretch/>
        </p:blipFill>
        <p:spPr>
          <a:xfrm>
            <a:off x="408700" y="114937"/>
            <a:ext cx="548700" cy="46168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8">
  <p:cSld name="CUSTOM_4_17_11">
    <p:spTree>
      <p:nvGrpSpPr>
        <p:cNvPr id="50" name="Shape 50"/>
        <p:cNvGrpSpPr/>
        <p:nvPr/>
      </p:nvGrpSpPr>
      <p:grpSpPr>
        <a:xfrm>
          <a:off x="0" y="0"/>
          <a:ext cx="0" cy="0"/>
          <a:chOff x="0" y="0"/>
          <a:chExt cx="0" cy="0"/>
        </a:xfrm>
      </p:grpSpPr>
      <p:sp>
        <p:nvSpPr>
          <p:cNvPr id="51" name="Google Shape;51;p13"/>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52" name="Google Shape;52;p13"/>
          <p:cNvSpPr txBox="1"/>
          <p:nvPr>
            <p:ph type="title"/>
          </p:nvPr>
        </p:nvSpPr>
        <p:spPr>
          <a:xfrm>
            <a:off x="663788" y="82526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3" name="Google Shape;53;p1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4" name="Google Shape;54;p1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55" name="Google Shape;55;p13"/>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 name="Google Shape;56;p13"/>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57" name="Google Shape;57;p13"/>
          <p:cNvSpPr txBox="1"/>
          <p:nvPr>
            <p:ph idx="2" type="subTitle"/>
          </p:nvPr>
        </p:nvSpPr>
        <p:spPr>
          <a:xfrm>
            <a:off x="663844" y="1240163"/>
            <a:ext cx="7816500" cy="219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accent1"/>
                </a:solidFill>
              </a:defRPr>
            </a:lvl1pPr>
            <a:lvl2pPr lvl="1" rtl="0" algn="ctr">
              <a:spcBef>
                <a:spcPts val="1200"/>
              </a:spcBef>
              <a:spcAft>
                <a:spcPts val="0"/>
              </a:spcAft>
              <a:buNone/>
              <a:defRPr sz="1400">
                <a:solidFill>
                  <a:schemeClr val="accent1"/>
                </a:solidFill>
              </a:defRPr>
            </a:lvl2pPr>
            <a:lvl3pPr lvl="2" rtl="0" algn="ctr">
              <a:spcBef>
                <a:spcPts val="1200"/>
              </a:spcBef>
              <a:spcAft>
                <a:spcPts val="0"/>
              </a:spcAft>
              <a:buNone/>
              <a:defRPr sz="1400">
                <a:solidFill>
                  <a:schemeClr val="accent1"/>
                </a:solidFill>
              </a:defRPr>
            </a:lvl3pPr>
            <a:lvl4pPr lvl="3" rtl="0" algn="ctr">
              <a:spcBef>
                <a:spcPts val="1200"/>
              </a:spcBef>
              <a:spcAft>
                <a:spcPts val="0"/>
              </a:spcAft>
              <a:buNone/>
              <a:defRPr sz="1400">
                <a:solidFill>
                  <a:schemeClr val="accent1"/>
                </a:solidFill>
              </a:defRPr>
            </a:lvl4pPr>
            <a:lvl5pPr lvl="4" rtl="0" algn="ctr">
              <a:spcBef>
                <a:spcPts val="1200"/>
              </a:spcBef>
              <a:spcAft>
                <a:spcPts val="0"/>
              </a:spcAft>
              <a:buNone/>
              <a:defRPr sz="1400">
                <a:solidFill>
                  <a:schemeClr val="accent1"/>
                </a:solidFill>
              </a:defRPr>
            </a:lvl5pPr>
            <a:lvl6pPr lvl="5" rtl="0" algn="ctr">
              <a:spcBef>
                <a:spcPts val="1200"/>
              </a:spcBef>
              <a:spcAft>
                <a:spcPts val="0"/>
              </a:spcAft>
              <a:buNone/>
              <a:defRPr sz="1400">
                <a:solidFill>
                  <a:schemeClr val="accent1"/>
                </a:solidFill>
              </a:defRPr>
            </a:lvl6pPr>
            <a:lvl7pPr lvl="6" rtl="0" algn="ctr">
              <a:spcBef>
                <a:spcPts val="1200"/>
              </a:spcBef>
              <a:spcAft>
                <a:spcPts val="0"/>
              </a:spcAft>
              <a:buNone/>
              <a:defRPr sz="1400">
                <a:solidFill>
                  <a:schemeClr val="accent1"/>
                </a:solidFill>
              </a:defRPr>
            </a:lvl7pPr>
            <a:lvl8pPr lvl="7" rtl="0" algn="ctr">
              <a:spcBef>
                <a:spcPts val="1200"/>
              </a:spcBef>
              <a:spcAft>
                <a:spcPts val="0"/>
              </a:spcAft>
              <a:buNone/>
              <a:defRPr sz="1400">
                <a:solidFill>
                  <a:schemeClr val="accent1"/>
                </a:solidFill>
              </a:defRPr>
            </a:lvl8pPr>
            <a:lvl9pPr lvl="8" rtl="0" algn="ctr">
              <a:spcBef>
                <a:spcPts val="1200"/>
              </a:spcBef>
              <a:spcAft>
                <a:spcPts val="1200"/>
              </a:spcAft>
              <a:buNone/>
              <a:defRPr sz="1400">
                <a:solidFill>
                  <a:schemeClr val="accent1"/>
                </a:solidFill>
              </a:defRPr>
            </a:lvl9pPr>
          </a:lstStyle>
          <a:p/>
        </p:txBody>
      </p:sp>
      <p:sp>
        <p:nvSpPr>
          <p:cNvPr id="58" name="Google Shape;58;p13"/>
          <p:cNvSpPr txBox="1"/>
          <p:nvPr>
            <p:ph idx="3" type="subTitle"/>
          </p:nvPr>
        </p:nvSpPr>
        <p:spPr>
          <a:xfrm>
            <a:off x="663788" y="4627163"/>
            <a:ext cx="6001800" cy="4197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9" name="Google Shape;59;p13"/>
          <p:cNvSpPr txBox="1"/>
          <p:nvPr>
            <p:ph idx="4" type="body"/>
          </p:nvPr>
        </p:nvSpPr>
        <p:spPr>
          <a:xfrm>
            <a:off x="1828800" y="1714500"/>
            <a:ext cx="5486400" cy="2743200"/>
          </a:xfrm>
          <a:prstGeom prst="rect">
            <a:avLst/>
          </a:prstGeom>
        </p:spPr>
        <p:txBody>
          <a:bodyPr anchorCtr="0" anchor="t" bIns="0" lIns="0" spcFirstLastPara="1" rIns="0" wrap="square" tIns="0">
            <a:normAutofit/>
          </a:bodyPr>
          <a:lstStyle>
            <a:lvl1pPr indent="-342900" lvl="0" marL="457200" rtl="0">
              <a:lnSpc>
                <a:spcPct val="135000"/>
              </a:lnSpc>
              <a:spcBef>
                <a:spcPts val="800"/>
              </a:spcBef>
              <a:spcAft>
                <a:spcPts val="0"/>
              </a:spcAft>
              <a:buSzPts val="18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 Profile">
  <p:cSld name="CUSTOM_7_1_1_1_1_1_1_1_1_1">
    <p:spTree>
      <p:nvGrpSpPr>
        <p:cNvPr id="1432" name="Shape 1432"/>
        <p:cNvGrpSpPr/>
        <p:nvPr/>
      </p:nvGrpSpPr>
      <p:grpSpPr>
        <a:xfrm>
          <a:off x="0" y="0"/>
          <a:ext cx="0" cy="0"/>
          <a:chOff x="0" y="0"/>
          <a:chExt cx="0" cy="0"/>
        </a:xfrm>
      </p:grpSpPr>
      <p:cxnSp>
        <p:nvCxnSpPr>
          <p:cNvPr id="1433" name="Google Shape;1433;p12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34" name="Google Shape;1434;p12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35" name="Google Shape;1435;p1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36" name="Google Shape;1436;p125"/>
          <p:cNvSpPr txBox="1"/>
          <p:nvPr/>
        </p:nvSpPr>
        <p:spPr>
          <a:xfrm>
            <a:off x="663753" y="287038"/>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Senior Leader Development Profile</a:t>
            </a:r>
            <a:endParaRPr sz="2000">
              <a:latin typeface="Red Hat Text"/>
              <a:ea typeface="Red Hat Text"/>
              <a:cs typeface="Red Hat Text"/>
              <a:sym typeface="Red Hat Text"/>
            </a:endParaRPr>
          </a:p>
        </p:txBody>
      </p:sp>
      <p:sp>
        <p:nvSpPr>
          <p:cNvPr id="1437" name="Google Shape;1437;p125"/>
          <p:cNvSpPr txBox="1"/>
          <p:nvPr/>
        </p:nvSpPr>
        <p:spPr>
          <a:xfrm>
            <a:off x="1572350" y="778150"/>
            <a:ext cx="7445700" cy="2697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DEVELOPMENT PLANNING (70/20/10)</a:t>
            </a:r>
            <a:endParaRPr b="1" sz="800">
              <a:solidFill>
                <a:srgbClr val="FFFFFF"/>
              </a:solidFill>
              <a:latin typeface="Red Hat Text"/>
              <a:ea typeface="Red Hat Text"/>
              <a:cs typeface="Red Hat Text"/>
              <a:sym typeface="Red Hat Text"/>
            </a:endParaRPr>
          </a:p>
        </p:txBody>
      </p:sp>
      <p:sp>
        <p:nvSpPr>
          <p:cNvPr id="1438" name="Google Shape;1438;p125"/>
          <p:cNvSpPr txBox="1"/>
          <p:nvPr/>
        </p:nvSpPr>
        <p:spPr>
          <a:xfrm>
            <a:off x="90000" y="2163551"/>
            <a:ext cx="1293900" cy="8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600">
                <a:solidFill>
                  <a:schemeClr val="accent1"/>
                </a:solidFill>
                <a:latin typeface="Red Hat Text"/>
                <a:ea typeface="Red Hat Text"/>
                <a:cs typeface="Red Hat Text"/>
                <a:sym typeface="Red Hat Text"/>
              </a:rPr>
              <a:t>Consider the critical capabilities for their current or future role(s) and create a targeted development plan. Indicate the readiness for promotion and the next role that should be considered.  Indicate potential for accelerated development.</a:t>
            </a:r>
            <a:endParaRPr b="1" i="1" sz="600">
              <a:solidFill>
                <a:schemeClr val="accent1"/>
              </a:solidFill>
              <a:latin typeface="Red Hat Text"/>
              <a:ea typeface="Red Hat Text"/>
              <a:cs typeface="Red Hat Text"/>
              <a:sym typeface="Red Hat Text"/>
            </a:endParaRPr>
          </a:p>
        </p:txBody>
      </p:sp>
      <p:sp>
        <p:nvSpPr>
          <p:cNvPr id="1439" name="Google Shape;1439;p125"/>
          <p:cNvSpPr txBox="1"/>
          <p:nvPr/>
        </p:nvSpPr>
        <p:spPr>
          <a:xfrm>
            <a:off x="1572350" y="1124950"/>
            <a:ext cx="1798500" cy="53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Red Hat Text"/>
                <a:ea typeface="Red Hat Text"/>
                <a:cs typeface="Red Hat Text"/>
                <a:sym typeface="Red Hat Text"/>
              </a:rPr>
              <a:t>Experience (70%)</a:t>
            </a:r>
            <a:endParaRPr b="1" sz="800">
              <a:latin typeface="Red Hat Text"/>
              <a:ea typeface="Red Hat Text"/>
              <a:cs typeface="Red Hat Text"/>
              <a:sym typeface="Red Hat Text"/>
            </a:endParaRPr>
          </a:p>
          <a:p>
            <a:pPr indent="0" lvl="0" marL="0" rtl="0" algn="l">
              <a:spcBef>
                <a:spcPts val="0"/>
              </a:spcBef>
              <a:spcAft>
                <a:spcPts val="0"/>
              </a:spcAft>
              <a:buNone/>
            </a:pPr>
            <a:r>
              <a:rPr lang="en" sz="800">
                <a:latin typeface="Red Hat Text"/>
                <a:ea typeface="Red Hat Text"/>
                <a:cs typeface="Red Hat Text"/>
                <a:sym typeface="Red Hat Text"/>
              </a:rPr>
              <a:t>e.g. stretch assignments and leadership roles</a:t>
            </a:r>
            <a:endParaRPr sz="800">
              <a:latin typeface="Red Hat Text"/>
              <a:ea typeface="Red Hat Text"/>
              <a:cs typeface="Red Hat Text"/>
              <a:sym typeface="Red Hat Text"/>
            </a:endParaRPr>
          </a:p>
        </p:txBody>
      </p:sp>
      <p:sp>
        <p:nvSpPr>
          <p:cNvPr id="1440" name="Google Shape;1440;p125"/>
          <p:cNvSpPr txBox="1"/>
          <p:nvPr/>
        </p:nvSpPr>
        <p:spPr>
          <a:xfrm>
            <a:off x="1572350" y="1739650"/>
            <a:ext cx="1798500" cy="5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Red Hat Text"/>
                <a:ea typeface="Red Hat Text"/>
                <a:cs typeface="Red Hat Text"/>
                <a:sym typeface="Red Hat Text"/>
              </a:rPr>
              <a:t>Exposure (20%)</a:t>
            </a:r>
            <a:endParaRPr b="1" sz="800">
              <a:latin typeface="Red Hat Text"/>
              <a:ea typeface="Red Hat Text"/>
              <a:cs typeface="Red Hat Text"/>
              <a:sym typeface="Red Hat Text"/>
            </a:endParaRPr>
          </a:p>
          <a:p>
            <a:pPr indent="0" lvl="0" marL="0" rtl="0" algn="l">
              <a:spcBef>
                <a:spcPts val="0"/>
              </a:spcBef>
              <a:spcAft>
                <a:spcPts val="0"/>
              </a:spcAft>
              <a:buNone/>
            </a:pPr>
            <a:r>
              <a:rPr lang="en" sz="800">
                <a:latin typeface="Red Hat Text"/>
                <a:ea typeface="Red Hat Text"/>
                <a:cs typeface="Red Hat Text"/>
                <a:sym typeface="Red Hat Text"/>
              </a:rPr>
              <a:t>e.g. coaching and mentoring</a:t>
            </a:r>
            <a:endParaRPr sz="800">
              <a:latin typeface="Red Hat Text"/>
              <a:ea typeface="Red Hat Text"/>
              <a:cs typeface="Red Hat Text"/>
              <a:sym typeface="Red Hat Text"/>
            </a:endParaRPr>
          </a:p>
          <a:p>
            <a:pPr indent="0" lvl="0" marL="0" rtl="0" algn="l">
              <a:spcBef>
                <a:spcPts val="0"/>
              </a:spcBef>
              <a:spcAft>
                <a:spcPts val="0"/>
              </a:spcAft>
              <a:buNone/>
            </a:pPr>
            <a:r>
              <a:t/>
            </a:r>
            <a:endParaRPr sz="400">
              <a:latin typeface="Red Hat Text"/>
              <a:ea typeface="Red Hat Text"/>
              <a:cs typeface="Red Hat Text"/>
              <a:sym typeface="Red Hat Text"/>
            </a:endParaRPr>
          </a:p>
          <a:p>
            <a:pPr indent="0" lvl="0" marL="0" rtl="0" algn="l">
              <a:spcBef>
                <a:spcPts val="0"/>
              </a:spcBef>
              <a:spcAft>
                <a:spcPts val="0"/>
              </a:spcAft>
              <a:buNone/>
            </a:pPr>
            <a:r>
              <a:rPr lang="en" sz="800">
                <a:latin typeface="Red Hat Text"/>
                <a:ea typeface="Red Hat Text"/>
                <a:cs typeface="Red Hat Text"/>
                <a:sym typeface="Red Hat Text"/>
              </a:rPr>
              <a:t>Consider current and future peer groups.</a:t>
            </a:r>
            <a:endParaRPr sz="800">
              <a:latin typeface="Red Hat Text"/>
              <a:ea typeface="Red Hat Text"/>
              <a:cs typeface="Red Hat Text"/>
              <a:sym typeface="Red Hat Text"/>
            </a:endParaRPr>
          </a:p>
        </p:txBody>
      </p:sp>
      <p:sp>
        <p:nvSpPr>
          <p:cNvPr id="1441" name="Google Shape;1441;p125"/>
          <p:cNvSpPr txBox="1"/>
          <p:nvPr/>
        </p:nvSpPr>
        <p:spPr>
          <a:xfrm>
            <a:off x="1572350" y="2326750"/>
            <a:ext cx="1798500" cy="53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Red Hat Text"/>
                <a:ea typeface="Red Hat Text"/>
                <a:cs typeface="Red Hat Text"/>
                <a:sym typeface="Red Hat Text"/>
              </a:rPr>
              <a:t>Education (10%)</a:t>
            </a:r>
            <a:endParaRPr b="1" sz="800">
              <a:latin typeface="Red Hat Text"/>
              <a:ea typeface="Red Hat Text"/>
              <a:cs typeface="Red Hat Text"/>
              <a:sym typeface="Red Hat Text"/>
            </a:endParaRPr>
          </a:p>
          <a:p>
            <a:pPr indent="0" lvl="0" marL="0" rtl="0" algn="l">
              <a:spcBef>
                <a:spcPts val="0"/>
              </a:spcBef>
              <a:spcAft>
                <a:spcPts val="0"/>
              </a:spcAft>
              <a:buNone/>
            </a:pPr>
            <a:r>
              <a:rPr lang="en" sz="800">
                <a:latin typeface="Red Hat Text"/>
                <a:ea typeface="Red Hat Text"/>
                <a:cs typeface="Red Hat Text"/>
                <a:sym typeface="Red Hat Text"/>
              </a:rPr>
              <a:t>e.g. Manager Excellence Program</a:t>
            </a:r>
            <a:endParaRPr sz="800">
              <a:latin typeface="Red Hat Text"/>
              <a:ea typeface="Red Hat Text"/>
              <a:cs typeface="Red Hat Text"/>
              <a:sym typeface="Red Hat Text"/>
            </a:endParaRPr>
          </a:p>
        </p:txBody>
      </p:sp>
      <p:sp>
        <p:nvSpPr>
          <p:cNvPr id="1442" name="Google Shape;1442;p125"/>
          <p:cNvSpPr txBox="1"/>
          <p:nvPr/>
        </p:nvSpPr>
        <p:spPr>
          <a:xfrm>
            <a:off x="90000" y="3126850"/>
            <a:ext cx="1293900" cy="269700"/>
          </a:xfrm>
          <a:prstGeom prst="rect">
            <a:avLst/>
          </a:prstGeom>
          <a:solidFill>
            <a:schemeClr val="dk2"/>
          </a:soli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AREAS OF FOCUS</a:t>
            </a:r>
            <a:endParaRPr b="1" sz="800">
              <a:solidFill>
                <a:srgbClr val="FFFFFF"/>
              </a:solidFill>
              <a:latin typeface="Red Hat Text"/>
              <a:ea typeface="Red Hat Text"/>
              <a:cs typeface="Red Hat Text"/>
              <a:sym typeface="Red Hat Text"/>
            </a:endParaRPr>
          </a:p>
        </p:txBody>
      </p:sp>
      <p:pic>
        <p:nvPicPr>
          <p:cNvPr descr="Icon_RH_Diagram_DevelopmentModel_RGB_COLORED_RED.png" id="1443" name="Google Shape;1443;p125"/>
          <p:cNvPicPr preferRelativeResize="0"/>
          <p:nvPr/>
        </p:nvPicPr>
        <p:blipFill rotWithShape="1">
          <a:blip r:embed="rId2">
            <a:alphaModFix/>
          </a:blip>
          <a:srcRect b="0" l="0" r="0" t="0"/>
          <a:stretch/>
        </p:blipFill>
        <p:spPr>
          <a:xfrm>
            <a:off x="408700" y="114937"/>
            <a:ext cx="548700" cy="461689"/>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r Leader Dev">
  <p:cSld name="CUSTOM_7_1_1_1_1_1_1_1_1_1_1">
    <p:spTree>
      <p:nvGrpSpPr>
        <p:cNvPr id="1444" name="Shape 1444"/>
        <p:cNvGrpSpPr/>
        <p:nvPr/>
      </p:nvGrpSpPr>
      <p:grpSpPr>
        <a:xfrm>
          <a:off x="0" y="0"/>
          <a:ext cx="0" cy="0"/>
          <a:chOff x="0" y="0"/>
          <a:chExt cx="0" cy="0"/>
        </a:xfrm>
      </p:grpSpPr>
      <p:cxnSp>
        <p:nvCxnSpPr>
          <p:cNvPr id="1445" name="Google Shape;1445;p12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46" name="Google Shape;1446;p12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47" name="Google Shape;1447;p1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48" name="Google Shape;1448;p126"/>
          <p:cNvSpPr txBox="1"/>
          <p:nvPr/>
        </p:nvSpPr>
        <p:spPr>
          <a:xfrm>
            <a:off x="663738" y="4252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Senior Leader Development</a:t>
            </a:r>
            <a:endParaRPr sz="2000">
              <a:latin typeface="Red Hat Text"/>
              <a:ea typeface="Red Hat Text"/>
              <a:cs typeface="Red Hat Text"/>
              <a:sym typeface="Red Hat Text"/>
            </a:endParaRPr>
          </a:p>
        </p:txBody>
      </p:sp>
      <p:sp>
        <p:nvSpPr>
          <p:cNvPr id="1449" name="Google Shape;1449;p126"/>
          <p:cNvSpPr/>
          <p:nvPr/>
        </p:nvSpPr>
        <p:spPr>
          <a:xfrm>
            <a:off x="456125"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Name</a:t>
            </a:r>
            <a:endParaRPr b="1" sz="1100">
              <a:solidFill>
                <a:srgbClr val="FFFFFF"/>
              </a:solidFill>
              <a:latin typeface="Red Hat Text"/>
              <a:ea typeface="Red Hat Text"/>
              <a:cs typeface="Red Hat Text"/>
              <a:sym typeface="Red Hat Text"/>
            </a:endParaRPr>
          </a:p>
        </p:txBody>
      </p:sp>
      <p:sp>
        <p:nvSpPr>
          <p:cNvPr id="1450" name="Google Shape;1450;p126"/>
          <p:cNvSpPr/>
          <p:nvPr/>
        </p:nvSpPr>
        <p:spPr>
          <a:xfrm>
            <a:off x="2111013"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Current Role</a:t>
            </a:r>
            <a:endParaRPr b="1" sz="1100">
              <a:solidFill>
                <a:srgbClr val="FFFFFF"/>
              </a:solidFill>
              <a:latin typeface="Red Hat Text"/>
              <a:ea typeface="Red Hat Text"/>
              <a:cs typeface="Red Hat Text"/>
              <a:sym typeface="Red Hat Text"/>
            </a:endParaRPr>
          </a:p>
        </p:txBody>
      </p:sp>
      <p:sp>
        <p:nvSpPr>
          <p:cNvPr id="1451" name="Google Shape;1451;p126"/>
          <p:cNvSpPr/>
          <p:nvPr/>
        </p:nvSpPr>
        <p:spPr>
          <a:xfrm>
            <a:off x="5420788"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CY20 9-Box Rating</a:t>
            </a:r>
            <a:endParaRPr b="1" sz="1100">
              <a:solidFill>
                <a:srgbClr val="FFFFFF"/>
              </a:solidFill>
              <a:latin typeface="Red Hat Text"/>
              <a:ea typeface="Red Hat Text"/>
              <a:cs typeface="Red Hat Text"/>
              <a:sym typeface="Red Hat Text"/>
            </a:endParaRPr>
          </a:p>
          <a:p>
            <a:pPr indent="0" lvl="0" marL="0" rtl="0" algn="ctr">
              <a:spcBef>
                <a:spcPts val="0"/>
              </a:spcBef>
              <a:spcAft>
                <a:spcPts val="0"/>
              </a:spcAft>
              <a:buNone/>
            </a:pPr>
            <a:r>
              <a:rPr i="1" lang="en" sz="900">
                <a:solidFill>
                  <a:srgbClr val="FFFFFF"/>
                </a:solidFill>
                <a:latin typeface="Red Hat Text"/>
                <a:ea typeface="Red Hat Text"/>
                <a:cs typeface="Red Hat Text"/>
                <a:sym typeface="Red Hat Text"/>
              </a:rPr>
              <a:t>i.e., Performance and Potential</a:t>
            </a:r>
            <a:endParaRPr i="1" sz="900">
              <a:solidFill>
                <a:srgbClr val="FFFFFF"/>
              </a:solidFill>
              <a:latin typeface="Red Hat Text"/>
              <a:ea typeface="Red Hat Text"/>
              <a:cs typeface="Red Hat Text"/>
              <a:sym typeface="Red Hat Text"/>
            </a:endParaRPr>
          </a:p>
        </p:txBody>
      </p:sp>
      <p:sp>
        <p:nvSpPr>
          <p:cNvPr id="1452" name="Google Shape;1452;p126"/>
          <p:cNvSpPr/>
          <p:nvPr/>
        </p:nvSpPr>
        <p:spPr>
          <a:xfrm>
            <a:off x="7075675"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Program Nomination</a:t>
            </a:r>
            <a:endParaRPr b="1" sz="1100">
              <a:solidFill>
                <a:srgbClr val="FFFFFF"/>
              </a:solidFill>
              <a:latin typeface="Red Hat Text"/>
              <a:ea typeface="Red Hat Text"/>
              <a:cs typeface="Red Hat Text"/>
              <a:sym typeface="Red Hat Text"/>
            </a:endParaRPr>
          </a:p>
        </p:txBody>
      </p:sp>
      <p:sp>
        <p:nvSpPr>
          <p:cNvPr id="1453" name="Google Shape;1453;p126"/>
          <p:cNvSpPr txBox="1"/>
          <p:nvPr/>
        </p:nvSpPr>
        <p:spPr>
          <a:xfrm>
            <a:off x="1288800" y="4734875"/>
            <a:ext cx="6371400" cy="3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Red Hat Text"/>
                <a:ea typeface="Red Hat Text"/>
                <a:cs typeface="Red Hat Text"/>
                <a:sym typeface="Red Hat Text"/>
              </a:rPr>
              <a:t>Include nominations for ALDP and ALDE on this page. </a:t>
            </a:r>
            <a:r>
              <a:rPr lang="en" sz="900" u="sng">
                <a:latin typeface="Red Hat Text"/>
                <a:ea typeface="Red Hat Text"/>
                <a:cs typeface="Red Hat Text"/>
                <a:sym typeface="Red Hat Text"/>
              </a:rPr>
              <a:t>Additional details can be found on page 34 of appendix.</a:t>
            </a:r>
            <a:endParaRPr sz="900" u="sng">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Target audience(s): </a:t>
            </a:r>
            <a:r>
              <a:rPr b="1" lang="en" sz="900">
                <a:latin typeface="Red Hat Text"/>
                <a:ea typeface="Red Hat Text"/>
                <a:cs typeface="Red Hat Text"/>
                <a:sym typeface="Red Hat Text"/>
              </a:rPr>
              <a:t>ALDP</a:t>
            </a:r>
            <a:r>
              <a:rPr lang="en" sz="900">
                <a:latin typeface="Red Hat Text"/>
                <a:ea typeface="Red Hat Text"/>
                <a:cs typeface="Red Hat Text"/>
                <a:sym typeface="Red Hat Text"/>
              </a:rPr>
              <a:t> (Sr. Manager &amp; Director); </a:t>
            </a:r>
            <a:r>
              <a:rPr b="1" lang="en" sz="900">
                <a:latin typeface="Red Hat Text"/>
                <a:ea typeface="Red Hat Text"/>
                <a:cs typeface="Red Hat Text"/>
                <a:sym typeface="Red Hat Text"/>
              </a:rPr>
              <a:t>ALDE</a:t>
            </a:r>
            <a:r>
              <a:rPr lang="en" sz="900">
                <a:latin typeface="Red Hat Text"/>
                <a:ea typeface="Red Hat Text"/>
                <a:cs typeface="Red Hat Text"/>
                <a:sym typeface="Red Hat Text"/>
              </a:rPr>
              <a:t> (Sr. Director &amp; VP)</a:t>
            </a:r>
            <a:endParaRPr sz="900">
              <a:latin typeface="Red Hat Text"/>
              <a:ea typeface="Red Hat Text"/>
              <a:cs typeface="Red Hat Text"/>
              <a:sym typeface="Red Hat Text"/>
            </a:endParaRPr>
          </a:p>
        </p:txBody>
      </p:sp>
      <p:sp>
        <p:nvSpPr>
          <p:cNvPr id="1454" name="Google Shape;1454;p126"/>
          <p:cNvSpPr/>
          <p:nvPr/>
        </p:nvSpPr>
        <p:spPr>
          <a:xfrm>
            <a:off x="3765900"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On Succession Plan(s)</a:t>
            </a:r>
            <a:endParaRPr i="1" sz="900">
              <a:solidFill>
                <a:srgbClr val="FFFFFF"/>
              </a:solidFill>
              <a:latin typeface="Red Hat Text"/>
              <a:ea typeface="Red Hat Text"/>
              <a:cs typeface="Red Hat Text"/>
              <a:sym typeface="Red Hat Text"/>
            </a:endParaRPr>
          </a:p>
        </p:txBody>
      </p:sp>
      <p:sp>
        <p:nvSpPr>
          <p:cNvPr id="1455" name="Google Shape;1455;p126"/>
          <p:cNvSpPr txBox="1"/>
          <p:nvPr/>
        </p:nvSpPr>
        <p:spPr>
          <a:xfrm>
            <a:off x="663844" y="687713"/>
            <a:ext cx="78165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accent1"/>
                </a:solidFill>
                <a:latin typeface="Red Hat Text"/>
                <a:ea typeface="Red Hat Text"/>
                <a:cs typeface="Red Hat Text"/>
                <a:sym typeface="Red Hat Text"/>
              </a:rPr>
              <a:t>Program Nominations: ALDP, ALDE</a:t>
            </a:r>
            <a:endParaRPr sz="1400">
              <a:solidFill>
                <a:schemeClr val="accent1"/>
              </a:solidFill>
              <a:latin typeface="Red Hat Text"/>
              <a:ea typeface="Red Hat Text"/>
              <a:cs typeface="Red Hat Text"/>
              <a:sym typeface="Red Hat Text"/>
            </a:endParaRPr>
          </a:p>
        </p:txBody>
      </p:sp>
      <p:pic>
        <p:nvPicPr>
          <p:cNvPr descr="Icon_RH_Diagram_DevelopmentModel_RGB_COLORED_RED.png" id="1456" name="Google Shape;1456;p126"/>
          <p:cNvPicPr preferRelativeResize="0"/>
          <p:nvPr/>
        </p:nvPicPr>
        <p:blipFill rotWithShape="1">
          <a:blip r:embed="rId2">
            <a:alphaModFix/>
          </a:blip>
          <a:srcRect b="0" l="0" r="0" t="0"/>
          <a:stretch/>
        </p:blipFill>
        <p:spPr>
          <a:xfrm>
            <a:off x="408700" y="114937"/>
            <a:ext cx="548700" cy="461689"/>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1457" name="Shape 1457"/>
        <p:cNvGrpSpPr/>
        <p:nvPr/>
      </p:nvGrpSpPr>
      <p:grpSpPr>
        <a:xfrm>
          <a:off x="0" y="0"/>
          <a:ext cx="0" cy="0"/>
          <a:chOff x="0" y="0"/>
          <a:chExt cx="0" cy="0"/>
        </a:xfrm>
      </p:grpSpPr>
      <p:sp>
        <p:nvSpPr>
          <p:cNvPr id="1458" name="Google Shape;1458;p12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59" name="Google Shape;1459;p12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460" name="Google Shape;1460;p12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61" name="Google Shape;1461;p12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62" name="Google Shape;1462;p1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463" name="Google Shape;1463;p12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464" name="Google Shape;1464;p12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465" name="Google Shape;1465;p12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466" name="Google Shape;1466;p127"/>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1467" name="Shape 1467"/>
        <p:cNvGrpSpPr/>
        <p:nvPr/>
      </p:nvGrpSpPr>
      <p:grpSpPr>
        <a:xfrm>
          <a:off x="0" y="0"/>
          <a:ext cx="0" cy="0"/>
          <a:chOff x="0" y="0"/>
          <a:chExt cx="0" cy="0"/>
        </a:xfrm>
      </p:grpSpPr>
      <p:sp>
        <p:nvSpPr>
          <p:cNvPr id="1468" name="Google Shape;1468;p128"/>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469" name="Google Shape;1469;p12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470" name="Google Shape;1470;p128"/>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471" name="Google Shape;1471;p128"/>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1472" name="Google Shape;1472;p128"/>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473" name="Google Shape;1473;p128"/>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100"/>
              <a:buNone/>
              <a:defRPr sz="1100">
                <a:solidFill>
                  <a:schemeClr val="dk1"/>
                </a:solidFill>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1474" name="Google Shape;1474;p128"/>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linkedin.com/company/red-hat</a:t>
            </a:r>
            <a:endParaRPr sz="900">
              <a:solidFill>
                <a:schemeClr val="dk1"/>
              </a:solidFill>
              <a:latin typeface="Red Hat Text"/>
              <a:ea typeface="Red Hat Text"/>
              <a:cs typeface="Red Hat Text"/>
              <a:sym typeface="Red Hat Text"/>
            </a:endParaRPr>
          </a:p>
        </p:txBody>
      </p:sp>
      <p:sp>
        <p:nvSpPr>
          <p:cNvPr id="1475" name="Google Shape;1475;p128"/>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youtube.com/user/RedHatVideos</a:t>
            </a:r>
            <a:endParaRPr sz="900">
              <a:solidFill>
                <a:schemeClr val="dk1"/>
              </a:solidFill>
              <a:latin typeface="Red Hat Text"/>
              <a:ea typeface="Red Hat Text"/>
              <a:cs typeface="Red Hat Text"/>
              <a:sym typeface="Red Hat Text"/>
            </a:endParaRPr>
          </a:p>
        </p:txBody>
      </p:sp>
      <p:sp>
        <p:nvSpPr>
          <p:cNvPr id="1476" name="Google Shape;1476;p128"/>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1477" name="Google Shape;1477;p128"/>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twitter.com/RedHat</a:t>
            </a:r>
            <a:endParaRPr sz="900">
              <a:solidFill>
                <a:schemeClr val="dk1"/>
              </a:solidFill>
              <a:latin typeface="Red Hat Text"/>
              <a:ea typeface="Red Hat Text"/>
              <a:cs typeface="Red Hat Text"/>
              <a:sym typeface="Red Hat Text"/>
            </a:endParaRPr>
          </a:p>
        </p:txBody>
      </p:sp>
      <p:pic>
        <p:nvPicPr>
          <p:cNvPr id="1478" name="Google Shape;1478;p128"/>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1479" name="Google Shape;1479;p128"/>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1480" name="Google Shape;1480;p128"/>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1481" name="Google Shape;1481;p128"/>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
        <p:nvSpPr>
          <p:cNvPr id="1482" name="Google Shape;1482;p1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483" name="Shape 1483"/>
        <p:cNvGrpSpPr/>
        <p:nvPr/>
      </p:nvGrpSpPr>
      <p:grpSpPr>
        <a:xfrm>
          <a:off x="0" y="0"/>
          <a:ext cx="0" cy="0"/>
          <a:chOff x="0" y="0"/>
          <a:chExt cx="0" cy="0"/>
        </a:xfrm>
      </p:grpSpPr>
      <p:sp>
        <p:nvSpPr>
          <p:cNvPr id="1484" name="Google Shape;1484;p129"/>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1485" name="Google Shape;1485;p129"/>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486" name="Google Shape;1486;p12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1487" name="Google Shape;1487;p129"/>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1488" name="Google Shape;1488;p1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1489" name="Shape 1489"/>
        <p:cNvGrpSpPr/>
        <p:nvPr/>
      </p:nvGrpSpPr>
      <p:grpSpPr>
        <a:xfrm>
          <a:off x="0" y="0"/>
          <a:ext cx="0" cy="0"/>
          <a:chOff x="0" y="0"/>
          <a:chExt cx="0" cy="0"/>
        </a:xfrm>
      </p:grpSpPr>
      <p:sp>
        <p:nvSpPr>
          <p:cNvPr id="1490" name="Google Shape;1490;p130"/>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91" name="Google Shape;1491;p130"/>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92" name="Google Shape;1492;p1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_3">
    <p:spTree>
      <p:nvGrpSpPr>
        <p:cNvPr id="1493" name="Shape 1493"/>
        <p:cNvGrpSpPr/>
        <p:nvPr/>
      </p:nvGrpSpPr>
      <p:grpSpPr>
        <a:xfrm>
          <a:off x="0" y="0"/>
          <a:ext cx="0" cy="0"/>
          <a:chOff x="0" y="0"/>
          <a:chExt cx="0" cy="0"/>
        </a:xfrm>
      </p:grpSpPr>
      <p:sp>
        <p:nvSpPr>
          <p:cNvPr id="1494" name="Google Shape;1494;p13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495" name="Google Shape;1495;p13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496" name="Google Shape;1496;p13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497" name="Google Shape;1497;p13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498" name="Google Shape;1498;p1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499" name="Google Shape;1499;p13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500" name="Google Shape;1500;p131"/>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4">
    <p:spTree>
      <p:nvGrpSpPr>
        <p:cNvPr id="1501" name="Shape 1501"/>
        <p:cNvGrpSpPr/>
        <p:nvPr/>
      </p:nvGrpSpPr>
      <p:grpSpPr>
        <a:xfrm>
          <a:off x="0" y="0"/>
          <a:ext cx="0" cy="0"/>
          <a:chOff x="0" y="0"/>
          <a:chExt cx="0" cy="0"/>
        </a:xfrm>
      </p:grpSpPr>
      <p:sp>
        <p:nvSpPr>
          <p:cNvPr id="1502" name="Google Shape;1502;p13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503" name="Google Shape;1503;p13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504" name="Google Shape;1504;p13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505" name="Google Shape;1505;p13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506" name="Google Shape;1506;p1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07" name="Google Shape;1507;p13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508" name="Google Shape;1508;p13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1509" name="Shape 1509"/>
        <p:cNvGrpSpPr/>
        <p:nvPr/>
      </p:nvGrpSpPr>
      <p:grpSpPr>
        <a:xfrm>
          <a:off x="0" y="0"/>
          <a:ext cx="0" cy="0"/>
          <a:chOff x="0" y="0"/>
          <a:chExt cx="0" cy="0"/>
        </a:xfrm>
      </p:grpSpPr>
      <p:sp>
        <p:nvSpPr>
          <p:cNvPr id="1510" name="Google Shape;1510;p133"/>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511" name="Google Shape;1511;p133"/>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1512" name="Google Shape;1512;p133"/>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513" name="Google Shape;1513;p133"/>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1514" name="Google Shape;1514;p133"/>
          <p:cNvPicPr preferRelativeResize="0"/>
          <p:nvPr/>
        </p:nvPicPr>
        <p:blipFill rotWithShape="1">
          <a:blip r:embed="rId4">
            <a:alphaModFix/>
          </a:blip>
          <a:srcRect b="0" l="0" r="0" t="0"/>
          <a:stretch/>
        </p:blipFill>
        <p:spPr>
          <a:xfrm>
            <a:off x="5592003" y="2651988"/>
            <a:ext cx="341963" cy="341963"/>
          </a:xfrm>
          <a:prstGeom prst="rect">
            <a:avLst/>
          </a:prstGeom>
          <a:noFill/>
          <a:ln>
            <a:noFill/>
          </a:ln>
        </p:spPr>
      </p:pic>
      <p:pic>
        <p:nvPicPr>
          <p:cNvPr id="1515" name="Google Shape;1515;p133"/>
          <p:cNvPicPr preferRelativeResize="0"/>
          <p:nvPr/>
        </p:nvPicPr>
        <p:blipFill rotWithShape="1">
          <a:blip r:embed="rId5">
            <a:alphaModFix/>
          </a:blip>
          <a:srcRect b="0" l="0" r="0" t="0"/>
          <a:stretch/>
        </p:blipFill>
        <p:spPr>
          <a:xfrm>
            <a:off x="5592003" y="2075932"/>
            <a:ext cx="341963" cy="341963"/>
          </a:xfrm>
          <a:prstGeom prst="rect">
            <a:avLst/>
          </a:prstGeom>
          <a:noFill/>
          <a:ln>
            <a:noFill/>
          </a:ln>
        </p:spPr>
      </p:pic>
      <p:pic>
        <p:nvPicPr>
          <p:cNvPr id="1516" name="Google Shape;1516;p133"/>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1517" name="Google Shape;1517;p133"/>
          <p:cNvPicPr preferRelativeResize="0"/>
          <p:nvPr/>
        </p:nvPicPr>
        <p:blipFill rotWithShape="1">
          <a:blip r:embed="rId7">
            <a:alphaModFix/>
          </a:blip>
          <a:srcRect b="0" l="0" r="0" t="0"/>
          <a:stretch/>
        </p:blipFill>
        <p:spPr>
          <a:xfrm>
            <a:off x="5592003" y="3228044"/>
            <a:ext cx="341963" cy="341963"/>
          </a:xfrm>
          <a:prstGeom prst="rect">
            <a:avLst/>
          </a:prstGeom>
          <a:noFill/>
          <a:ln>
            <a:noFill/>
          </a:ln>
        </p:spPr>
      </p:pic>
      <p:sp>
        <p:nvSpPr>
          <p:cNvPr id="1518" name="Google Shape;1518;p133"/>
          <p:cNvSpPr txBox="1"/>
          <p:nvPr/>
        </p:nvSpPr>
        <p:spPr>
          <a:xfrm>
            <a:off x="5970356" y="1499869"/>
            <a:ext cx="23325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1519" name="Google Shape;1519;p133"/>
          <p:cNvSpPr txBox="1"/>
          <p:nvPr/>
        </p:nvSpPr>
        <p:spPr>
          <a:xfrm>
            <a:off x="5970359" y="2075906"/>
            <a:ext cx="27948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1520" name="Google Shape;1520;p133"/>
          <p:cNvSpPr txBox="1"/>
          <p:nvPr/>
        </p:nvSpPr>
        <p:spPr>
          <a:xfrm>
            <a:off x="5970356" y="2651944"/>
            <a:ext cx="23325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1521" name="Google Shape;1521;p133"/>
          <p:cNvSpPr txBox="1"/>
          <p:nvPr/>
        </p:nvSpPr>
        <p:spPr>
          <a:xfrm>
            <a:off x="5970356" y="3227981"/>
            <a:ext cx="23325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1522" name="Google Shape;1522;p133"/>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1523" name="Google Shape;1523;p133"/>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sp>
        <p:nvSpPr>
          <p:cNvPr id="1524" name="Google Shape;1524;p1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_2">
    <p:bg>
      <p:bgPr>
        <a:blipFill>
          <a:blip r:embed="rId2">
            <a:alphaModFix/>
          </a:blip>
          <a:stretch>
            <a:fillRect/>
          </a:stretch>
        </a:blipFill>
      </p:bgPr>
    </p:bg>
    <p:spTree>
      <p:nvGrpSpPr>
        <p:cNvPr id="1525" name="Shape 1525"/>
        <p:cNvGrpSpPr/>
        <p:nvPr/>
      </p:nvGrpSpPr>
      <p:grpSpPr>
        <a:xfrm>
          <a:off x="0" y="0"/>
          <a:ext cx="0" cy="0"/>
          <a:chOff x="0" y="0"/>
          <a:chExt cx="0" cy="0"/>
        </a:xfrm>
      </p:grpSpPr>
      <p:sp>
        <p:nvSpPr>
          <p:cNvPr id="1526" name="Google Shape;1526;p134"/>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1527" name="Google Shape;1527;p134"/>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pic>
        <p:nvPicPr>
          <p:cNvPr id="1528" name="Google Shape;1528;p13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1529" name="Google Shape;1529;p134"/>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530" name="Google Shape;1530;p134"/>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1531" name="Google Shape;1531;p13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532" name="Google Shape;1532;p1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15"/>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6" name="Google Shape;66;p15"/>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67" name="Google Shape;67;p15"/>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68" name="Google Shape;68;p15"/>
          <p:cNvSpPr txBox="1"/>
          <p:nvPr>
            <p:ph idx="2" type="subTitle"/>
          </p:nvPr>
        </p:nvSpPr>
        <p:spPr>
          <a:xfrm>
            <a:off x="1562794" y="3454125"/>
            <a:ext cx="15306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69" name="Google Shape;69;p15"/>
          <p:cNvSpPr txBox="1"/>
          <p:nvPr>
            <p:ph idx="3" type="subTitle"/>
          </p:nvPr>
        </p:nvSpPr>
        <p:spPr>
          <a:xfrm>
            <a:off x="3353888" y="3454125"/>
            <a:ext cx="15306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70" name="Google Shape;70;p15"/>
          <p:cNvPicPr preferRelativeResize="0"/>
          <p:nvPr/>
        </p:nvPicPr>
        <p:blipFill>
          <a:blip r:embed="rId3">
            <a:alphaModFix/>
          </a:blip>
          <a:stretch>
            <a:fillRect/>
          </a:stretch>
        </p:blipFill>
        <p:spPr>
          <a:xfrm>
            <a:off x="7580138" y="4652989"/>
            <a:ext cx="1184909" cy="279505"/>
          </a:xfrm>
          <a:prstGeom prst="rect">
            <a:avLst/>
          </a:prstGeom>
          <a:noFill/>
          <a:ln>
            <a:noFill/>
          </a:ln>
        </p:spPr>
      </p:pic>
      <p:cxnSp>
        <p:nvCxnSpPr>
          <p:cNvPr id="71" name="Google Shape;71;p1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2" name="Google Shape;72;p1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6">
    <p:spTree>
      <p:nvGrpSpPr>
        <p:cNvPr id="1533" name="Shape 1533"/>
        <p:cNvGrpSpPr/>
        <p:nvPr/>
      </p:nvGrpSpPr>
      <p:grpSpPr>
        <a:xfrm>
          <a:off x="0" y="0"/>
          <a:ext cx="0" cy="0"/>
          <a:chOff x="0" y="0"/>
          <a:chExt cx="0" cy="0"/>
        </a:xfrm>
      </p:grpSpPr>
      <p:sp>
        <p:nvSpPr>
          <p:cNvPr id="1534" name="Google Shape;1534;p135"/>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535" name="Google Shape;1535;p135"/>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536" name="Google Shape;1536;p135"/>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1537" name="Google Shape;1537;p135"/>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538" name="Google Shape;1538;p1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1539" name="Google Shape;1539;p135"/>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540" name="Google Shape;1540;p135"/>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p:cSld name="CUSTOM_4_26">
    <p:spTree>
      <p:nvGrpSpPr>
        <p:cNvPr id="1541" name="Shape 1541"/>
        <p:cNvGrpSpPr/>
        <p:nvPr/>
      </p:nvGrpSpPr>
      <p:grpSpPr>
        <a:xfrm>
          <a:off x="0" y="0"/>
          <a:ext cx="0" cy="0"/>
          <a:chOff x="0" y="0"/>
          <a:chExt cx="0" cy="0"/>
        </a:xfrm>
      </p:grpSpPr>
      <p:sp>
        <p:nvSpPr>
          <p:cNvPr id="1542" name="Google Shape;1542;p13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543" name="Google Shape;1543;p13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44" name="Google Shape;1544;p13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9pPr>
          </a:lstStyle>
          <a:p/>
        </p:txBody>
      </p:sp>
      <p:cxnSp>
        <p:nvCxnSpPr>
          <p:cNvPr id="1545" name="Google Shape;1545;p13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46" name="Google Shape;1546;p1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Display Medium"/>
                <a:ea typeface="Red Hat Display Medium"/>
                <a:cs typeface="Red Hat Display Medium"/>
                <a:sym typeface="Red Hat Display Medium"/>
              </a:defRPr>
            </a:lvl1pPr>
            <a:lvl2pPr lvl="1" rtl="0" algn="ctr">
              <a:buNone/>
              <a:defRPr sz="600">
                <a:latin typeface="Red Hat Display Medium"/>
                <a:ea typeface="Red Hat Display Medium"/>
                <a:cs typeface="Red Hat Display Medium"/>
                <a:sym typeface="Red Hat Display Medium"/>
              </a:defRPr>
            </a:lvl2pPr>
            <a:lvl3pPr lvl="2" rtl="0" algn="ctr">
              <a:buNone/>
              <a:defRPr sz="600">
                <a:latin typeface="Red Hat Display Medium"/>
                <a:ea typeface="Red Hat Display Medium"/>
                <a:cs typeface="Red Hat Display Medium"/>
                <a:sym typeface="Red Hat Display Medium"/>
              </a:defRPr>
            </a:lvl3pPr>
            <a:lvl4pPr lvl="3" rtl="0" algn="ctr">
              <a:buNone/>
              <a:defRPr sz="600">
                <a:latin typeface="Red Hat Display Medium"/>
                <a:ea typeface="Red Hat Display Medium"/>
                <a:cs typeface="Red Hat Display Medium"/>
                <a:sym typeface="Red Hat Display Medium"/>
              </a:defRPr>
            </a:lvl4pPr>
            <a:lvl5pPr lvl="4" rtl="0" algn="ctr">
              <a:buNone/>
              <a:defRPr sz="600">
                <a:latin typeface="Red Hat Display Medium"/>
                <a:ea typeface="Red Hat Display Medium"/>
                <a:cs typeface="Red Hat Display Medium"/>
                <a:sym typeface="Red Hat Display Medium"/>
              </a:defRPr>
            </a:lvl5pPr>
            <a:lvl6pPr lvl="5" rtl="0" algn="ctr">
              <a:buNone/>
              <a:defRPr sz="600">
                <a:latin typeface="Red Hat Display Medium"/>
                <a:ea typeface="Red Hat Display Medium"/>
                <a:cs typeface="Red Hat Display Medium"/>
                <a:sym typeface="Red Hat Display Medium"/>
              </a:defRPr>
            </a:lvl6pPr>
            <a:lvl7pPr lvl="6" rtl="0" algn="ctr">
              <a:buNone/>
              <a:defRPr sz="600">
                <a:latin typeface="Red Hat Display Medium"/>
                <a:ea typeface="Red Hat Display Medium"/>
                <a:cs typeface="Red Hat Display Medium"/>
                <a:sym typeface="Red Hat Display Medium"/>
              </a:defRPr>
            </a:lvl7pPr>
            <a:lvl8pPr lvl="7" rtl="0" algn="ctr">
              <a:buNone/>
              <a:defRPr sz="600">
                <a:latin typeface="Red Hat Display Medium"/>
                <a:ea typeface="Red Hat Display Medium"/>
                <a:cs typeface="Red Hat Display Medium"/>
                <a:sym typeface="Red Hat Display Medium"/>
              </a:defRPr>
            </a:lvl8pPr>
            <a:lvl9pPr lvl="8" rtl="0" algn="ctr">
              <a:buNone/>
              <a:defRPr sz="6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pic>
        <p:nvPicPr>
          <p:cNvPr id="1547" name="Google Shape;1547;p13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48" name="Google Shape;1548;p136"/>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800"/>
              </a:spcAft>
              <a:buClr>
                <a:srgbClr val="000000"/>
              </a:buClr>
              <a:buSzPts val="800"/>
              <a:buFont typeface="Arial"/>
              <a:buNone/>
            </a:pPr>
            <a:r>
              <a:rPr b="1" lang="en" sz="500">
                <a:solidFill>
                  <a:srgbClr val="000000"/>
                </a:solidFill>
                <a:latin typeface="Red Hat Text"/>
                <a:ea typeface="Red Hat Text"/>
                <a:cs typeface="Red Hat Text"/>
                <a:sym typeface="Red Hat Text"/>
              </a:rPr>
              <a:t>CONFIDENTIAL Red Hat associates only</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subhead">
  <p:cSld name="CUSTOM_4_2_1">
    <p:spTree>
      <p:nvGrpSpPr>
        <p:cNvPr id="1549" name="Shape 1549"/>
        <p:cNvGrpSpPr/>
        <p:nvPr/>
      </p:nvGrpSpPr>
      <p:grpSpPr>
        <a:xfrm>
          <a:off x="0" y="0"/>
          <a:ext cx="0" cy="0"/>
          <a:chOff x="0" y="0"/>
          <a:chExt cx="0" cy="0"/>
        </a:xfrm>
      </p:grpSpPr>
      <p:cxnSp>
        <p:nvCxnSpPr>
          <p:cNvPr id="1550" name="Google Shape;1550;p137"/>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551" name="Google Shape;1551;p137"/>
          <p:cNvSpPr txBox="1"/>
          <p:nvPr>
            <p:ph idx="1" type="subTitle"/>
          </p:nvPr>
        </p:nvSpPr>
        <p:spPr>
          <a:xfrm>
            <a:off x="335825" y="196453"/>
            <a:ext cx="3861600" cy="3027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1552" name="Google Shape;1552;p137"/>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553" name="Google Shape;1553;p1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1554" name="Google Shape;1554;p137"/>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555" name="Google Shape;1555;p137"/>
          <p:cNvSpPr txBox="1"/>
          <p:nvPr>
            <p:ph idx="2" type="subTitle"/>
          </p:nvPr>
        </p:nvSpPr>
        <p:spPr>
          <a:xfrm>
            <a:off x="663800" y="4627175"/>
            <a:ext cx="6561000" cy="419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sz="9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
        <p:nvSpPr>
          <p:cNvPr id="1556" name="Google Shape;1556;p137"/>
          <p:cNvSpPr txBox="1"/>
          <p:nvPr>
            <p:ph idx="3" type="subTitle"/>
          </p:nvPr>
        </p:nvSpPr>
        <p:spPr>
          <a:xfrm>
            <a:off x="335825" y="937875"/>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15000"/>
              </a:lnSpc>
              <a:spcBef>
                <a:spcPts val="1600"/>
              </a:spcBef>
              <a:spcAft>
                <a:spcPts val="0"/>
              </a:spcAft>
              <a:buSzPts val="1200"/>
              <a:buNone/>
              <a:defRPr/>
            </a:lvl2pPr>
            <a:lvl3pPr lvl="2" rtl="0" algn="ctr">
              <a:lnSpc>
                <a:spcPct val="115000"/>
              </a:lnSpc>
              <a:spcBef>
                <a:spcPts val="1600"/>
              </a:spcBef>
              <a:spcAft>
                <a:spcPts val="0"/>
              </a:spcAft>
              <a:buSzPts val="1200"/>
              <a:buNone/>
              <a:defRPr/>
            </a:lvl3pPr>
            <a:lvl4pPr lvl="3" rtl="0" algn="ctr">
              <a:lnSpc>
                <a:spcPct val="115000"/>
              </a:lnSpc>
              <a:spcBef>
                <a:spcPts val="1600"/>
              </a:spcBef>
              <a:spcAft>
                <a:spcPts val="0"/>
              </a:spcAft>
              <a:buSzPts val="1200"/>
              <a:buNone/>
              <a:defRPr/>
            </a:lvl4pPr>
            <a:lvl5pPr lvl="4" rtl="0" algn="ctr">
              <a:lnSpc>
                <a:spcPct val="115000"/>
              </a:lnSpc>
              <a:spcBef>
                <a:spcPts val="1600"/>
              </a:spcBef>
              <a:spcAft>
                <a:spcPts val="0"/>
              </a:spcAft>
              <a:buSzPts val="1200"/>
              <a:buNone/>
              <a:defRPr/>
            </a:lvl5pPr>
            <a:lvl6pPr lvl="5" rtl="0" algn="ctr">
              <a:lnSpc>
                <a:spcPct val="115000"/>
              </a:lnSpc>
              <a:spcBef>
                <a:spcPts val="1600"/>
              </a:spcBef>
              <a:spcAft>
                <a:spcPts val="0"/>
              </a:spcAft>
              <a:buSzPts val="1200"/>
              <a:buNone/>
              <a:defRPr/>
            </a:lvl6pPr>
            <a:lvl7pPr lvl="6" rtl="0" algn="ctr">
              <a:lnSpc>
                <a:spcPct val="115000"/>
              </a:lnSpc>
              <a:spcBef>
                <a:spcPts val="1600"/>
              </a:spcBef>
              <a:spcAft>
                <a:spcPts val="0"/>
              </a:spcAft>
              <a:buSzPts val="1200"/>
              <a:buNone/>
              <a:defRPr/>
            </a:lvl7pPr>
            <a:lvl8pPr lvl="7" rtl="0" algn="ctr">
              <a:lnSpc>
                <a:spcPct val="115000"/>
              </a:lnSpc>
              <a:spcBef>
                <a:spcPts val="1600"/>
              </a:spcBef>
              <a:spcAft>
                <a:spcPts val="0"/>
              </a:spcAft>
              <a:buSzPts val="1200"/>
              <a:buNone/>
              <a:defRPr/>
            </a:lvl8pPr>
            <a:lvl9pPr lvl="8" rtl="0" algn="ctr">
              <a:lnSpc>
                <a:spcPct val="115000"/>
              </a:lnSpc>
              <a:spcBef>
                <a:spcPts val="1600"/>
              </a:spcBef>
              <a:spcAft>
                <a:spcPts val="1600"/>
              </a:spcAft>
              <a:buSzPts val="1200"/>
              <a:buNone/>
              <a:defRPr/>
            </a:lvl9pPr>
          </a:lstStyle>
          <a:p/>
        </p:txBody>
      </p:sp>
      <p:sp>
        <p:nvSpPr>
          <p:cNvPr id="1557" name="Google Shape;1557;p137"/>
          <p:cNvSpPr txBox="1"/>
          <p:nvPr>
            <p:ph type="title"/>
          </p:nvPr>
        </p:nvSpPr>
        <p:spPr>
          <a:xfrm>
            <a:off x="335825" y="499000"/>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subhead 1">
  <p:cSld name="CUSTOM_4_2_1_1">
    <p:spTree>
      <p:nvGrpSpPr>
        <p:cNvPr id="1558" name="Shape 1558"/>
        <p:cNvGrpSpPr/>
        <p:nvPr/>
      </p:nvGrpSpPr>
      <p:grpSpPr>
        <a:xfrm>
          <a:off x="0" y="0"/>
          <a:ext cx="0" cy="0"/>
          <a:chOff x="0" y="0"/>
          <a:chExt cx="0" cy="0"/>
        </a:xfrm>
      </p:grpSpPr>
      <p:cxnSp>
        <p:nvCxnSpPr>
          <p:cNvPr id="1559" name="Google Shape;1559;p138"/>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560" name="Google Shape;1560;p138"/>
          <p:cNvSpPr txBox="1"/>
          <p:nvPr>
            <p:ph idx="1" type="subTitle"/>
          </p:nvPr>
        </p:nvSpPr>
        <p:spPr>
          <a:xfrm>
            <a:off x="335825" y="196453"/>
            <a:ext cx="3861600" cy="3027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1561" name="Google Shape;1561;p138"/>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562" name="Google Shape;1562;p1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1563" name="Google Shape;1563;p138"/>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564" name="Google Shape;1564;p138"/>
          <p:cNvSpPr txBox="1"/>
          <p:nvPr>
            <p:ph idx="2" type="subTitle"/>
          </p:nvPr>
        </p:nvSpPr>
        <p:spPr>
          <a:xfrm>
            <a:off x="663800" y="4627175"/>
            <a:ext cx="6561000" cy="419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sz="9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
        <p:nvSpPr>
          <p:cNvPr id="1565" name="Google Shape;1565;p138"/>
          <p:cNvSpPr txBox="1"/>
          <p:nvPr/>
        </p:nvSpPr>
        <p:spPr>
          <a:xfrm>
            <a:off x="5550423" y="4627175"/>
            <a:ext cx="2381400" cy="419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500"/>
              <a:buFont typeface="Arial"/>
              <a:buNone/>
            </a:pPr>
            <a:r>
              <a:rPr i="0" lang="en" sz="500" u="none" cap="none" strike="noStrike">
                <a:solidFill>
                  <a:srgbClr val="4D4D4F"/>
                </a:solidFill>
                <a:latin typeface="Red Hat Display"/>
                <a:ea typeface="Red Hat Display"/>
                <a:cs typeface="Red Hat Display"/>
                <a:sym typeface="Red Hat Display"/>
              </a:rPr>
              <a:t>F18017-190601</a:t>
            </a:r>
            <a:endParaRPr i="0" sz="500" u="none" cap="none" strike="noStrike">
              <a:solidFill>
                <a:srgbClr val="4D4D4F"/>
              </a:solidFill>
              <a:latin typeface="Red Hat Display"/>
              <a:ea typeface="Red Hat Display"/>
              <a:cs typeface="Red Hat Display"/>
              <a:sym typeface="Red Hat Display"/>
            </a:endParaRPr>
          </a:p>
        </p:txBody>
      </p:sp>
      <p:sp>
        <p:nvSpPr>
          <p:cNvPr id="1566" name="Google Shape;1566;p138"/>
          <p:cNvSpPr txBox="1"/>
          <p:nvPr>
            <p:ph idx="3" type="subTitle"/>
          </p:nvPr>
        </p:nvSpPr>
        <p:spPr>
          <a:xfrm>
            <a:off x="335825" y="937875"/>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15000"/>
              </a:lnSpc>
              <a:spcBef>
                <a:spcPts val="1600"/>
              </a:spcBef>
              <a:spcAft>
                <a:spcPts val="0"/>
              </a:spcAft>
              <a:buSzPts val="1200"/>
              <a:buNone/>
              <a:defRPr/>
            </a:lvl2pPr>
            <a:lvl3pPr lvl="2" rtl="0" algn="ctr">
              <a:lnSpc>
                <a:spcPct val="115000"/>
              </a:lnSpc>
              <a:spcBef>
                <a:spcPts val="1600"/>
              </a:spcBef>
              <a:spcAft>
                <a:spcPts val="0"/>
              </a:spcAft>
              <a:buSzPts val="1200"/>
              <a:buNone/>
              <a:defRPr/>
            </a:lvl3pPr>
            <a:lvl4pPr lvl="3" rtl="0" algn="ctr">
              <a:lnSpc>
                <a:spcPct val="115000"/>
              </a:lnSpc>
              <a:spcBef>
                <a:spcPts val="1600"/>
              </a:spcBef>
              <a:spcAft>
                <a:spcPts val="0"/>
              </a:spcAft>
              <a:buSzPts val="1200"/>
              <a:buNone/>
              <a:defRPr/>
            </a:lvl4pPr>
            <a:lvl5pPr lvl="4" rtl="0" algn="ctr">
              <a:lnSpc>
                <a:spcPct val="115000"/>
              </a:lnSpc>
              <a:spcBef>
                <a:spcPts val="1600"/>
              </a:spcBef>
              <a:spcAft>
                <a:spcPts val="0"/>
              </a:spcAft>
              <a:buSzPts val="1200"/>
              <a:buNone/>
              <a:defRPr/>
            </a:lvl5pPr>
            <a:lvl6pPr lvl="5" rtl="0" algn="ctr">
              <a:lnSpc>
                <a:spcPct val="115000"/>
              </a:lnSpc>
              <a:spcBef>
                <a:spcPts val="1600"/>
              </a:spcBef>
              <a:spcAft>
                <a:spcPts val="0"/>
              </a:spcAft>
              <a:buSzPts val="1200"/>
              <a:buNone/>
              <a:defRPr/>
            </a:lvl6pPr>
            <a:lvl7pPr lvl="6" rtl="0" algn="ctr">
              <a:lnSpc>
                <a:spcPct val="115000"/>
              </a:lnSpc>
              <a:spcBef>
                <a:spcPts val="1600"/>
              </a:spcBef>
              <a:spcAft>
                <a:spcPts val="0"/>
              </a:spcAft>
              <a:buSzPts val="1200"/>
              <a:buNone/>
              <a:defRPr/>
            </a:lvl7pPr>
            <a:lvl8pPr lvl="7" rtl="0" algn="ctr">
              <a:lnSpc>
                <a:spcPct val="115000"/>
              </a:lnSpc>
              <a:spcBef>
                <a:spcPts val="1600"/>
              </a:spcBef>
              <a:spcAft>
                <a:spcPts val="0"/>
              </a:spcAft>
              <a:buSzPts val="1200"/>
              <a:buNone/>
              <a:defRPr/>
            </a:lvl8pPr>
            <a:lvl9pPr lvl="8" rtl="0" algn="ctr">
              <a:lnSpc>
                <a:spcPct val="115000"/>
              </a:lnSpc>
              <a:spcBef>
                <a:spcPts val="1600"/>
              </a:spcBef>
              <a:spcAft>
                <a:spcPts val="1600"/>
              </a:spcAft>
              <a:buSzPts val="1200"/>
              <a:buNone/>
              <a:defRPr/>
            </a:lvl9pPr>
          </a:lstStyle>
          <a:p/>
        </p:txBody>
      </p:sp>
      <p:sp>
        <p:nvSpPr>
          <p:cNvPr id="1567" name="Google Shape;1567;p138"/>
          <p:cNvSpPr txBox="1"/>
          <p:nvPr>
            <p:ph type="title"/>
          </p:nvPr>
        </p:nvSpPr>
        <p:spPr>
          <a:xfrm>
            <a:off x="335825" y="499000"/>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7">
    <p:spTree>
      <p:nvGrpSpPr>
        <p:cNvPr id="1568" name="Shape 1568"/>
        <p:cNvGrpSpPr/>
        <p:nvPr/>
      </p:nvGrpSpPr>
      <p:grpSpPr>
        <a:xfrm>
          <a:off x="0" y="0"/>
          <a:ext cx="0" cy="0"/>
          <a:chOff x="0" y="0"/>
          <a:chExt cx="0" cy="0"/>
        </a:xfrm>
      </p:grpSpPr>
      <p:sp>
        <p:nvSpPr>
          <p:cNvPr id="1569" name="Google Shape;1569;p139"/>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570" name="Google Shape;1570;p139"/>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571" name="Google Shape;1571;p139"/>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1572" name="Google Shape;1572;p139"/>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573" name="Google Shape;1573;p1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1574" name="Google Shape;1574;p139"/>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1575" name="Google Shape;1575;p139"/>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bg>
      <p:bgPr>
        <a:blipFill>
          <a:blip r:embed="rId2">
            <a:alphaModFix/>
          </a:blip>
          <a:stretch>
            <a:fillRect/>
          </a:stretch>
        </a:blipFill>
      </p:bgPr>
    </p:bg>
    <p:spTree>
      <p:nvGrpSpPr>
        <p:cNvPr id="1576" name="Shape 1576"/>
        <p:cNvGrpSpPr/>
        <p:nvPr/>
      </p:nvGrpSpPr>
      <p:grpSpPr>
        <a:xfrm>
          <a:off x="0" y="0"/>
          <a:ext cx="0" cy="0"/>
          <a:chOff x="0" y="0"/>
          <a:chExt cx="0" cy="0"/>
        </a:xfrm>
      </p:grpSpPr>
      <p:sp>
        <p:nvSpPr>
          <p:cNvPr id="1577" name="Google Shape;1577;p14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578" name="Google Shape;1578;p1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579" name="Google Shape;1579;p140"/>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CONFIDENTIAL</a:t>
            </a:r>
            <a:endParaRPr sz="500">
              <a:solidFill>
                <a:srgbClr val="FFFFFF"/>
              </a:solidFill>
              <a:latin typeface="Red Hat Text Medium"/>
              <a:ea typeface="Red Hat Text Medium"/>
              <a:cs typeface="Red Hat Text Medium"/>
              <a:sym typeface="Red Hat Text Medium"/>
            </a:endParaRPr>
          </a:p>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Internal use only</a:t>
            </a:r>
            <a:endParaRPr sz="500">
              <a:solidFill>
                <a:srgbClr val="FFFFFF"/>
              </a:solidFill>
              <a:latin typeface="Red Hat Text Medium"/>
              <a:ea typeface="Red Hat Text Medium"/>
              <a:cs typeface="Red Hat Text Medium"/>
              <a:sym typeface="Red Hat Text Medium"/>
            </a:endParaRPr>
          </a:p>
        </p:txBody>
      </p:sp>
      <p:pic>
        <p:nvPicPr>
          <p:cNvPr id="1580" name="Google Shape;1580;p140"/>
          <p:cNvPicPr preferRelativeResize="0"/>
          <p:nvPr/>
        </p:nvPicPr>
        <p:blipFill>
          <a:blip r:embed="rId3">
            <a:alphaModFix/>
          </a:blip>
          <a:stretch>
            <a:fillRect/>
          </a:stretch>
        </p:blipFill>
        <p:spPr>
          <a:xfrm>
            <a:off x="8033460" y="4734378"/>
            <a:ext cx="731888" cy="172209"/>
          </a:xfrm>
          <a:prstGeom prst="rect">
            <a:avLst/>
          </a:prstGeom>
          <a:noFill/>
          <a:ln>
            <a:noFill/>
          </a:ln>
        </p:spPr>
      </p:pic>
      <p:cxnSp>
        <p:nvCxnSpPr>
          <p:cNvPr id="1581" name="Google Shape;1581;p14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582" name="Google Shape;1582;p14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583" name="Google Shape;1583;p140"/>
          <p:cNvSpPr txBox="1"/>
          <p:nvPr>
            <p:ph idx="2" type="subTitle"/>
          </p:nvPr>
        </p:nvSpPr>
        <p:spPr>
          <a:xfrm>
            <a:off x="16924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p:txBody>
      </p:sp>
      <p:pic>
        <p:nvPicPr>
          <p:cNvPr id="1584" name="Google Shape;1584;p140"/>
          <p:cNvPicPr preferRelativeResize="0"/>
          <p:nvPr/>
        </p:nvPicPr>
        <p:blipFill rotWithShape="1">
          <a:blip r:embed="rId4">
            <a:alphaModFix/>
          </a:blip>
          <a:srcRect b="0" l="0" r="0" t="0"/>
          <a:stretch/>
        </p:blipFill>
        <p:spPr>
          <a:xfrm>
            <a:off x="644633" y="4593020"/>
            <a:ext cx="615767" cy="386662"/>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27">
    <p:spTree>
      <p:nvGrpSpPr>
        <p:cNvPr id="1585" name="Shape 1585"/>
        <p:cNvGrpSpPr/>
        <p:nvPr/>
      </p:nvGrpSpPr>
      <p:grpSpPr>
        <a:xfrm>
          <a:off x="0" y="0"/>
          <a:ext cx="0" cy="0"/>
          <a:chOff x="0" y="0"/>
          <a:chExt cx="0" cy="0"/>
        </a:xfrm>
      </p:grpSpPr>
      <p:sp>
        <p:nvSpPr>
          <p:cNvPr id="1586" name="Google Shape;1586;p14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587" name="Google Shape;1587;p14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588" name="Google Shape;1588;p14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589" name="Google Shape;1589;p14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590" name="Google Shape;1590;p1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591" name="Google Shape;1591;p14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592" name="Google Shape;1592;p14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593" name="Google Shape;1593;p141"/>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1594" name="Shape 1594"/>
        <p:cNvGrpSpPr/>
        <p:nvPr/>
      </p:nvGrpSpPr>
      <p:grpSpPr>
        <a:xfrm>
          <a:off x="0" y="0"/>
          <a:ext cx="0" cy="0"/>
          <a:chOff x="0" y="0"/>
          <a:chExt cx="0" cy="0"/>
        </a:xfrm>
      </p:grpSpPr>
      <p:sp>
        <p:nvSpPr>
          <p:cNvPr id="1595" name="Google Shape;1595;p142"/>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1596" name="Google Shape;1596;p14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1597" name="Google Shape;1597;p14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98" name="Google Shape;1598;p14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1599" name="Google Shape;1599;p142"/>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chemeClr val="lt1"/>
                </a:solidFill>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1600" name="Google Shape;1600;p142"/>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1601" name="Google Shape;1601;p1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1602" name="Shape 1602"/>
        <p:cNvGrpSpPr/>
        <p:nvPr/>
      </p:nvGrpSpPr>
      <p:grpSpPr>
        <a:xfrm>
          <a:off x="0" y="0"/>
          <a:ext cx="0" cy="0"/>
          <a:chOff x="0" y="0"/>
          <a:chExt cx="0" cy="0"/>
        </a:xfrm>
      </p:grpSpPr>
      <p:sp>
        <p:nvSpPr>
          <p:cNvPr id="1603" name="Google Shape;1603;p14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604" name="Google Shape;1604;p143"/>
          <p:cNvSpPr txBox="1"/>
          <p:nvPr>
            <p:ph type="title"/>
          </p:nvPr>
        </p:nvSpPr>
        <p:spPr>
          <a:xfrm>
            <a:off x="663722"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605" name="Google Shape;1605;p14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606" name="Google Shape;1606;p14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607" name="Google Shape;1607;p1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08" name="Google Shape;1608;p14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09" name="Google Shape;1609;p143"/>
          <p:cNvSpPr txBox="1"/>
          <p:nvPr>
            <p:ph idx="2" type="subTitle"/>
          </p:nvPr>
        </p:nvSpPr>
        <p:spPr>
          <a:xfrm>
            <a:off x="663778"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610" name="Google Shape;1610;p143"/>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1611" name="Google Shape;1611;p143"/>
          <p:cNvPicPr preferRelativeResize="0"/>
          <p:nvPr/>
        </p:nvPicPr>
        <p:blipFill rotWithShape="1">
          <a:blip r:embed="rId3">
            <a:alphaModFix/>
          </a:blip>
          <a:srcRect b="0" l="0" r="0" t="0"/>
          <a:stretch/>
        </p:blipFill>
        <p:spPr>
          <a:xfrm>
            <a:off x="1065029" y="1631821"/>
            <a:ext cx="7013943" cy="2616440"/>
          </a:xfrm>
          <a:prstGeom prst="rect">
            <a:avLst/>
          </a:prstGeom>
          <a:noFill/>
          <a:ln>
            <a:noFill/>
          </a:ln>
        </p:spPr>
      </p:pic>
      <p:sp>
        <p:nvSpPr>
          <p:cNvPr id="1612" name="Google Shape;1612;p143"/>
          <p:cNvSpPr txBox="1"/>
          <p:nvPr>
            <p:ph idx="4" type="subTitle"/>
          </p:nvPr>
        </p:nvSpPr>
        <p:spPr>
          <a:xfrm>
            <a:off x="1483088" y="2170541"/>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613" name="Google Shape;1613;p143"/>
          <p:cNvSpPr txBox="1"/>
          <p:nvPr>
            <p:ph idx="5" type="subTitle"/>
          </p:nvPr>
        </p:nvSpPr>
        <p:spPr>
          <a:xfrm>
            <a:off x="3693150"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1614" name="Google Shape;1614;p143"/>
          <p:cNvSpPr txBox="1"/>
          <p:nvPr>
            <p:ph idx="6" type="subTitle"/>
          </p:nvPr>
        </p:nvSpPr>
        <p:spPr>
          <a:xfrm>
            <a:off x="5903213"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3_1">
    <p:spTree>
      <p:nvGrpSpPr>
        <p:cNvPr id="1615" name="Shape 1615"/>
        <p:cNvGrpSpPr/>
        <p:nvPr/>
      </p:nvGrpSpPr>
      <p:grpSpPr>
        <a:xfrm>
          <a:off x="0" y="0"/>
          <a:ext cx="0" cy="0"/>
          <a:chOff x="0" y="0"/>
          <a:chExt cx="0" cy="0"/>
        </a:xfrm>
      </p:grpSpPr>
      <p:sp>
        <p:nvSpPr>
          <p:cNvPr id="1616" name="Google Shape;1616;p14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b="1" sz="2300">
                <a:solidFill>
                  <a:srgbClr val="141414"/>
                </a:solidFill>
                <a:latin typeface="Overpass"/>
                <a:ea typeface="Overpass"/>
                <a:cs typeface="Overpass"/>
                <a:sym typeface="Overpass"/>
              </a:defRPr>
            </a:lvl1pPr>
            <a:lvl2pPr lvl="1" rtl="0" algn="ctr">
              <a:lnSpc>
                <a:spcPct val="130000"/>
              </a:lnSpc>
              <a:spcBef>
                <a:spcPts val="0"/>
              </a:spcBef>
              <a:spcAft>
                <a:spcPts val="0"/>
              </a:spcAft>
              <a:buNone/>
              <a:defRPr sz="2000">
                <a:solidFill>
                  <a:srgbClr val="141414"/>
                </a:solidFill>
              </a:defRPr>
            </a:lvl2pPr>
            <a:lvl3pPr lvl="2" rtl="0" algn="ctr">
              <a:lnSpc>
                <a:spcPct val="130000"/>
              </a:lnSpc>
              <a:spcBef>
                <a:spcPts val="0"/>
              </a:spcBef>
              <a:spcAft>
                <a:spcPts val="0"/>
              </a:spcAft>
              <a:buNone/>
              <a:defRPr sz="2000">
                <a:solidFill>
                  <a:srgbClr val="141414"/>
                </a:solidFill>
              </a:defRPr>
            </a:lvl3pPr>
            <a:lvl4pPr lvl="3" rtl="0" algn="ctr">
              <a:lnSpc>
                <a:spcPct val="130000"/>
              </a:lnSpc>
              <a:spcBef>
                <a:spcPts val="0"/>
              </a:spcBef>
              <a:spcAft>
                <a:spcPts val="0"/>
              </a:spcAft>
              <a:buNone/>
              <a:defRPr sz="2000">
                <a:solidFill>
                  <a:srgbClr val="141414"/>
                </a:solidFill>
              </a:defRPr>
            </a:lvl4pPr>
            <a:lvl5pPr lvl="4" rtl="0" algn="ctr">
              <a:lnSpc>
                <a:spcPct val="130000"/>
              </a:lnSpc>
              <a:spcBef>
                <a:spcPts val="0"/>
              </a:spcBef>
              <a:spcAft>
                <a:spcPts val="0"/>
              </a:spcAft>
              <a:buNone/>
              <a:defRPr sz="2000">
                <a:solidFill>
                  <a:srgbClr val="141414"/>
                </a:solidFill>
              </a:defRPr>
            </a:lvl5pPr>
            <a:lvl6pPr lvl="5" rtl="0" algn="ctr">
              <a:lnSpc>
                <a:spcPct val="130000"/>
              </a:lnSpc>
              <a:spcBef>
                <a:spcPts val="0"/>
              </a:spcBef>
              <a:spcAft>
                <a:spcPts val="0"/>
              </a:spcAft>
              <a:buNone/>
              <a:defRPr sz="2000">
                <a:solidFill>
                  <a:srgbClr val="141414"/>
                </a:solidFill>
              </a:defRPr>
            </a:lvl6pPr>
            <a:lvl7pPr lvl="6" rtl="0" algn="ctr">
              <a:lnSpc>
                <a:spcPct val="130000"/>
              </a:lnSpc>
              <a:spcBef>
                <a:spcPts val="0"/>
              </a:spcBef>
              <a:spcAft>
                <a:spcPts val="0"/>
              </a:spcAft>
              <a:buNone/>
              <a:defRPr sz="2000">
                <a:solidFill>
                  <a:srgbClr val="141414"/>
                </a:solidFill>
              </a:defRPr>
            </a:lvl7pPr>
            <a:lvl8pPr lvl="7" rtl="0" algn="ctr">
              <a:lnSpc>
                <a:spcPct val="130000"/>
              </a:lnSpc>
              <a:spcBef>
                <a:spcPts val="0"/>
              </a:spcBef>
              <a:spcAft>
                <a:spcPts val="0"/>
              </a:spcAft>
              <a:buNone/>
              <a:defRPr sz="2000">
                <a:solidFill>
                  <a:srgbClr val="141414"/>
                </a:solidFill>
              </a:defRPr>
            </a:lvl8pPr>
            <a:lvl9pPr lvl="8" rtl="0" algn="ctr">
              <a:lnSpc>
                <a:spcPct val="130000"/>
              </a:lnSpc>
              <a:spcBef>
                <a:spcPts val="0"/>
              </a:spcBef>
              <a:spcAft>
                <a:spcPts val="0"/>
              </a:spcAft>
              <a:buNone/>
              <a:defRPr sz="2000">
                <a:solidFill>
                  <a:srgbClr val="141414"/>
                </a:solidFill>
              </a:defRPr>
            </a:lvl9pPr>
          </a:lstStyle>
          <a:p/>
        </p:txBody>
      </p:sp>
      <p:pic>
        <p:nvPicPr>
          <p:cNvPr id="1617" name="Google Shape;1617;p144"/>
          <p:cNvPicPr preferRelativeResize="0"/>
          <p:nvPr/>
        </p:nvPicPr>
        <p:blipFill rotWithShape="1">
          <a:blip r:embed="rId2">
            <a:alphaModFix/>
          </a:blip>
          <a:srcRect b="317" l="0" r="0" t="327"/>
          <a:stretch/>
        </p:blipFill>
        <p:spPr>
          <a:xfrm>
            <a:off x="7726986" y="4663295"/>
            <a:ext cx="1038356" cy="24273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73" name="Shape 73"/>
        <p:cNvGrpSpPr/>
        <p:nvPr/>
      </p:nvGrpSpPr>
      <p:grpSpPr>
        <a:xfrm>
          <a:off x="0" y="0"/>
          <a:ext cx="0" cy="0"/>
          <a:chOff x="0" y="0"/>
          <a:chExt cx="0" cy="0"/>
        </a:xfrm>
      </p:grpSpPr>
      <p:sp>
        <p:nvSpPr>
          <p:cNvPr id="74" name="Google Shape;74;p16"/>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5" name="Google Shape;75;p16"/>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76" name="Google Shape;76;p16"/>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77" name="Google Shape;77;p16"/>
          <p:cNvPicPr preferRelativeResize="0"/>
          <p:nvPr/>
        </p:nvPicPr>
        <p:blipFill>
          <a:blip r:embed="rId3">
            <a:alphaModFix/>
          </a:blip>
          <a:stretch>
            <a:fillRect/>
          </a:stretch>
        </p:blipFill>
        <p:spPr>
          <a:xfrm>
            <a:off x="7580138" y="4652989"/>
            <a:ext cx="1184909" cy="279505"/>
          </a:xfrm>
          <a:prstGeom prst="rect">
            <a:avLst/>
          </a:prstGeom>
          <a:noFill/>
          <a:ln>
            <a:noFill/>
          </a:ln>
        </p:spPr>
      </p:pic>
      <p:pic>
        <p:nvPicPr>
          <p:cNvPr id="78" name="Google Shape;78;p16"/>
          <p:cNvPicPr preferRelativeResize="0"/>
          <p:nvPr/>
        </p:nvPicPr>
        <p:blipFill rotWithShape="1">
          <a:blip r:embed="rId4">
            <a:alphaModFix/>
          </a:blip>
          <a:srcRect b="0" l="0" r="0" t="0"/>
          <a:stretch/>
        </p:blipFill>
        <p:spPr>
          <a:xfrm>
            <a:off x="5592003" y="2537688"/>
            <a:ext cx="341877" cy="341877"/>
          </a:xfrm>
          <a:prstGeom prst="rect">
            <a:avLst/>
          </a:prstGeom>
          <a:noFill/>
          <a:ln>
            <a:noFill/>
          </a:ln>
        </p:spPr>
      </p:pic>
      <p:pic>
        <p:nvPicPr>
          <p:cNvPr id="79" name="Google Shape;79;p16"/>
          <p:cNvPicPr preferRelativeResize="0"/>
          <p:nvPr/>
        </p:nvPicPr>
        <p:blipFill rotWithShape="1">
          <a:blip r:embed="rId5">
            <a:alphaModFix/>
          </a:blip>
          <a:srcRect b="0" l="0" r="0" t="0"/>
          <a:stretch/>
        </p:blipFill>
        <p:spPr>
          <a:xfrm>
            <a:off x="5592003" y="2018782"/>
            <a:ext cx="341877" cy="341877"/>
          </a:xfrm>
          <a:prstGeom prst="rect">
            <a:avLst/>
          </a:prstGeom>
          <a:noFill/>
          <a:ln>
            <a:noFill/>
          </a:ln>
        </p:spPr>
      </p:pic>
      <p:pic>
        <p:nvPicPr>
          <p:cNvPr id="80" name="Google Shape;80;p16"/>
          <p:cNvPicPr preferRelativeResize="0"/>
          <p:nvPr/>
        </p:nvPicPr>
        <p:blipFill rotWithShape="1">
          <a:blip r:embed="rId6">
            <a:alphaModFix/>
          </a:blip>
          <a:srcRect b="0" l="0" r="0" t="0"/>
          <a:stretch/>
        </p:blipFill>
        <p:spPr>
          <a:xfrm>
            <a:off x="5592003" y="1499876"/>
            <a:ext cx="341877" cy="341877"/>
          </a:xfrm>
          <a:prstGeom prst="rect">
            <a:avLst/>
          </a:prstGeom>
          <a:noFill/>
          <a:ln>
            <a:noFill/>
          </a:ln>
        </p:spPr>
      </p:pic>
      <p:pic>
        <p:nvPicPr>
          <p:cNvPr id="81" name="Google Shape;81;p16"/>
          <p:cNvPicPr preferRelativeResize="0"/>
          <p:nvPr/>
        </p:nvPicPr>
        <p:blipFill rotWithShape="1">
          <a:blip r:embed="rId7">
            <a:alphaModFix/>
          </a:blip>
          <a:srcRect b="0" l="0" r="0" t="0"/>
          <a:stretch/>
        </p:blipFill>
        <p:spPr>
          <a:xfrm>
            <a:off x="5592003" y="3056594"/>
            <a:ext cx="341877" cy="341877"/>
          </a:xfrm>
          <a:prstGeom prst="rect">
            <a:avLst/>
          </a:prstGeom>
          <a:noFill/>
          <a:ln>
            <a:noFill/>
          </a:ln>
        </p:spPr>
      </p:pic>
      <p:sp>
        <p:nvSpPr>
          <p:cNvPr id="82" name="Google Shape;82;p16"/>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83" name="Google Shape;83;p16"/>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84" name="Google Shape;84;p16"/>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85" name="Google Shape;85;p16"/>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86" name="Google Shape;86;p16"/>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87" name="Google Shape;87;p16"/>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sp>
        <p:nvSpPr>
          <p:cNvPr id="88" name="Google Shape;88;p1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8">
    <p:spTree>
      <p:nvGrpSpPr>
        <p:cNvPr id="1618" name="Shape 1618"/>
        <p:cNvGrpSpPr/>
        <p:nvPr/>
      </p:nvGrpSpPr>
      <p:grpSpPr>
        <a:xfrm>
          <a:off x="0" y="0"/>
          <a:ext cx="0" cy="0"/>
          <a:chOff x="0" y="0"/>
          <a:chExt cx="0" cy="0"/>
        </a:xfrm>
      </p:grpSpPr>
      <p:sp>
        <p:nvSpPr>
          <p:cNvPr id="1619" name="Google Shape;1619;p14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20" name="Google Shape;1620;p14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21" name="Google Shape;1621;p14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22" name="Google Shape;1622;p1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23" name="Google Shape;1623;p14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p:cSld name="CUSTOM_4_29">
    <p:bg>
      <p:bgPr>
        <a:blipFill>
          <a:blip r:embed="rId2">
            <a:alphaModFix/>
          </a:blip>
          <a:stretch>
            <a:fillRect/>
          </a:stretch>
        </a:blipFill>
      </p:bgPr>
    </p:bg>
    <p:spTree>
      <p:nvGrpSpPr>
        <p:cNvPr id="1624" name="Shape 1624"/>
        <p:cNvGrpSpPr/>
        <p:nvPr/>
      </p:nvGrpSpPr>
      <p:grpSpPr>
        <a:xfrm>
          <a:off x="0" y="0"/>
          <a:ext cx="0" cy="0"/>
          <a:chOff x="0" y="0"/>
          <a:chExt cx="0" cy="0"/>
        </a:xfrm>
      </p:grpSpPr>
      <p:sp>
        <p:nvSpPr>
          <p:cNvPr id="1625" name="Google Shape;1625;p14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626" name="Google Shape;1626;p14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FFFFFF"/>
                </a:solidFill>
              </a:defRPr>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627" name="Google Shape;1627;p1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628" name="Google Shape;1628;p14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629" name="Google Shape;1629;p146"/>
          <p:cNvSpPr txBox="1"/>
          <p:nvPr>
            <p:ph idx="3" type="subTitle"/>
          </p:nvPr>
        </p:nvSpPr>
        <p:spPr>
          <a:xfrm>
            <a:off x="16924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p:txBody>
      </p:sp>
      <p:sp>
        <p:nvSpPr>
          <p:cNvPr id="1630" name="Google Shape;1630;p146"/>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CONFIDENTIAL</a:t>
            </a:r>
            <a:endParaRPr sz="500">
              <a:solidFill>
                <a:srgbClr val="FFFFFF"/>
              </a:solidFill>
              <a:latin typeface="Red Hat Text Medium"/>
              <a:ea typeface="Red Hat Text Medium"/>
              <a:cs typeface="Red Hat Text Medium"/>
              <a:sym typeface="Red Hat Text Medium"/>
            </a:endParaRPr>
          </a:p>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Internal use only</a:t>
            </a:r>
            <a:endParaRPr sz="500">
              <a:solidFill>
                <a:srgbClr val="FFFFFF"/>
              </a:solidFill>
              <a:latin typeface="Red Hat Text Medium"/>
              <a:ea typeface="Red Hat Text Medium"/>
              <a:cs typeface="Red Hat Text Medium"/>
              <a:sym typeface="Red Hat Text Medium"/>
            </a:endParaRPr>
          </a:p>
        </p:txBody>
      </p:sp>
      <p:pic>
        <p:nvPicPr>
          <p:cNvPr id="1631" name="Google Shape;1631;p146"/>
          <p:cNvPicPr preferRelativeResize="0"/>
          <p:nvPr/>
        </p:nvPicPr>
        <p:blipFill>
          <a:blip r:embed="rId3">
            <a:alphaModFix/>
          </a:blip>
          <a:stretch>
            <a:fillRect/>
          </a:stretch>
        </p:blipFill>
        <p:spPr>
          <a:xfrm>
            <a:off x="8033460" y="4734378"/>
            <a:ext cx="731888" cy="172209"/>
          </a:xfrm>
          <a:prstGeom prst="rect">
            <a:avLst/>
          </a:prstGeom>
          <a:noFill/>
          <a:ln>
            <a:noFill/>
          </a:ln>
        </p:spPr>
      </p:pic>
      <p:cxnSp>
        <p:nvCxnSpPr>
          <p:cNvPr id="1632" name="Google Shape;1632;p14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33" name="Google Shape;1633;p14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634" name="Google Shape;1634;p146"/>
          <p:cNvPicPr preferRelativeResize="0"/>
          <p:nvPr/>
        </p:nvPicPr>
        <p:blipFill rotWithShape="1">
          <a:blip r:embed="rId4">
            <a:alphaModFix/>
          </a:blip>
          <a:srcRect b="0" l="0" r="0" t="0"/>
          <a:stretch/>
        </p:blipFill>
        <p:spPr>
          <a:xfrm>
            <a:off x="644633" y="4593020"/>
            <a:ext cx="615767" cy="386662"/>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4">
  <p:cSld name="CUSTOM_4_30">
    <p:spTree>
      <p:nvGrpSpPr>
        <p:cNvPr id="1635" name="Shape 1635"/>
        <p:cNvGrpSpPr/>
        <p:nvPr/>
      </p:nvGrpSpPr>
      <p:grpSpPr>
        <a:xfrm>
          <a:off x="0" y="0"/>
          <a:ext cx="0" cy="0"/>
          <a:chOff x="0" y="0"/>
          <a:chExt cx="0" cy="0"/>
        </a:xfrm>
      </p:grpSpPr>
      <p:sp>
        <p:nvSpPr>
          <p:cNvPr id="1636" name="Google Shape;1636;p14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637" name="Google Shape;1637;p14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638" name="Google Shape;1638;p14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639" name="Google Shape;1639;p14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640" name="Google Shape;1640;p1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641" name="Google Shape;1641;p14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42" name="Google Shape;1642;p14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643" name="Google Shape;1643;p14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p:cSld name="CUSTOM_4_9_2">
    <p:spTree>
      <p:nvGrpSpPr>
        <p:cNvPr id="1644" name="Shape 1644"/>
        <p:cNvGrpSpPr/>
        <p:nvPr/>
      </p:nvGrpSpPr>
      <p:grpSpPr>
        <a:xfrm>
          <a:off x="0" y="0"/>
          <a:ext cx="0" cy="0"/>
          <a:chOff x="0" y="0"/>
          <a:chExt cx="0" cy="0"/>
        </a:xfrm>
      </p:grpSpPr>
      <p:sp>
        <p:nvSpPr>
          <p:cNvPr id="1645" name="Google Shape;1645;p14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46" name="Google Shape;1646;p14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647" name="Google Shape;1647;p14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48" name="Google Shape;1648;p1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649" name="Google Shape;1649;p148"/>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p:cSld name="CUSTOM_4_2_2_1">
    <p:spTree>
      <p:nvGrpSpPr>
        <p:cNvPr id="1650" name="Shape 1650"/>
        <p:cNvGrpSpPr/>
        <p:nvPr/>
      </p:nvGrpSpPr>
      <p:grpSpPr>
        <a:xfrm>
          <a:off x="0" y="0"/>
          <a:ext cx="0" cy="0"/>
          <a:chOff x="0" y="0"/>
          <a:chExt cx="0" cy="0"/>
        </a:xfrm>
      </p:grpSpPr>
      <p:sp>
        <p:nvSpPr>
          <p:cNvPr id="1651" name="Google Shape;1651;p14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652" name="Google Shape;1652;p149"/>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653" name="Google Shape;1653;p149"/>
          <p:cNvCxnSpPr/>
          <p:nvPr/>
        </p:nvCxnSpPr>
        <p:spPr>
          <a:xfrm rot="10800000">
            <a:off x="335831" y="150"/>
            <a:ext cx="0" cy="664800"/>
          </a:xfrm>
          <a:prstGeom prst="straightConnector1">
            <a:avLst/>
          </a:prstGeom>
          <a:noFill/>
          <a:ln cap="flat" cmpd="sng" w="9525">
            <a:solidFill>
              <a:srgbClr val="E30000"/>
            </a:solidFill>
            <a:prstDash val="solid"/>
            <a:round/>
            <a:headEnd len="med" w="med" type="none"/>
            <a:tailEnd len="med" w="med" type="none"/>
          </a:ln>
        </p:spPr>
      </p:cxnSp>
      <p:cxnSp>
        <p:nvCxnSpPr>
          <p:cNvPr id="1654" name="Google Shape;1654;p149"/>
          <p:cNvCxnSpPr/>
          <p:nvPr/>
        </p:nvCxnSpPr>
        <p:spPr>
          <a:xfrm rot="10800000">
            <a:off x="335825" y="4800900"/>
            <a:ext cx="0" cy="342600"/>
          </a:xfrm>
          <a:prstGeom prst="straightConnector1">
            <a:avLst/>
          </a:prstGeom>
          <a:noFill/>
          <a:ln cap="flat" cmpd="sng" w="9525">
            <a:solidFill>
              <a:srgbClr val="E30000"/>
            </a:solidFill>
            <a:prstDash val="solid"/>
            <a:round/>
            <a:headEnd len="med" w="med" type="none"/>
            <a:tailEnd len="med" w="med" type="none"/>
          </a:ln>
        </p:spPr>
      </p:cxnSp>
      <p:sp>
        <p:nvSpPr>
          <p:cNvPr id="1655" name="Google Shape;1655;p1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656" name="Google Shape;1656;p149"/>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657" name="Google Shape;1657;p149"/>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658" name="Google Shape;1658;p149"/>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pic>
        <p:nvPicPr>
          <p:cNvPr id="1659" name="Google Shape;1659;p14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1">
  <p:cSld name="CUSTOM_4_29_1">
    <p:spTree>
      <p:nvGrpSpPr>
        <p:cNvPr id="1660" name="Shape 1660"/>
        <p:cNvGrpSpPr/>
        <p:nvPr/>
      </p:nvGrpSpPr>
      <p:grpSpPr>
        <a:xfrm>
          <a:off x="0" y="0"/>
          <a:ext cx="0" cy="0"/>
          <a:chOff x="0" y="0"/>
          <a:chExt cx="0" cy="0"/>
        </a:xfrm>
      </p:grpSpPr>
      <p:sp>
        <p:nvSpPr>
          <p:cNvPr id="1661" name="Google Shape;1661;p15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62" name="Google Shape;1662;p15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63" name="Google Shape;1663;p15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664" name="Google Shape;1664;p15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665" name="Google Shape;1665;p15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66" name="Google Shape;1666;p15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5">
  <p:cSld name="CUSTOM_4_31">
    <p:spTree>
      <p:nvGrpSpPr>
        <p:cNvPr id="1667" name="Shape 1667"/>
        <p:cNvGrpSpPr/>
        <p:nvPr/>
      </p:nvGrpSpPr>
      <p:grpSpPr>
        <a:xfrm>
          <a:off x="0" y="0"/>
          <a:ext cx="0" cy="0"/>
          <a:chOff x="0" y="0"/>
          <a:chExt cx="0" cy="0"/>
        </a:xfrm>
      </p:grpSpPr>
      <p:sp>
        <p:nvSpPr>
          <p:cNvPr id="1668" name="Google Shape;1668;p15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669" name="Google Shape;1669;p15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670" name="Google Shape;1670;p15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671" name="Google Shape;1671;p15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672" name="Google Shape;1672;p1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673" name="Google Shape;1673;p15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674" name="Google Shape;1674;p151"/>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1675" name="Google Shape;1675;p151"/>
          <p:cNvPicPr preferRelativeResize="0"/>
          <p:nvPr/>
        </p:nvPicPr>
        <p:blipFill>
          <a:blip r:embed="rId2">
            <a:alphaModFix/>
          </a:blip>
          <a:stretch>
            <a:fillRect/>
          </a:stretch>
        </p:blipFill>
        <p:spPr>
          <a:xfrm>
            <a:off x="7353647" y="4587186"/>
            <a:ext cx="1559117" cy="466593"/>
          </a:xfrm>
          <a:prstGeom prst="rect">
            <a:avLst/>
          </a:prstGeom>
          <a:noFill/>
          <a:ln>
            <a:noFill/>
          </a:ln>
        </p:spPr>
      </p:pic>
      <p:sp>
        <p:nvSpPr>
          <p:cNvPr id="1676" name="Google Shape;1676;p151"/>
          <p:cNvSpPr/>
          <p:nvPr/>
        </p:nvSpPr>
        <p:spPr>
          <a:xfrm>
            <a:off x="7774425" y="172725"/>
            <a:ext cx="1138200" cy="342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6">
  <p:cSld name="CUSTOM_4_32">
    <p:spTree>
      <p:nvGrpSpPr>
        <p:cNvPr id="1677" name="Shape 1677"/>
        <p:cNvGrpSpPr/>
        <p:nvPr/>
      </p:nvGrpSpPr>
      <p:grpSpPr>
        <a:xfrm>
          <a:off x="0" y="0"/>
          <a:ext cx="0" cy="0"/>
          <a:chOff x="0" y="0"/>
          <a:chExt cx="0" cy="0"/>
        </a:xfrm>
      </p:grpSpPr>
      <p:sp>
        <p:nvSpPr>
          <p:cNvPr id="1678" name="Google Shape;1678;p15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679" name="Google Shape;1679;p15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680" name="Google Shape;1680;p15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681" name="Google Shape;1681;p15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682" name="Google Shape;1682;p15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683" name="Google Shape;1683;p15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684" name="Google Shape;1684;p15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1685" name="Google Shape;1685;p152"/>
          <p:cNvPicPr preferRelativeResize="0"/>
          <p:nvPr/>
        </p:nvPicPr>
        <p:blipFill>
          <a:blip r:embed="rId2">
            <a:alphaModFix/>
          </a:blip>
          <a:stretch>
            <a:fillRect/>
          </a:stretch>
        </p:blipFill>
        <p:spPr>
          <a:xfrm>
            <a:off x="7353647" y="4587186"/>
            <a:ext cx="1559117" cy="466593"/>
          </a:xfrm>
          <a:prstGeom prst="rect">
            <a:avLst/>
          </a:prstGeom>
          <a:noFill/>
          <a:ln>
            <a:noFill/>
          </a:ln>
        </p:spPr>
      </p:pic>
      <p:sp>
        <p:nvSpPr>
          <p:cNvPr id="1686" name="Google Shape;1686;p152"/>
          <p:cNvSpPr/>
          <p:nvPr/>
        </p:nvSpPr>
        <p:spPr>
          <a:xfrm>
            <a:off x="7774425" y="172725"/>
            <a:ext cx="1138200" cy="342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33">
    <p:spTree>
      <p:nvGrpSpPr>
        <p:cNvPr id="1687" name="Shape 1687"/>
        <p:cNvGrpSpPr/>
        <p:nvPr/>
      </p:nvGrpSpPr>
      <p:grpSpPr>
        <a:xfrm>
          <a:off x="0" y="0"/>
          <a:ext cx="0" cy="0"/>
          <a:chOff x="0" y="0"/>
          <a:chExt cx="0" cy="0"/>
        </a:xfrm>
      </p:grpSpPr>
      <p:sp>
        <p:nvSpPr>
          <p:cNvPr id="1688" name="Google Shape;1688;p153"/>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689" name="Google Shape;1689;p153"/>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cxnSp>
        <p:nvCxnSpPr>
          <p:cNvPr id="1690" name="Google Shape;1690;p153"/>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pic>
        <p:nvPicPr>
          <p:cNvPr id="1691" name="Google Shape;1691;p15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692" name="Google Shape;1692;p153"/>
          <p:cNvSpPr txBox="1"/>
          <p:nvPr>
            <p:ph idx="1"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34">
    <p:spTree>
      <p:nvGrpSpPr>
        <p:cNvPr id="1693" name="Shape 1693"/>
        <p:cNvGrpSpPr/>
        <p:nvPr/>
      </p:nvGrpSpPr>
      <p:grpSpPr>
        <a:xfrm>
          <a:off x="0" y="0"/>
          <a:ext cx="0" cy="0"/>
          <a:chOff x="0" y="0"/>
          <a:chExt cx="0" cy="0"/>
        </a:xfrm>
      </p:grpSpPr>
      <p:sp>
        <p:nvSpPr>
          <p:cNvPr id="1694" name="Google Shape;1694;p15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695" name="Google Shape;1695;p15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96" name="Google Shape;1696;p15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697" name="Google Shape;1697;p15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698" name="Google Shape;1698;p1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699" name="Google Shape;1699;p15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00" name="Google Shape;1700;p15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89" name="Shape 89"/>
        <p:cNvGrpSpPr/>
        <p:nvPr/>
      </p:nvGrpSpPr>
      <p:grpSpPr>
        <a:xfrm>
          <a:off x="0" y="0"/>
          <a:ext cx="0" cy="0"/>
          <a:chOff x="0" y="0"/>
          <a:chExt cx="0" cy="0"/>
        </a:xfrm>
      </p:grpSpPr>
      <p:sp>
        <p:nvSpPr>
          <p:cNvPr id="90" name="Google Shape;90;p17"/>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91" name="Google Shape;91;p17"/>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92" name="Google Shape;92;p17"/>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600">
                <a:solidFill>
                  <a:schemeClr val="lt1"/>
                </a:solidFill>
              </a:defRPr>
            </a:lvl2pPr>
            <a:lvl3pPr lvl="2" rtl="0">
              <a:lnSpc>
                <a:spcPct val="100000"/>
              </a:lnSpc>
              <a:spcBef>
                <a:spcPts val="0"/>
              </a:spcBef>
              <a:spcAft>
                <a:spcPts val="0"/>
              </a:spcAft>
              <a:buNone/>
              <a:defRPr sz="3600">
                <a:solidFill>
                  <a:schemeClr val="lt1"/>
                </a:solidFill>
              </a:defRPr>
            </a:lvl3pPr>
            <a:lvl4pPr lvl="3" rtl="0">
              <a:lnSpc>
                <a:spcPct val="100000"/>
              </a:lnSpc>
              <a:spcBef>
                <a:spcPts val="0"/>
              </a:spcBef>
              <a:spcAft>
                <a:spcPts val="0"/>
              </a:spcAft>
              <a:buNone/>
              <a:defRPr sz="3600">
                <a:solidFill>
                  <a:schemeClr val="lt1"/>
                </a:solidFill>
              </a:defRPr>
            </a:lvl4pPr>
            <a:lvl5pPr lvl="4" rtl="0">
              <a:lnSpc>
                <a:spcPct val="100000"/>
              </a:lnSpc>
              <a:spcBef>
                <a:spcPts val="0"/>
              </a:spcBef>
              <a:spcAft>
                <a:spcPts val="0"/>
              </a:spcAft>
              <a:buNone/>
              <a:defRPr sz="3600">
                <a:solidFill>
                  <a:schemeClr val="lt1"/>
                </a:solidFill>
              </a:defRPr>
            </a:lvl5pPr>
            <a:lvl6pPr lvl="5" rtl="0">
              <a:lnSpc>
                <a:spcPct val="100000"/>
              </a:lnSpc>
              <a:spcBef>
                <a:spcPts val="0"/>
              </a:spcBef>
              <a:spcAft>
                <a:spcPts val="0"/>
              </a:spcAft>
              <a:buNone/>
              <a:defRPr sz="3600">
                <a:solidFill>
                  <a:schemeClr val="lt1"/>
                </a:solidFill>
              </a:defRPr>
            </a:lvl6pPr>
            <a:lvl7pPr lvl="6" rtl="0">
              <a:lnSpc>
                <a:spcPct val="100000"/>
              </a:lnSpc>
              <a:spcBef>
                <a:spcPts val="0"/>
              </a:spcBef>
              <a:spcAft>
                <a:spcPts val="0"/>
              </a:spcAft>
              <a:buNone/>
              <a:defRPr sz="3600">
                <a:solidFill>
                  <a:schemeClr val="lt1"/>
                </a:solidFill>
              </a:defRPr>
            </a:lvl7pPr>
            <a:lvl8pPr lvl="7" rtl="0">
              <a:lnSpc>
                <a:spcPct val="100000"/>
              </a:lnSpc>
              <a:spcBef>
                <a:spcPts val="0"/>
              </a:spcBef>
              <a:spcAft>
                <a:spcPts val="0"/>
              </a:spcAft>
              <a:buNone/>
              <a:defRPr sz="3600">
                <a:solidFill>
                  <a:schemeClr val="lt1"/>
                </a:solidFill>
              </a:defRPr>
            </a:lvl8pPr>
            <a:lvl9pPr lvl="8" rtl="0">
              <a:lnSpc>
                <a:spcPct val="100000"/>
              </a:lnSpc>
              <a:spcBef>
                <a:spcPts val="0"/>
              </a:spcBef>
              <a:spcAft>
                <a:spcPts val="0"/>
              </a:spcAft>
              <a:buNone/>
              <a:defRPr sz="3600">
                <a:solidFill>
                  <a:schemeClr val="lt1"/>
                </a:solidFill>
              </a:defRPr>
            </a:lvl9pPr>
          </a:lstStyle>
          <a:p/>
        </p:txBody>
      </p:sp>
      <p:sp>
        <p:nvSpPr>
          <p:cNvPr id="93" name="Google Shape;93;p17"/>
          <p:cNvSpPr txBox="1"/>
          <p:nvPr>
            <p:ph idx="2" type="subTitle"/>
          </p:nvPr>
        </p:nvSpPr>
        <p:spPr>
          <a:xfrm>
            <a:off x="1562794" y="3454125"/>
            <a:ext cx="15306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94" name="Google Shape;94;p17"/>
          <p:cNvSpPr txBox="1"/>
          <p:nvPr>
            <p:ph idx="3" type="subTitle"/>
          </p:nvPr>
        </p:nvSpPr>
        <p:spPr>
          <a:xfrm>
            <a:off x="3353888" y="3454125"/>
            <a:ext cx="15306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95" name="Google Shape;95;p17"/>
          <p:cNvPicPr preferRelativeResize="0"/>
          <p:nvPr/>
        </p:nvPicPr>
        <p:blipFill>
          <a:blip r:embed="rId3">
            <a:alphaModFix/>
          </a:blip>
          <a:stretch>
            <a:fillRect/>
          </a:stretch>
        </p:blipFill>
        <p:spPr>
          <a:xfrm>
            <a:off x="7580138" y="4652989"/>
            <a:ext cx="1184909" cy="279505"/>
          </a:xfrm>
          <a:prstGeom prst="rect">
            <a:avLst/>
          </a:prstGeom>
          <a:noFill/>
          <a:ln>
            <a:noFill/>
          </a:ln>
        </p:spPr>
      </p:pic>
      <p:cxnSp>
        <p:nvCxnSpPr>
          <p:cNvPr id="96" name="Google Shape;96;p1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97" name="Google Shape;97;p1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7">
  <p:cSld name="CUSTOM_4_23">
    <p:spTree>
      <p:nvGrpSpPr>
        <p:cNvPr id="1701" name="Shape 1701"/>
        <p:cNvGrpSpPr/>
        <p:nvPr/>
      </p:nvGrpSpPr>
      <p:grpSpPr>
        <a:xfrm>
          <a:off x="0" y="0"/>
          <a:ext cx="0" cy="0"/>
          <a:chOff x="0" y="0"/>
          <a:chExt cx="0" cy="0"/>
        </a:xfrm>
      </p:grpSpPr>
      <p:sp>
        <p:nvSpPr>
          <p:cNvPr id="1702" name="Google Shape;1702;p15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9pPr>
          </a:lstStyle>
          <a:p/>
        </p:txBody>
      </p:sp>
      <p:sp>
        <p:nvSpPr>
          <p:cNvPr id="1703" name="Google Shape;1703;p15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704" name="Google Shape;1704;p15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705" name="Google Shape;1705;p15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06" name="Google Shape;1706;p1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07" name="Google Shape;1707;p15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08" name="Google Shape;1708;p15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EE0000"/>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709" name="Google Shape;1709;p155"/>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1710" name="Shape 1710"/>
        <p:cNvGrpSpPr/>
        <p:nvPr/>
      </p:nvGrpSpPr>
      <p:grpSpPr>
        <a:xfrm>
          <a:off x="0" y="0"/>
          <a:ext cx="0" cy="0"/>
          <a:chOff x="0" y="0"/>
          <a:chExt cx="0" cy="0"/>
        </a:xfrm>
      </p:grpSpPr>
      <p:sp>
        <p:nvSpPr>
          <p:cNvPr id="1711" name="Google Shape;1711;p156"/>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12" name="Google Shape;1712;p156"/>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13" name="Google Shape;1713;p1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4" name="Shape 1714"/>
        <p:cNvGrpSpPr/>
        <p:nvPr/>
      </p:nvGrpSpPr>
      <p:grpSpPr>
        <a:xfrm>
          <a:off x="0" y="0"/>
          <a:ext cx="0" cy="0"/>
          <a:chOff x="0" y="0"/>
          <a:chExt cx="0" cy="0"/>
        </a:xfrm>
      </p:grpSpPr>
      <p:sp>
        <p:nvSpPr>
          <p:cNvPr id="1715" name="Google Shape;1715;p1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35">
    <p:spTree>
      <p:nvGrpSpPr>
        <p:cNvPr id="1716" name="Shape 1716"/>
        <p:cNvGrpSpPr/>
        <p:nvPr/>
      </p:nvGrpSpPr>
      <p:grpSpPr>
        <a:xfrm>
          <a:off x="0" y="0"/>
          <a:ext cx="0" cy="0"/>
          <a:chOff x="0" y="0"/>
          <a:chExt cx="0" cy="0"/>
        </a:xfrm>
      </p:grpSpPr>
      <p:sp>
        <p:nvSpPr>
          <p:cNvPr id="1717" name="Google Shape;1717;p15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718" name="Google Shape;1718;p15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19" name="Google Shape;1719;p15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720" name="Google Shape;1720;p15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21" name="Google Shape;1721;p15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722" name="Google Shape;1722;p15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23" name="Google Shape;1723;p15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1724" name="Shape 1724"/>
        <p:cNvGrpSpPr/>
        <p:nvPr/>
      </p:nvGrpSpPr>
      <p:grpSpPr>
        <a:xfrm>
          <a:off x="0" y="0"/>
          <a:ext cx="0" cy="0"/>
          <a:chOff x="0" y="0"/>
          <a:chExt cx="0" cy="0"/>
        </a:xfrm>
      </p:grpSpPr>
      <p:sp>
        <p:nvSpPr>
          <p:cNvPr id="1725" name="Google Shape;1725;p15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800"/>
              <a:buFont typeface="Red Hat Text Medium"/>
              <a:buNone/>
              <a:defRPr sz="8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726" name="Google Shape;1726;p159"/>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727" name="Google Shape;1727;p15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728" name="Google Shape;1728;p15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29" name="Google Shape;1729;p1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30" name="Google Shape;1730;p15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31" name="Google Shape;1731;p159"/>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732" name="Google Shape;1732;p159"/>
          <p:cNvSpPr txBox="1"/>
          <p:nvPr>
            <p:ph idx="3" type="body"/>
          </p:nvPr>
        </p:nvSpPr>
        <p:spPr>
          <a:xfrm>
            <a:off x="1828800" y="1371600"/>
            <a:ext cx="5486400" cy="30861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1">
  <p:cSld name="1_Interior white">
    <p:spTree>
      <p:nvGrpSpPr>
        <p:cNvPr id="1733" name="Shape 1733"/>
        <p:cNvGrpSpPr/>
        <p:nvPr/>
      </p:nvGrpSpPr>
      <p:grpSpPr>
        <a:xfrm>
          <a:off x="0" y="0"/>
          <a:ext cx="0" cy="0"/>
          <a:chOff x="0" y="0"/>
          <a:chExt cx="0" cy="0"/>
        </a:xfrm>
      </p:grpSpPr>
      <p:sp>
        <p:nvSpPr>
          <p:cNvPr id="1734" name="Google Shape;1734;p160"/>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735" name="Google Shape;1735;p160"/>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736" name="Google Shape;1736;p160"/>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737" name="Google Shape;1737;p160"/>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738" name="Google Shape;1738;p1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739" name="Google Shape;1739;p16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40" name="Google Shape;1740;p160"/>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sz="7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1741" name="Shape 1741"/>
        <p:cNvGrpSpPr/>
        <p:nvPr/>
      </p:nvGrpSpPr>
      <p:grpSpPr>
        <a:xfrm>
          <a:off x="0" y="0"/>
          <a:ext cx="0" cy="0"/>
          <a:chOff x="0" y="0"/>
          <a:chExt cx="0" cy="0"/>
        </a:xfrm>
      </p:grpSpPr>
      <p:sp>
        <p:nvSpPr>
          <p:cNvPr id="1742" name="Google Shape;1742;p161"/>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43" name="Google Shape;1743;p161"/>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44" name="Google Shape;1744;p1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6">
  <p:cSld name="TITLE_6">
    <p:spTree>
      <p:nvGrpSpPr>
        <p:cNvPr id="1745" name="Shape 1745"/>
        <p:cNvGrpSpPr/>
        <p:nvPr/>
      </p:nvGrpSpPr>
      <p:grpSpPr>
        <a:xfrm>
          <a:off x="0" y="0"/>
          <a:ext cx="0" cy="0"/>
          <a:chOff x="0" y="0"/>
          <a:chExt cx="0" cy="0"/>
        </a:xfrm>
      </p:grpSpPr>
      <p:sp>
        <p:nvSpPr>
          <p:cNvPr id="1746" name="Google Shape;1746;p162"/>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47" name="Google Shape;1747;p162"/>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48" name="Google Shape;1748;p1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36">
    <p:spTree>
      <p:nvGrpSpPr>
        <p:cNvPr id="1749" name="Shape 1749"/>
        <p:cNvGrpSpPr/>
        <p:nvPr/>
      </p:nvGrpSpPr>
      <p:grpSpPr>
        <a:xfrm>
          <a:off x="0" y="0"/>
          <a:ext cx="0" cy="0"/>
          <a:chOff x="0" y="0"/>
          <a:chExt cx="0" cy="0"/>
        </a:xfrm>
      </p:grpSpPr>
      <p:sp>
        <p:nvSpPr>
          <p:cNvPr id="1750" name="Google Shape;1750;p16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751" name="Google Shape;1751;p16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52" name="Google Shape;1752;p16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753" name="Google Shape;1753;p16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754" name="Google Shape;1754;p16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55" name="Google Shape;1755;p16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37">
    <p:spTree>
      <p:nvGrpSpPr>
        <p:cNvPr id="1756" name="Shape 1756"/>
        <p:cNvGrpSpPr/>
        <p:nvPr/>
      </p:nvGrpSpPr>
      <p:grpSpPr>
        <a:xfrm>
          <a:off x="0" y="0"/>
          <a:ext cx="0" cy="0"/>
          <a:chOff x="0" y="0"/>
          <a:chExt cx="0" cy="0"/>
        </a:xfrm>
      </p:grpSpPr>
      <p:sp>
        <p:nvSpPr>
          <p:cNvPr id="1757" name="Google Shape;1757;p16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758" name="Google Shape;1758;p16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59" name="Google Shape;1759;p16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760" name="Google Shape;1760;p16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61" name="Google Shape;1761;p1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762" name="Google Shape;1762;p16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Customer facing</a:t>
            </a:r>
            <a:endParaRPr sz="500">
              <a:solidFill>
                <a:srgbClr val="666666"/>
              </a:solidFill>
              <a:latin typeface="Overpass Light"/>
              <a:ea typeface="Overpass Light"/>
              <a:cs typeface="Overpass Light"/>
              <a:sym typeface="Overpass Light"/>
            </a:endParaRPr>
          </a:p>
        </p:txBody>
      </p:sp>
      <p:pic>
        <p:nvPicPr>
          <p:cNvPr id="1763" name="Google Shape;1763;p16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64" name="Google Shape;1764;p16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98" name="Shape 98"/>
        <p:cNvGrpSpPr/>
        <p:nvPr/>
      </p:nvGrpSpPr>
      <p:grpSpPr>
        <a:xfrm>
          <a:off x="0" y="0"/>
          <a:ext cx="0" cy="0"/>
          <a:chOff x="0" y="0"/>
          <a:chExt cx="0" cy="0"/>
        </a:xfrm>
      </p:grpSpPr>
      <p:sp>
        <p:nvSpPr>
          <p:cNvPr id="99" name="Google Shape;99;p18"/>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00" name="Google Shape;100;p18"/>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9pPr>
          </a:lstStyle>
          <a:p/>
        </p:txBody>
      </p:sp>
      <p:sp>
        <p:nvSpPr>
          <p:cNvPr id="101" name="Google Shape;101;p18"/>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102" name="Google Shape;102;p18"/>
          <p:cNvPicPr preferRelativeResize="0"/>
          <p:nvPr/>
        </p:nvPicPr>
        <p:blipFill>
          <a:blip r:embed="rId3">
            <a:alphaModFix/>
          </a:blip>
          <a:stretch>
            <a:fillRect/>
          </a:stretch>
        </p:blipFill>
        <p:spPr>
          <a:xfrm>
            <a:off x="7580138" y="4652989"/>
            <a:ext cx="1184909" cy="279505"/>
          </a:xfrm>
          <a:prstGeom prst="rect">
            <a:avLst/>
          </a:prstGeom>
          <a:noFill/>
          <a:ln>
            <a:noFill/>
          </a:ln>
        </p:spPr>
      </p:pic>
      <p:sp>
        <p:nvSpPr>
          <p:cNvPr id="103" name="Google Shape;103;p18"/>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104" name="Google Shape;104;p18"/>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105" name="Google Shape;105;p18"/>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106" name="Google Shape;106;p18"/>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107" name="Google Shape;107;p18"/>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108" name="Google Shape;108;p1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9" name="Google Shape;109;p1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10" name="Google Shape;110;p18"/>
          <p:cNvPicPr preferRelativeResize="0"/>
          <p:nvPr/>
        </p:nvPicPr>
        <p:blipFill rotWithShape="1">
          <a:blip r:embed="rId4">
            <a:alphaModFix/>
          </a:blip>
          <a:srcRect b="0" l="0" r="0" t="0"/>
          <a:stretch/>
        </p:blipFill>
        <p:spPr>
          <a:xfrm>
            <a:off x="5592003" y="2537688"/>
            <a:ext cx="341877" cy="341877"/>
          </a:xfrm>
          <a:prstGeom prst="rect">
            <a:avLst/>
          </a:prstGeom>
          <a:noFill/>
          <a:ln>
            <a:noFill/>
          </a:ln>
        </p:spPr>
      </p:pic>
      <p:pic>
        <p:nvPicPr>
          <p:cNvPr id="111" name="Google Shape;111;p18"/>
          <p:cNvPicPr preferRelativeResize="0"/>
          <p:nvPr/>
        </p:nvPicPr>
        <p:blipFill rotWithShape="1">
          <a:blip r:embed="rId5">
            <a:alphaModFix/>
          </a:blip>
          <a:srcRect b="0" l="0" r="0" t="0"/>
          <a:stretch/>
        </p:blipFill>
        <p:spPr>
          <a:xfrm>
            <a:off x="5592003" y="2018782"/>
            <a:ext cx="341877" cy="341877"/>
          </a:xfrm>
          <a:prstGeom prst="rect">
            <a:avLst/>
          </a:prstGeom>
          <a:noFill/>
          <a:ln>
            <a:noFill/>
          </a:ln>
        </p:spPr>
      </p:pic>
      <p:pic>
        <p:nvPicPr>
          <p:cNvPr id="112" name="Google Shape;112;p18"/>
          <p:cNvPicPr preferRelativeResize="0"/>
          <p:nvPr/>
        </p:nvPicPr>
        <p:blipFill rotWithShape="1">
          <a:blip r:embed="rId6">
            <a:alphaModFix/>
          </a:blip>
          <a:srcRect b="0" l="0" r="0" t="0"/>
          <a:stretch/>
        </p:blipFill>
        <p:spPr>
          <a:xfrm>
            <a:off x="5592003" y="1499876"/>
            <a:ext cx="341877" cy="341877"/>
          </a:xfrm>
          <a:prstGeom prst="rect">
            <a:avLst/>
          </a:prstGeom>
          <a:noFill/>
          <a:ln>
            <a:noFill/>
          </a:ln>
        </p:spPr>
      </p:pic>
      <p:pic>
        <p:nvPicPr>
          <p:cNvPr id="113" name="Google Shape;113;p18"/>
          <p:cNvPicPr preferRelativeResize="0"/>
          <p:nvPr/>
        </p:nvPicPr>
        <p:blipFill rotWithShape="1">
          <a:blip r:embed="rId7">
            <a:alphaModFix/>
          </a:blip>
          <a:srcRect b="0" l="0" r="0" t="0"/>
          <a:stretch/>
        </p:blipFill>
        <p:spPr>
          <a:xfrm>
            <a:off x="5592003" y="3056594"/>
            <a:ext cx="341877" cy="341877"/>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
    <p:bg>
      <p:bgPr>
        <a:solidFill>
          <a:srgbClr val="FFFFFF"/>
        </a:solidFill>
      </p:bgPr>
    </p:bg>
    <p:spTree>
      <p:nvGrpSpPr>
        <p:cNvPr id="1765" name="Shape 1765"/>
        <p:cNvGrpSpPr/>
        <p:nvPr/>
      </p:nvGrpSpPr>
      <p:grpSpPr>
        <a:xfrm>
          <a:off x="0" y="0"/>
          <a:ext cx="0" cy="0"/>
          <a:chOff x="0" y="0"/>
          <a:chExt cx="0" cy="0"/>
        </a:xfrm>
      </p:grpSpPr>
      <p:cxnSp>
        <p:nvCxnSpPr>
          <p:cNvPr id="1766" name="Google Shape;1766;p16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767" name="Google Shape;1767;p1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768" name="Google Shape;1768;p16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69" name="Google Shape;1769;p16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500">
              <a:latin typeface="Red Hat Display"/>
              <a:ea typeface="Red Hat Display"/>
              <a:cs typeface="Red Hat Display"/>
              <a:sym typeface="Red Hat Display"/>
            </a:endParaRPr>
          </a:p>
        </p:txBody>
      </p:sp>
      <p:cxnSp>
        <p:nvCxnSpPr>
          <p:cNvPr id="1770" name="Google Shape;1770;p16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71" name="Google Shape;1771;p16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1pPr>
            <a:lvl2pPr lvl="1"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2pPr>
            <a:lvl3pPr lvl="2"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3pPr>
            <a:lvl4pPr lvl="3"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4pPr>
            <a:lvl5pPr lvl="4"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5pPr>
            <a:lvl6pPr lvl="5"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6pPr>
            <a:lvl7pPr lvl="6"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7pPr>
            <a:lvl8pPr lvl="7"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8pPr>
            <a:lvl9pPr lvl="8"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9pPr>
          </a:lstStyle>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1">
  <p:cSld name="CUSTOM_4_17_3">
    <p:spTree>
      <p:nvGrpSpPr>
        <p:cNvPr id="1772" name="Shape 1772"/>
        <p:cNvGrpSpPr/>
        <p:nvPr/>
      </p:nvGrpSpPr>
      <p:grpSpPr>
        <a:xfrm>
          <a:off x="0" y="0"/>
          <a:ext cx="0" cy="0"/>
          <a:chOff x="0" y="0"/>
          <a:chExt cx="0" cy="0"/>
        </a:xfrm>
      </p:grpSpPr>
      <p:sp>
        <p:nvSpPr>
          <p:cNvPr id="1773" name="Google Shape;1773;p16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774" name="Google Shape;1774;p16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775" name="Google Shape;1775;p166"/>
          <p:cNvCxnSpPr/>
          <p:nvPr/>
        </p:nvCxnSpPr>
        <p:spPr>
          <a:xfrm rot="10800000">
            <a:off x="335831" y="150"/>
            <a:ext cx="0" cy="664800"/>
          </a:xfrm>
          <a:prstGeom prst="straightConnector1">
            <a:avLst/>
          </a:prstGeom>
          <a:noFill/>
          <a:ln cap="flat" cmpd="sng" w="9525">
            <a:solidFill>
              <a:srgbClr val="FF0000"/>
            </a:solidFill>
            <a:prstDash val="solid"/>
            <a:round/>
            <a:headEnd len="med" w="med" type="none"/>
            <a:tailEnd len="med" w="med" type="none"/>
          </a:ln>
        </p:spPr>
      </p:cxnSp>
      <p:cxnSp>
        <p:nvCxnSpPr>
          <p:cNvPr id="1776" name="Google Shape;1776;p166"/>
          <p:cNvCxnSpPr/>
          <p:nvPr/>
        </p:nvCxnSpPr>
        <p:spPr>
          <a:xfrm rot="10800000">
            <a:off x="335825" y="4800900"/>
            <a:ext cx="0" cy="342600"/>
          </a:xfrm>
          <a:prstGeom prst="straightConnector1">
            <a:avLst/>
          </a:prstGeom>
          <a:noFill/>
          <a:ln cap="flat" cmpd="sng" w="9525">
            <a:solidFill>
              <a:srgbClr val="FF0000"/>
            </a:solidFill>
            <a:prstDash val="solid"/>
            <a:round/>
            <a:headEnd len="med" w="med" type="none"/>
            <a:tailEnd len="med" w="med" type="none"/>
          </a:ln>
        </p:spPr>
      </p:cxnSp>
      <p:sp>
        <p:nvSpPr>
          <p:cNvPr id="1777" name="Google Shape;1777;p1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78" name="Google Shape;1778;p16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79" name="Google Shape;1779;p16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0000"/>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780" name="Google Shape;1780;p166"/>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781" name="Google Shape;1781;p166"/>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8">
  <p:cSld name="CUSTOM_4_38">
    <p:spTree>
      <p:nvGrpSpPr>
        <p:cNvPr id="1782" name="Shape 1782"/>
        <p:cNvGrpSpPr/>
        <p:nvPr/>
      </p:nvGrpSpPr>
      <p:grpSpPr>
        <a:xfrm>
          <a:off x="0" y="0"/>
          <a:ext cx="0" cy="0"/>
          <a:chOff x="0" y="0"/>
          <a:chExt cx="0" cy="0"/>
        </a:xfrm>
      </p:grpSpPr>
      <p:sp>
        <p:nvSpPr>
          <p:cNvPr id="1783" name="Google Shape;1783;p16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784" name="Google Shape;1784;p16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785" name="Google Shape;1785;p16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786" name="Google Shape;1786;p16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787" name="Google Shape;1787;p1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788" name="Google Shape;1788;p16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89" name="Google Shape;1789;p16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790" name="Google Shape;1790;p16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p:cSld name="CUSTOM_4_39">
    <p:spTree>
      <p:nvGrpSpPr>
        <p:cNvPr id="1791" name="Shape 1791"/>
        <p:cNvGrpSpPr/>
        <p:nvPr/>
      </p:nvGrpSpPr>
      <p:grpSpPr>
        <a:xfrm>
          <a:off x="0" y="0"/>
          <a:ext cx="0" cy="0"/>
          <a:chOff x="0" y="0"/>
          <a:chExt cx="0" cy="0"/>
        </a:xfrm>
      </p:grpSpPr>
      <p:sp>
        <p:nvSpPr>
          <p:cNvPr id="1792" name="Google Shape;1792;p16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793" name="Google Shape;1793;p16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94" name="Google Shape;1794;p16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795" name="Google Shape;1795;p16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796" name="Google Shape;1796;p16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797" name="Google Shape;1797;p16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798" name="Google Shape;1798;p1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99" name="Shape 1799"/>
        <p:cNvGrpSpPr/>
        <p:nvPr/>
      </p:nvGrpSpPr>
      <p:grpSpPr>
        <a:xfrm>
          <a:off x="0" y="0"/>
          <a:ext cx="0" cy="0"/>
          <a:chOff x="0" y="0"/>
          <a:chExt cx="0" cy="0"/>
        </a:xfrm>
      </p:grpSpPr>
      <p:sp>
        <p:nvSpPr>
          <p:cNvPr id="1800" name="Google Shape;1800;p16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801" name="Google Shape;1801;p169"/>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400"/>
              </a:spcAft>
              <a:buClr>
                <a:schemeClr val="dk1"/>
              </a:buClr>
              <a:buSzPts val="1400"/>
              <a:buChar char="･"/>
              <a:defRPr/>
            </a:lvl9pPr>
          </a:lstStyle>
          <a:p/>
        </p:txBody>
      </p:sp>
      <p:sp>
        <p:nvSpPr>
          <p:cNvPr id="1802" name="Google Shape;1802;p16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03" name="Google Shape;1803;p16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04" name="Google Shape;1804;p16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1">
  <p:cSld name="CUSTOM_4_21">
    <p:spTree>
      <p:nvGrpSpPr>
        <p:cNvPr id="1805" name="Shape 1805"/>
        <p:cNvGrpSpPr/>
        <p:nvPr/>
      </p:nvGrpSpPr>
      <p:grpSpPr>
        <a:xfrm>
          <a:off x="0" y="0"/>
          <a:ext cx="0" cy="0"/>
          <a:chOff x="0" y="0"/>
          <a:chExt cx="0" cy="0"/>
        </a:xfrm>
      </p:grpSpPr>
      <p:sp>
        <p:nvSpPr>
          <p:cNvPr id="1806" name="Google Shape;1806;p170"/>
          <p:cNvSpPr txBox="1"/>
          <p:nvPr>
            <p:ph idx="1"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807" name="Google Shape;1807;p170"/>
          <p:cNvSpPr txBox="1"/>
          <p:nvPr>
            <p:ph type="title"/>
          </p:nvPr>
        </p:nvSpPr>
        <p:spPr>
          <a:xfrm>
            <a:off x="663788" y="425213"/>
            <a:ext cx="7816500" cy="3006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808" name="Google Shape;1808;p17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809" name="Google Shape;1809;p17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810" name="Google Shape;1810;p1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11" name="Google Shape;1811;p170"/>
          <p:cNvPicPr preferRelativeResize="0"/>
          <p:nvPr/>
        </p:nvPicPr>
        <p:blipFill rotWithShape="1">
          <a:blip r:embed="rId2">
            <a:alphaModFix/>
          </a:blip>
          <a:srcRect b="317" l="0" r="0" t="327"/>
          <a:stretch/>
        </p:blipFill>
        <p:spPr>
          <a:xfrm>
            <a:off x="8033460" y="4734938"/>
            <a:ext cx="731704" cy="171048"/>
          </a:xfrm>
          <a:prstGeom prst="rect">
            <a:avLst/>
          </a:prstGeom>
          <a:noFill/>
          <a:ln>
            <a:noFill/>
          </a:ln>
        </p:spPr>
      </p:pic>
      <p:sp>
        <p:nvSpPr>
          <p:cNvPr id="1812" name="Google Shape;1812;p170"/>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7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1">
  <p:cSld name="CUSTOM_4_30_1">
    <p:spTree>
      <p:nvGrpSpPr>
        <p:cNvPr id="1813" name="Shape 1813"/>
        <p:cNvGrpSpPr/>
        <p:nvPr/>
      </p:nvGrpSpPr>
      <p:grpSpPr>
        <a:xfrm>
          <a:off x="0" y="0"/>
          <a:ext cx="0" cy="0"/>
          <a:chOff x="0" y="0"/>
          <a:chExt cx="0" cy="0"/>
        </a:xfrm>
      </p:grpSpPr>
      <p:sp>
        <p:nvSpPr>
          <p:cNvPr id="1814" name="Google Shape;1814;p17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815" name="Google Shape;1815;p17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816" name="Google Shape;1816;p17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817" name="Google Shape;1817;p17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1818" name="Google Shape;1818;p17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19" name="Google Shape;1819;p17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1820" name="Google Shape;1820;p1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_4">
    <p:spTree>
      <p:nvGrpSpPr>
        <p:cNvPr id="1821" name="Shape 1821"/>
        <p:cNvGrpSpPr/>
        <p:nvPr/>
      </p:nvGrpSpPr>
      <p:grpSpPr>
        <a:xfrm>
          <a:off x="0" y="0"/>
          <a:ext cx="0" cy="0"/>
          <a:chOff x="0" y="0"/>
          <a:chExt cx="0" cy="0"/>
        </a:xfrm>
      </p:grpSpPr>
      <p:sp>
        <p:nvSpPr>
          <p:cNvPr id="1822" name="Google Shape;1822;p17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823" name="Google Shape;1823;p17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824" name="Google Shape;1824;p17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825" name="Google Shape;1825;p17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826" name="Google Shape;1826;p1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827" name="Google Shape;1827;p17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828" name="Google Shape;1828;p17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829" name="Google Shape;1829;p172"/>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pic>
        <p:nvPicPr>
          <p:cNvPr id="1830" name="Google Shape;1830;p172"/>
          <p:cNvPicPr preferRelativeResize="0"/>
          <p:nvPr/>
        </p:nvPicPr>
        <p:blipFill>
          <a:blip r:embed="rId2">
            <a:alphaModFix/>
          </a:blip>
          <a:stretch>
            <a:fillRect/>
          </a:stretch>
        </p:blipFill>
        <p:spPr>
          <a:xfrm>
            <a:off x="8033456" y="4734938"/>
            <a:ext cx="824792" cy="280312"/>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1">
  <p:cSld name="CUSTOM_4_24_1">
    <p:spTree>
      <p:nvGrpSpPr>
        <p:cNvPr id="1831" name="Shape 1831"/>
        <p:cNvGrpSpPr/>
        <p:nvPr/>
      </p:nvGrpSpPr>
      <p:grpSpPr>
        <a:xfrm>
          <a:off x="0" y="0"/>
          <a:ext cx="0" cy="0"/>
          <a:chOff x="0" y="0"/>
          <a:chExt cx="0" cy="0"/>
        </a:xfrm>
      </p:grpSpPr>
      <p:sp>
        <p:nvSpPr>
          <p:cNvPr id="1832" name="Google Shape;1832;p17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833" name="Google Shape;1833;p17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834" name="Google Shape;1834;p17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835" name="Google Shape;1835;p17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1836" name="Google Shape;1836;p17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37" name="Google Shape;1837;p173"/>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838" name="Google Shape;1838;p173"/>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2">
  <p:cSld name="CUSTOM_4_17_5">
    <p:spTree>
      <p:nvGrpSpPr>
        <p:cNvPr id="1839" name="Shape 1839"/>
        <p:cNvGrpSpPr/>
        <p:nvPr/>
      </p:nvGrpSpPr>
      <p:grpSpPr>
        <a:xfrm>
          <a:off x="0" y="0"/>
          <a:ext cx="0" cy="0"/>
          <a:chOff x="0" y="0"/>
          <a:chExt cx="0" cy="0"/>
        </a:xfrm>
      </p:grpSpPr>
      <p:sp>
        <p:nvSpPr>
          <p:cNvPr id="1840" name="Google Shape;1840;p17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841" name="Google Shape;1841;p174"/>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842" name="Google Shape;1842;p17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843" name="Google Shape;1843;p17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1844" name="Google Shape;1844;p17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845" name="Google Shape;1845;p174"/>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846" name="Google Shape;1846;p174"/>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847" name="Google Shape;1847;p174"/>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pic>
        <p:nvPicPr>
          <p:cNvPr id="1848" name="Google Shape;1848;p174"/>
          <p:cNvPicPr preferRelativeResize="0"/>
          <p:nvPr/>
        </p:nvPicPr>
        <p:blipFill>
          <a:blip r:embed="rId2">
            <a:alphaModFix/>
          </a:blip>
          <a:stretch>
            <a:fillRect/>
          </a:stretch>
        </p:blipFill>
        <p:spPr>
          <a:xfrm>
            <a:off x="8033456" y="4734938"/>
            <a:ext cx="824792" cy="28031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114" name="Shape 114"/>
        <p:cNvGrpSpPr/>
        <p:nvPr/>
      </p:nvGrpSpPr>
      <p:grpSpPr>
        <a:xfrm>
          <a:off x="0" y="0"/>
          <a:ext cx="0" cy="0"/>
          <a:chOff x="0" y="0"/>
          <a:chExt cx="0" cy="0"/>
        </a:xfrm>
      </p:grpSpPr>
      <p:sp>
        <p:nvSpPr>
          <p:cNvPr id="115" name="Google Shape;115;p19"/>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16" name="Google Shape;116;p19"/>
          <p:cNvPicPr preferRelativeResize="0"/>
          <p:nvPr/>
        </p:nvPicPr>
        <p:blipFill>
          <a:blip r:embed="rId3">
            <a:alphaModFix/>
          </a:blip>
          <a:stretch>
            <a:fillRect/>
          </a:stretch>
        </p:blipFill>
        <p:spPr>
          <a:xfrm>
            <a:off x="7580138" y="4652989"/>
            <a:ext cx="1184909" cy="279505"/>
          </a:xfrm>
          <a:prstGeom prst="rect">
            <a:avLst/>
          </a:prstGeom>
          <a:noFill/>
          <a:ln>
            <a:noFill/>
          </a:ln>
        </p:spPr>
      </p:pic>
      <p:cxnSp>
        <p:nvCxnSpPr>
          <p:cNvPr id="117" name="Google Shape;117;p19"/>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18" name="Google Shape;118;p19"/>
          <p:cNvSpPr txBox="1"/>
          <p:nvPr>
            <p:ph idx="1" type="subTitle"/>
          </p:nvPr>
        </p:nvSpPr>
        <p:spPr>
          <a:xfrm>
            <a:off x="4245394" y="2978738"/>
            <a:ext cx="3335100" cy="6858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p:txBody>
      </p:sp>
      <p:sp>
        <p:nvSpPr>
          <p:cNvPr id="119" name="Google Shape;119;p19"/>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p:txBody>
      </p:sp>
      <p:sp>
        <p:nvSpPr>
          <p:cNvPr id="120" name="Google Shape;120;p19"/>
          <p:cNvSpPr txBox="1"/>
          <p:nvPr>
            <p:ph idx="2" type="subTitle"/>
          </p:nvPr>
        </p:nvSpPr>
        <p:spPr>
          <a:xfrm>
            <a:off x="4245394" y="3988706"/>
            <a:ext cx="15306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Medium"/>
              <a:buNone/>
              <a:defRPr sz="11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p:txBody>
      </p:sp>
      <p:sp>
        <p:nvSpPr>
          <p:cNvPr id="121" name="Google Shape;121;p19"/>
          <p:cNvSpPr txBox="1"/>
          <p:nvPr>
            <p:ph idx="3" type="subTitle"/>
          </p:nvPr>
        </p:nvSpPr>
        <p:spPr>
          <a:xfrm rot="5400000">
            <a:off x="-1603762" y="1603800"/>
            <a:ext cx="3861600" cy="654000"/>
          </a:xfrm>
          <a:prstGeom prst="rect">
            <a:avLst/>
          </a:prstGeom>
        </p:spPr>
        <p:txBody>
          <a:bodyPr anchorCtr="0" anchor="ctr" bIns="68575" lIns="37712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22" name="Google Shape;122;p1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3">
  <p:cSld name="CUSTOM_4_17_6">
    <p:spTree>
      <p:nvGrpSpPr>
        <p:cNvPr id="1849" name="Shape 1849"/>
        <p:cNvGrpSpPr/>
        <p:nvPr/>
      </p:nvGrpSpPr>
      <p:grpSpPr>
        <a:xfrm>
          <a:off x="0" y="0"/>
          <a:ext cx="0" cy="0"/>
          <a:chOff x="0" y="0"/>
          <a:chExt cx="0" cy="0"/>
        </a:xfrm>
      </p:grpSpPr>
      <p:sp>
        <p:nvSpPr>
          <p:cNvPr id="1850" name="Google Shape;1850;p17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1851" name="Google Shape;1851;p17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852" name="Google Shape;1852;p17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853" name="Google Shape;1853;p17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854" name="Google Shape;1854;p1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55" name="Google Shape;1855;p17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56" name="Google Shape;1856;p175"/>
          <p:cNvSpPr txBox="1"/>
          <p:nvPr>
            <p:ph idx="2"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857" name="Google Shape;1857;p175"/>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858" name="Google Shape;1858;p175"/>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304800" lvl="0" marL="457200" rtl="0">
              <a:lnSpc>
                <a:spcPct val="135000"/>
              </a:lnSpc>
              <a:spcBef>
                <a:spcPts val="800"/>
              </a:spcBef>
              <a:spcAft>
                <a:spcPts val="0"/>
              </a:spcAft>
              <a:buSzPts val="1200"/>
              <a:buChar char="▸"/>
              <a:defRPr/>
            </a:lvl1pPr>
            <a:lvl2pPr indent="-298450" lvl="1" marL="914400" rtl="0">
              <a:lnSpc>
                <a:spcPct val="135000"/>
              </a:lnSpc>
              <a:spcBef>
                <a:spcPts val="800"/>
              </a:spcBef>
              <a:spcAft>
                <a:spcPts val="0"/>
              </a:spcAft>
              <a:buSzPts val="1100"/>
              <a:buChar char="･"/>
              <a:defRPr/>
            </a:lvl2pPr>
            <a:lvl3pPr indent="-298450" lvl="2" marL="1371600" rtl="0">
              <a:lnSpc>
                <a:spcPct val="135000"/>
              </a:lnSpc>
              <a:spcBef>
                <a:spcPts val="800"/>
              </a:spcBef>
              <a:spcAft>
                <a:spcPts val="0"/>
              </a:spcAft>
              <a:buSzPts val="1100"/>
              <a:buChar char="･"/>
              <a:defRPr/>
            </a:lvl3pPr>
            <a:lvl4pPr indent="-298450" lvl="3" marL="1828800" rtl="0">
              <a:lnSpc>
                <a:spcPct val="135000"/>
              </a:lnSpc>
              <a:spcBef>
                <a:spcPts val="800"/>
              </a:spcBef>
              <a:spcAft>
                <a:spcPts val="0"/>
              </a:spcAft>
              <a:buSzPts val="1100"/>
              <a:buChar char="･"/>
              <a:defRPr/>
            </a:lvl4pPr>
            <a:lvl5pPr indent="-298450" lvl="4" marL="2286000" rtl="0">
              <a:lnSpc>
                <a:spcPct val="135000"/>
              </a:lnSpc>
              <a:spcBef>
                <a:spcPts val="800"/>
              </a:spcBef>
              <a:spcAft>
                <a:spcPts val="0"/>
              </a:spcAft>
              <a:buSzPts val="1100"/>
              <a:buChar char="･"/>
              <a:defRPr/>
            </a:lvl5pPr>
            <a:lvl6pPr indent="-298450" lvl="5" marL="2743200" rtl="0">
              <a:lnSpc>
                <a:spcPct val="135000"/>
              </a:lnSpc>
              <a:spcBef>
                <a:spcPts val="800"/>
              </a:spcBef>
              <a:spcAft>
                <a:spcPts val="0"/>
              </a:spcAft>
              <a:buSzPts val="1100"/>
              <a:buChar char="･"/>
              <a:defRPr/>
            </a:lvl6pPr>
            <a:lvl7pPr indent="-298450" lvl="6" marL="3200400" rtl="0">
              <a:lnSpc>
                <a:spcPct val="135000"/>
              </a:lnSpc>
              <a:spcBef>
                <a:spcPts val="800"/>
              </a:spcBef>
              <a:spcAft>
                <a:spcPts val="0"/>
              </a:spcAft>
              <a:buSzPts val="1100"/>
              <a:buChar char="･"/>
              <a:defRPr/>
            </a:lvl7pPr>
            <a:lvl8pPr indent="-298450" lvl="7" marL="3657600" rtl="0">
              <a:lnSpc>
                <a:spcPct val="135000"/>
              </a:lnSpc>
              <a:spcBef>
                <a:spcPts val="800"/>
              </a:spcBef>
              <a:spcAft>
                <a:spcPts val="0"/>
              </a:spcAft>
              <a:buSzPts val="1100"/>
              <a:buChar char="･"/>
              <a:defRPr/>
            </a:lvl8pPr>
            <a:lvl9pPr indent="-298450" lvl="8" marL="4114800" rtl="0">
              <a:lnSpc>
                <a:spcPct val="135000"/>
              </a:lnSpc>
              <a:spcBef>
                <a:spcPts val="800"/>
              </a:spcBef>
              <a:spcAft>
                <a:spcPts val="800"/>
              </a:spcAft>
              <a:buSzPts val="1100"/>
              <a:buChar char="･"/>
              <a:defRPr/>
            </a:lvl9pPr>
          </a:lstStyle>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4">
  <p:cSld name="CUSTOM_4_17_7">
    <p:spTree>
      <p:nvGrpSpPr>
        <p:cNvPr id="1859" name="Shape 1859"/>
        <p:cNvGrpSpPr/>
        <p:nvPr/>
      </p:nvGrpSpPr>
      <p:grpSpPr>
        <a:xfrm>
          <a:off x="0" y="0"/>
          <a:ext cx="0" cy="0"/>
          <a:chOff x="0" y="0"/>
          <a:chExt cx="0" cy="0"/>
        </a:xfrm>
      </p:grpSpPr>
      <p:sp>
        <p:nvSpPr>
          <p:cNvPr id="1860" name="Google Shape;1860;p17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861" name="Google Shape;1861;p17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862" name="Google Shape;1862;p17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863" name="Google Shape;1863;p17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864" name="Google Shape;1864;p17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865" name="Google Shape;1865;p17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866" name="Google Shape;1866;p176"/>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867" name="Google Shape;1867;p176"/>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pic>
        <p:nvPicPr>
          <p:cNvPr id="1868" name="Google Shape;1868;p176"/>
          <p:cNvPicPr preferRelativeResize="0"/>
          <p:nvPr/>
        </p:nvPicPr>
        <p:blipFill>
          <a:blip r:embed="rId2">
            <a:alphaModFix/>
          </a:blip>
          <a:stretch>
            <a:fillRect/>
          </a:stretch>
        </p:blipFill>
        <p:spPr>
          <a:xfrm>
            <a:off x="8033456" y="4734938"/>
            <a:ext cx="824792" cy="280312"/>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1872" name="Shape 1872"/>
        <p:cNvGrpSpPr/>
        <p:nvPr/>
      </p:nvGrpSpPr>
      <p:grpSpPr>
        <a:xfrm>
          <a:off x="0" y="0"/>
          <a:ext cx="0" cy="0"/>
          <a:chOff x="0" y="0"/>
          <a:chExt cx="0" cy="0"/>
        </a:xfrm>
      </p:grpSpPr>
      <p:sp>
        <p:nvSpPr>
          <p:cNvPr id="1873" name="Google Shape;1873;p178"/>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874" name="Google Shape;1874;p178"/>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875" name="Google Shape;1875;p178"/>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1876" name="Google Shape;1876;p178"/>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1877" name="Google Shape;1877;p178"/>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1878" name="Google Shape;1878;p178"/>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1879" name="Google Shape;1879;p17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80" name="Google Shape;1880;p1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81" name="Google Shape;1881;p178"/>
          <p:cNvPicPr preferRelativeResize="0"/>
          <p:nvPr/>
        </p:nvPicPr>
        <p:blipFill rotWithShape="1">
          <a:blip r:embed="rId4">
            <a:alphaModFix/>
          </a:blip>
          <a:srcRect b="0" l="34002" r="0" t="0"/>
          <a:stretch/>
        </p:blipFill>
        <p:spPr>
          <a:xfrm>
            <a:off x="572348" y="162100"/>
            <a:ext cx="782225" cy="279575"/>
          </a:xfrm>
          <a:prstGeom prst="rect">
            <a:avLst/>
          </a:prstGeom>
          <a:noFill/>
          <a:ln>
            <a:noFill/>
          </a:ln>
        </p:spPr>
      </p:pic>
      <p:pic>
        <p:nvPicPr>
          <p:cNvPr id="1882" name="Google Shape;1882;p178"/>
          <p:cNvPicPr preferRelativeResize="0"/>
          <p:nvPr/>
        </p:nvPicPr>
        <p:blipFill rotWithShape="1">
          <a:blip r:embed="rId5">
            <a:alphaModFix/>
          </a:blip>
          <a:srcRect b="35782" l="0" r="0" t="0"/>
          <a:stretch/>
        </p:blipFill>
        <p:spPr>
          <a:xfrm>
            <a:off x="15918" y="172811"/>
            <a:ext cx="675710" cy="279575"/>
          </a:xfrm>
          <a:prstGeom prst="rect">
            <a:avLst/>
          </a:prstGeom>
          <a:noFill/>
          <a:ln>
            <a:noFill/>
          </a:ln>
        </p:spPr>
      </p:pic>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1883" name="Shape 1883"/>
        <p:cNvGrpSpPr/>
        <p:nvPr/>
      </p:nvGrpSpPr>
      <p:grpSpPr>
        <a:xfrm>
          <a:off x="0" y="0"/>
          <a:ext cx="0" cy="0"/>
          <a:chOff x="0" y="0"/>
          <a:chExt cx="0" cy="0"/>
        </a:xfrm>
      </p:grpSpPr>
      <p:sp>
        <p:nvSpPr>
          <p:cNvPr id="1884" name="Google Shape;1884;p17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885" name="Google Shape;1885;p179"/>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886" name="Google Shape;1886;p17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887" name="Google Shape;1887;p17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888" name="Google Shape;1888;p17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889" name="Google Shape;1889;p17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890" name="Google Shape;1890;p179"/>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1891" name="Google Shape;1891;p179"/>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1892" name="Google Shape;1892;p179"/>
          <p:cNvSpPr txBox="1"/>
          <p:nvPr>
            <p:ph idx="4" type="body"/>
          </p:nvPr>
        </p:nvSpPr>
        <p:spPr>
          <a:xfrm>
            <a:off x="663844" y="1718383"/>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1893" name="Google Shape;1893;p179"/>
          <p:cNvSpPr txBox="1"/>
          <p:nvPr>
            <p:ph idx="5" type="body"/>
          </p:nvPr>
        </p:nvSpPr>
        <p:spPr>
          <a:xfrm>
            <a:off x="4777069" y="1718381"/>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1894" name="Google Shape;1894;p179"/>
          <p:cNvSpPr txBox="1"/>
          <p:nvPr/>
        </p:nvSpPr>
        <p:spPr>
          <a:xfrm>
            <a:off x="7398338" y="4735894"/>
            <a:ext cx="5151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sz="1100">
              <a:latin typeface="Red Hat Text"/>
              <a:ea typeface="Red Hat Text"/>
              <a:cs typeface="Red Hat Text"/>
              <a:sym typeface="Red Hat Text"/>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p:cSld name="CUSTOM_5">
    <p:spTree>
      <p:nvGrpSpPr>
        <p:cNvPr id="1895" name="Shape 1895"/>
        <p:cNvGrpSpPr/>
        <p:nvPr/>
      </p:nvGrpSpPr>
      <p:grpSpPr>
        <a:xfrm>
          <a:off x="0" y="0"/>
          <a:ext cx="0" cy="0"/>
          <a:chOff x="0" y="0"/>
          <a:chExt cx="0" cy="0"/>
        </a:xfrm>
      </p:grpSpPr>
      <p:sp>
        <p:nvSpPr>
          <p:cNvPr id="1896" name="Google Shape;1896;p180"/>
          <p:cNvSpPr txBox="1"/>
          <p:nvPr/>
        </p:nvSpPr>
        <p:spPr>
          <a:xfrm>
            <a:off x="663788" y="3490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Organizational Analysis (SWOT)</a:t>
            </a:r>
            <a:endParaRPr sz="2000">
              <a:latin typeface="Red Hat Text"/>
              <a:ea typeface="Red Hat Text"/>
              <a:cs typeface="Red Hat Text"/>
              <a:sym typeface="Red Hat Text"/>
            </a:endParaRPr>
          </a:p>
        </p:txBody>
      </p:sp>
      <p:sp>
        <p:nvSpPr>
          <p:cNvPr id="1897" name="Google Shape;1897;p180"/>
          <p:cNvSpPr txBox="1"/>
          <p:nvPr/>
        </p:nvSpPr>
        <p:spPr>
          <a:xfrm>
            <a:off x="133450" y="854350"/>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STRENGTHS</a:t>
            </a:r>
            <a:endParaRPr b="1" sz="900">
              <a:solidFill>
                <a:srgbClr val="FFFFFF"/>
              </a:solidFill>
              <a:latin typeface="Red Hat Text"/>
              <a:ea typeface="Red Hat Text"/>
              <a:cs typeface="Red Hat Text"/>
              <a:sym typeface="Red Hat Text"/>
            </a:endParaRPr>
          </a:p>
        </p:txBody>
      </p:sp>
      <p:sp>
        <p:nvSpPr>
          <p:cNvPr id="1898" name="Google Shape;1898;p180"/>
          <p:cNvSpPr txBox="1"/>
          <p:nvPr/>
        </p:nvSpPr>
        <p:spPr>
          <a:xfrm>
            <a:off x="4623150" y="854350"/>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WEAKNESSES</a:t>
            </a:r>
            <a:endParaRPr b="1" sz="900">
              <a:solidFill>
                <a:srgbClr val="FFFFFF"/>
              </a:solidFill>
              <a:latin typeface="Red Hat Text"/>
              <a:ea typeface="Red Hat Text"/>
              <a:cs typeface="Red Hat Text"/>
              <a:sym typeface="Red Hat Text"/>
            </a:endParaRPr>
          </a:p>
        </p:txBody>
      </p:sp>
      <p:sp>
        <p:nvSpPr>
          <p:cNvPr id="1899" name="Google Shape;1899;p180"/>
          <p:cNvSpPr txBox="1"/>
          <p:nvPr/>
        </p:nvSpPr>
        <p:spPr>
          <a:xfrm>
            <a:off x="133450" y="2762125"/>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OPPORTUNITIES</a:t>
            </a:r>
            <a:endParaRPr b="1" sz="900">
              <a:solidFill>
                <a:srgbClr val="FFFFFF"/>
              </a:solidFill>
              <a:latin typeface="Red Hat Text"/>
              <a:ea typeface="Red Hat Text"/>
              <a:cs typeface="Red Hat Text"/>
              <a:sym typeface="Red Hat Text"/>
            </a:endParaRPr>
          </a:p>
        </p:txBody>
      </p:sp>
      <p:sp>
        <p:nvSpPr>
          <p:cNvPr id="1900" name="Google Shape;1900;p180"/>
          <p:cNvSpPr txBox="1"/>
          <p:nvPr/>
        </p:nvSpPr>
        <p:spPr>
          <a:xfrm>
            <a:off x="4623150" y="2762125"/>
            <a:ext cx="43980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latin typeface="Red Hat Text"/>
                <a:ea typeface="Red Hat Text"/>
                <a:cs typeface="Red Hat Text"/>
                <a:sym typeface="Red Hat Text"/>
              </a:rPr>
              <a:t>THREATS</a:t>
            </a:r>
            <a:endParaRPr b="1" sz="900">
              <a:solidFill>
                <a:srgbClr val="FFFFFF"/>
              </a:solidFill>
              <a:latin typeface="Red Hat Text"/>
              <a:ea typeface="Red Hat Text"/>
              <a:cs typeface="Red Hat Text"/>
              <a:sym typeface="Red Hat Text"/>
            </a:endParaRPr>
          </a:p>
        </p:txBody>
      </p:sp>
      <p:sp>
        <p:nvSpPr>
          <p:cNvPr id="1901" name="Google Shape;1901;p180"/>
          <p:cNvSpPr txBox="1"/>
          <p:nvPr/>
        </p:nvSpPr>
        <p:spPr>
          <a:xfrm>
            <a:off x="2951250" y="4670875"/>
            <a:ext cx="3241500" cy="37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800">
                <a:latin typeface="Red Hat Text"/>
                <a:ea typeface="Red Hat Text"/>
                <a:cs typeface="Red Hat Text"/>
                <a:sym typeface="Red Hat Text"/>
              </a:rPr>
              <a:t>Strengths &amp; Weaknesses</a:t>
            </a:r>
            <a:r>
              <a:rPr lang="en" sz="800">
                <a:latin typeface="Red Hat Text"/>
                <a:ea typeface="Red Hat Text"/>
                <a:cs typeface="Red Hat Text"/>
                <a:sym typeface="Red Hat Text"/>
              </a:rPr>
              <a:t> are an internal view of the organization</a:t>
            </a:r>
            <a:endParaRPr sz="800">
              <a:latin typeface="Red Hat Text"/>
              <a:ea typeface="Red Hat Text"/>
              <a:cs typeface="Red Hat Text"/>
              <a:sym typeface="Red Hat Text"/>
            </a:endParaRPr>
          </a:p>
          <a:p>
            <a:pPr indent="0" lvl="0" marL="0" rtl="0" algn="ctr">
              <a:spcBef>
                <a:spcPts val="0"/>
              </a:spcBef>
              <a:spcAft>
                <a:spcPts val="0"/>
              </a:spcAft>
              <a:buNone/>
            </a:pPr>
            <a:r>
              <a:rPr b="1" lang="en" sz="800">
                <a:latin typeface="Red Hat Text"/>
                <a:ea typeface="Red Hat Text"/>
                <a:cs typeface="Red Hat Text"/>
                <a:sym typeface="Red Hat Text"/>
              </a:rPr>
              <a:t>Opportunities &amp; Threats</a:t>
            </a:r>
            <a:r>
              <a:rPr lang="en" sz="800">
                <a:latin typeface="Red Hat Text"/>
                <a:ea typeface="Red Hat Text"/>
                <a:cs typeface="Red Hat Text"/>
                <a:sym typeface="Red Hat Text"/>
              </a:rPr>
              <a:t> are an external view of the organization</a:t>
            </a:r>
            <a:endParaRPr sz="800">
              <a:latin typeface="Red Hat Text"/>
              <a:ea typeface="Red Hat Text"/>
              <a:cs typeface="Red Hat Text"/>
              <a:sym typeface="Red Hat Text"/>
            </a:endParaRPr>
          </a:p>
        </p:txBody>
      </p:sp>
      <p:pic>
        <p:nvPicPr>
          <p:cNvPr id="1902" name="Google Shape;1902;p180"/>
          <p:cNvPicPr preferRelativeResize="0"/>
          <p:nvPr/>
        </p:nvPicPr>
        <p:blipFill>
          <a:blip r:embed="rId2">
            <a:alphaModFix/>
          </a:blip>
          <a:stretch>
            <a:fillRect/>
          </a:stretch>
        </p:blipFill>
        <p:spPr>
          <a:xfrm>
            <a:off x="422625" y="147050"/>
            <a:ext cx="353371" cy="354375"/>
          </a:xfrm>
          <a:prstGeom prst="rect">
            <a:avLst/>
          </a:prstGeom>
          <a:noFill/>
          <a:ln>
            <a:noFill/>
          </a:ln>
        </p:spPr>
      </p:pic>
      <p:cxnSp>
        <p:nvCxnSpPr>
          <p:cNvPr id="1903" name="Google Shape;1903;p18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904" name="Google Shape;1904;p18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905" name="Google Shape;1905;p1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 Assessment">
  <p:cSld name="CUSTOM_6">
    <p:spTree>
      <p:nvGrpSpPr>
        <p:cNvPr id="1906" name="Shape 1906"/>
        <p:cNvGrpSpPr/>
        <p:nvPr/>
      </p:nvGrpSpPr>
      <p:grpSpPr>
        <a:xfrm>
          <a:off x="0" y="0"/>
          <a:ext cx="0" cy="0"/>
          <a:chOff x="0" y="0"/>
          <a:chExt cx="0" cy="0"/>
        </a:xfrm>
      </p:grpSpPr>
      <p:sp>
        <p:nvSpPr>
          <p:cNvPr id="1907" name="Google Shape;1907;p181"/>
          <p:cNvSpPr txBox="1"/>
          <p:nvPr/>
        </p:nvSpPr>
        <p:spPr>
          <a:xfrm>
            <a:off x="663788" y="5014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Organizational Assessment</a:t>
            </a:r>
            <a:endParaRPr sz="2000">
              <a:latin typeface="Red Hat Text"/>
              <a:ea typeface="Red Hat Text"/>
              <a:cs typeface="Red Hat Text"/>
              <a:sym typeface="Red Hat Text"/>
            </a:endParaRPr>
          </a:p>
        </p:txBody>
      </p:sp>
      <p:sp>
        <p:nvSpPr>
          <p:cNvPr id="1908" name="Google Shape;1908;p181"/>
          <p:cNvSpPr txBox="1"/>
          <p:nvPr/>
        </p:nvSpPr>
        <p:spPr>
          <a:xfrm>
            <a:off x="663844" y="763913"/>
            <a:ext cx="78165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accent1"/>
                </a:solidFill>
                <a:latin typeface="Red Hat Text"/>
                <a:ea typeface="Red Hat Text"/>
                <a:cs typeface="Red Hat Text"/>
                <a:sym typeface="Red Hat Text"/>
              </a:rPr>
              <a:t>Organization and Business Actions</a:t>
            </a:r>
            <a:endParaRPr sz="1400">
              <a:solidFill>
                <a:schemeClr val="accent1"/>
              </a:solidFill>
              <a:latin typeface="Red Hat Text"/>
              <a:ea typeface="Red Hat Text"/>
              <a:cs typeface="Red Hat Text"/>
              <a:sym typeface="Red Hat Text"/>
            </a:endParaRPr>
          </a:p>
        </p:txBody>
      </p:sp>
      <p:sp>
        <p:nvSpPr>
          <p:cNvPr id="1909" name="Google Shape;1909;p181"/>
          <p:cNvSpPr txBox="1"/>
          <p:nvPr/>
        </p:nvSpPr>
        <p:spPr>
          <a:xfrm>
            <a:off x="663850" y="1335500"/>
            <a:ext cx="6595500" cy="41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100">
                <a:solidFill>
                  <a:schemeClr val="dk1"/>
                </a:solidFill>
                <a:latin typeface="Red Hat Text"/>
                <a:ea typeface="Red Hat Text"/>
                <a:cs typeface="Red Hat Text"/>
                <a:sym typeface="Red Hat Text"/>
              </a:rPr>
              <a:t>Based on the SWOT analysis,</a:t>
            </a:r>
            <a:r>
              <a:rPr lang="en" sz="1100">
                <a:solidFill>
                  <a:schemeClr val="dk1"/>
                </a:solidFill>
                <a:latin typeface="Red Hat Text"/>
                <a:ea typeface="Red Hat Text"/>
                <a:cs typeface="Red Hat Text"/>
                <a:sym typeface="Red Hat Text"/>
              </a:rPr>
              <a:t> what are the organizational and business focus areas? Where do we need to adapt strategy, and build capabilities to ensure Red </a:t>
            </a:r>
            <a:r>
              <a:rPr lang="en" sz="1100">
                <a:solidFill>
                  <a:schemeClr val="dk1"/>
                </a:solidFill>
                <a:latin typeface="Red Hat Text"/>
                <a:ea typeface="Red Hat Text"/>
                <a:cs typeface="Red Hat Text"/>
                <a:sym typeface="Red Hat Text"/>
              </a:rPr>
              <a:t>Hat’s</a:t>
            </a:r>
            <a:r>
              <a:rPr lang="en" sz="1100">
                <a:solidFill>
                  <a:schemeClr val="dk1"/>
                </a:solidFill>
                <a:latin typeface="Red Hat Text"/>
                <a:ea typeface="Red Hat Text"/>
                <a:cs typeface="Red Hat Text"/>
                <a:sym typeface="Red Hat Text"/>
              </a:rPr>
              <a:t> ongoing competitive advantage?</a:t>
            </a:r>
            <a:endParaRPr sz="1100">
              <a:latin typeface="Red Hat Text"/>
              <a:ea typeface="Red Hat Text"/>
              <a:cs typeface="Red Hat Text"/>
              <a:sym typeface="Red Hat Text"/>
            </a:endParaRPr>
          </a:p>
        </p:txBody>
      </p:sp>
      <p:grpSp>
        <p:nvGrpSpPr>
          <p:cNvPr id="1910" name="Google Shape;1910;p181"/>
          <p:cNvGrpSpPr/>
          <p:nvPr/>
        </p:nvGrpSpPr>
        <p:grpSpPr>
          <a:xfrm>
            <a:off x="896175" y="1830613"/>
            <a:ext cx="7351650" cy="876243"/>
            <a:chOff x="828900" y="1602013"/>
            <a:chExt cx="7351650" cy="876243"/>
          </a:xfrm>
        </p:grpSpPr>
        <p:sp>
          <p:nvSpPr>
            <p:cNvPr id="1911" name="Google Shape;1911;p181"/>
            <p:cNvSpPr txBox="1"/>
            <p:nvPr/>
          </p:nvSpPr>
          <p:spPr>
            <a:xfrm>
              <a:off x="82890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STRATEGY</a:t>
              </a:r>
              <a:endParaRPr b="1" sz="800">
                <a:solidFill>
                  <a:srgbClr val="FFFFFF"/>
                </a:solidFill>
                <a:latin typeface="Overpass"/>
                <a:ea typeface="Overpass"/>
                <a:cs typeface="Overpass"/>
                <a:sym typeface="Overpass"/>
              </a:endParaRPr>
            </a:p>
          </p:txBody>
        </p:sp>
        <p:sp>
          <p:nvSpPr>
            <p:cNvPr id="1912" name="Google Shape;1912;p181"/>
            <p:cNvSpPr txBox="1"/>
            <p:nvPr/>
          </p:nvSpPr>
          <p:spPr>
            <a:xfrm>
              <a:off x="340415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STRUCTURE</a:t>
              </a:r>
              <a:endParaRPr b="1" sz="800">
                <a:solidFill>
                  <a:srgbClr val="FFFFFF"/>
                </a:solidFill>
                <a:latin typeface="Overpass"/>
                <a:ea typeface="Overpass"/>
                <a:cs typeface="Overpass"/>
                <a:sym typeface="Overpass"/>
              </a:endParaRPr>
            </a:p>
          </p:txBody>
        </p:sp>
        <p:sp>
          <p:nvSpPr>
            <p:cNvPr id="1913" name="Google Shape;1913;p181"/>
            <p:cNvSpPr txBox="1"/>
            <p:nvPr/>
          </p:nvSpPr>
          <p:spPr>
            <a:xfrm>
              <a:off x="5980350" y="1602013"/>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Overpass"/>
                  <a:ea typeface="Overpass"/>
                  <a:cs typeface="Overpass"/>
                  <a:sym typeface="Overpass"/>
                </a:rPr>
                <a:t>PROCESS</a:t>
              </a:r>
              <a:endParaRPr b="1" sz="800">
                <a:solidFill>
                  <a:srgbClr val="FFFFFF"/>
                </a:solidFill>
                <a:latin typeface="Overpass"/>
                <a:ea typeface="Overpass"/>
                <a:cs typeface="Overpass"/>
                <a:sym typeface="Overpass"/>
              </a:endParaRPr>
            </a:p>
          </p:txBody>
        </p:sp>
        <p:sp>
          <p:nvSpPr>
            <p:cNvPr id="1914" name="Google Shape;1914;p181"/>
            <p:cNvSpPr txBox="1"/>
            <p:nvPr/>
          </p:nvSpPr>
          <p:spPr>
            <a:xfrm>
              <a:off x="828900" y="1866818"/>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800">
                  <a:latin typeface="Overpass"/>
                  <a:ea typeface="Overpass"/>
                  <a:cs typeface="Overpass"/>
                  <a:sym typeface="Overpass"/>
                </a:rPr>
                <a:t>Strategy</a:t>
              </a:r>
              <a:r>
                <a:rPr lang="en" sz="800">
                  <a:latin typeface="Overpass"/>
                  <a:ea typeface="Overpass"/>
                  <a:cs typeface="Overpass"/>
                  <a:sym typeface="Overpass"/>
                </a:rPr>
                <a:t> specifies the goals and objectives to be achieved; it sets out the basic direction of the organization.</a:t>
              </a:r>
              <a:endParaRPr sz="800">
                <a:latin typeface="Overpass"/>
                <a:ea typeface="Overpass"/>
                <a:cs typeface="Overpass"/>
                <a:sym typeface="Overpass"/>
              </a:endParaRPr>
            </a:p>
          </p:txBody>
        </p:sp>
        <p:sp>
          <p:nvSpPr>
            <p:cNvPr id="1915" name="Google Shape;1915;p181"/>
            <p:cNvSpPr txBox="1"/>
            <p:nvPr/>
          </p:nvSpPr>
          <p:spPr>
            <a:xfrm>
              <a:off x="3404150" y="1866855"/>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800">
                  <a:latin typeface="Overpass"/>
                  <a:ea typeface="Overpass"/>
                  <a:cs typeface="Overpass"/>
                  <a:sym typeface="Overpass"/>
                </a:rPr>
                <a:t>Structure</a:t>
              </a:r>
              <a:r>
                <a:rPr lang="en" sz="800">
                  <a:latin typeface="Overpass"/>
                  <a:ea typeface="Overpass"/>
                  <a:cs typeface="Overpass"/>
                  <a:sym typeface="Overpass"/>
                </a:rPr>
                <a:t> of the organization determines the placement of power and authority in the organization.</a:t>
              </a:r>
              <a:endParaRPr sz="800">
                <a:latin typeface="Overpass"/>
                <a:ea typeface="Overpass"/>
                <a:cs typeface="Overpass"/>
                <a:sym typeface="Overpass"/>
              </a:endParaRPr>
            </a:p>
          </p:txBody>
        </p:sp>
        <p:sp>
          <p:nvSpPr>
            <p:cNvPr id="1916" name="Google Shape;1916;p181"/>
            <p:cNvSpPr txBox="1"/>
            <p:nvPr/>
          </p:nvSpPr>
          <p:spPr>
            <a:xfrm>
              <a:off x="5980350" y="1866805"/>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800">
                  <a:latin typeface="Overpass"/>
                  <a:ea typeface="Overpass"/>
                  <a:cs typeface="Overpass"/>
                  <a:sym typeface="Overpass"/>
                </a:rPr>
                <a:t>Process</a:t>
              </a:r>
              <a:r>
                <a:rPr lang="en" sz="800">
                  <a:latin typeface="Overpass"/>
                  <a:ea typeface="Overpass"/>
                  <a:cs typeface="Overpass"/>
                  <a:sym typeface="Overpass"/>
                </a:rPr>
                <a:t> is how information and decisions are made across the organization; this can be vertical, horizontal, or cross-functional.</a:t>
              </a:r>
              <a:endParaRPr sz="800">
                <a:latin typeface="Overpass"/>
                <a:ea typeface="Overpass"/>
                <a:cs typeface="Overpass"/>
                <a:sym typeface="Overpass"/>
              </a:endParaRPr>
            </a:p>
          </p:txBody>
        </p:sp>
      </p:grpSp>
      <p:sp>
        <p:nvSpPr>
          <p:cNvPr id="1917" name="Google Shape;1917;p181"/>
          <p:cNvSpPr txBox="1"/>
          <p:nvPr/>
        </p:nvSpPr>
        <p:spPr>
          <a:xfrm>
            <a:off x="510513" y="2823453"/>
            <a:ext cx="22002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ACTIONS</a:t>
            </a:r>
            <a:endParaRPr b="1" sz="1000">
              <a:latin typeface="Red Hat Text"/>
              <a:ea typeface="Red Hat Text"/>
              <a:cs typeface="Red Hat Text"/>
              <a:sym typeface="Red Hat Text"/>
            </a:endParaRPr>
          </a:p>
        </p:txBody>
      </p:sp>
      <p:sp>
        <p:nvSpPr>
          <p:cNvPr id="1918" name="Google Shape;1918;p181"/>
          <p:cNvSpPr txBox="1"/>
          <p:nvPr/>
        </p:nvSpPr>
        <p:spPr>
          <a:xfrm>
            <a:off x="4674063" y="2823453"/>
            <a:ext cx="39597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OWNER &amp; PARTNER(S)</a:t>
            </a:r>
            <a:endParaRPr b="1" sz="1000">
              <a:latin typeface="Red Hat Text"/>
              <a:ea typeface="Red Hat Text"/>
              <a:cs typeface="Red Hat Text"/>
              <a:sym typeface="Red Hat Text"/>
            </a:endParaRPr>
          </a:p>
        </p:txBody>
      </p:sp>
      <p:pic>
        <p:nvPicPr>
          <p:cNvPr id="1919" name="Google Shape;1919;p181"/>
          <p:cNvPicPr preferRelativeResize="0"/>
          <p:nvPr/>
        </p:nvPicPr>
        <p:blipFill>
          <a:blip r:embed="rId2">
            <a:alphaModFix/>
          </a:blip>
          <a:stretch>
            <a:fillRect/>
          </a:stretch>
        </p:blipFill>
        <p:spPr>
          <a:xfrm>
            <a:off x="7323353" y="85506"/>
            <a:ext cx="1741425" cy="1683701"/>
          </a:xfrm>
          <a:prstGeom prst="rect">
            <a:avLst/>
          </a:prstGeom>
          <a:noFill/>
          <a:ln>
            <a:noFill/>
          </a:ln>
        </p:spPr>
      </p:pic>
      <p:pic>
        <p:nvPicPr>
          <p:cNvPr id="1920" name="Google Shape;1920;p181"/>
          <p:cNvPicPr preferRelativeResize="0"/>
          <p:nvPr/>
        </p:nvPicPr>
        <p:blipFill>
          <a:blip r:embed="rId3">
            <a:alphaModFix/>
          </a:blip>
          <a:stretch>
            <a:fillRect/>
          </a:stretch>
        </p:blipFill>
        <p:spPr>
          <a:xfrm>
            <a:off x="422625" y="147050"/>
            <a:ext cx="353371" cy="354375"/>
          </a:xfrm>
          <a:prstGeom prst="rect">
            <a:avLst/>
          </a:prstGeom>
          <a:noFill/>
          <a:ln>
            <a:noFill/>
          </a:ln>
        </p:spPr>
      </p:pic>
      <p:cxnSp>
        <p:nvCxnSpPr>
          <p:cNvPr id="1921" name="Google Shape;1921;p18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922" name="Google Shape;1922;p18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923" name="Google Shape;1923;p1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rg assessment 2">
  <p:cSld name="CUSTOM_7">
    <p:spTree>
      <p:nvGrpSpPr>
        <p:cNvPr id="1924" name="Shape 1924"/>
        <p:cNvGrpSpPr/>
        <p:nvPr/>
      </p:nvGrpSpPr>
      <p:grpSpPr>
        <a:xfrm>
          <a:off x="0" y="0"/>
          <a:ext cx="0" cy="0"/>
          <a:chOff x="0" y="0"/>
          <a:chExt cx="0" cy="0"/>
        </a:xfrm>
      </p:grpSpPr>
      <p:sp>
        <p:nvSpPr>
          <p:cNvPr id="1925" name="Google Shape;1925;p182"/>
          <p:cNvSpPr txBox="1"/>
          <p:nvPr/>
        </p:nvSpPr>
        <p:spPr>
          <a:xfrm>
            <a:off x="663788" y="5014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Organizational Assessment</a:t>
            </a:r>
            <a:endParaRPr sz="2000">
              <a:latin typeface="Red Hat Text"/>
              <a:ea typeface="Red Hat Text"/>
              <a:cs typeface="Red Hat Text"/>
              <a:sym typeface="Red Hat Text"/>
            </a:endParaRPr>
          </a:p>
        </p:txBody>
      </p:sp>
      <p:sp>
        <p:nvSpPr>
          <p:cNvPr id="1926" name="Google Shape;1926;p182"/>
          <p:cNvSpPr txBox="1"/>
          <p:nvPr/>
        </p:nvSpPr>
        <p:spPr>
          <a:xfrm>
            <a:off x="663844" y="763913"/>
            <a:ext cx="78165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accent1"/>
                </a:solidFill>
                <a:latin typeface="Red Hat Text"/>
                <a:ea typeface="Red Hat Text"/>
                <a:cs typeface="Red Hat Text"/>
                <a:sym typeface="Red Hat Text"/>
              </a:rPr>
              <a:t>Talent and Culture Actions</a:t>
            </a:r>
            <a:endParaRPr sz="1400">
              <a:solidFill>
                <a:schemeClr val="accent1"/>
              </a:solidFill>
              <a:latin typeface="Red Hat Text"/>
              <a:ea typeface="Red Hat Text"/>
              <a:cs typeface="Red Hat Text"/>
              <a:sym typeface="Red Hat Text"/>
            </a:endParaRPr>
          </a:p>
        </p:txBody>
      </p:sp>
      <p:sp>
        <p:nvSpPr>
          <p:cNvPr id="1927" name="Google Shape;1927;p182"/>
          <p:cNvSpPr txBox="1"/>
          <p:nvPr/>
        </p:nvSpPr>
        <p:spPr>
          <a:xfrm>
            <a:off x="663850" y="1335500"/>
            <a:ext cx="6548400" cy="41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100">
                <a:solidFill>
                  <a:schemeClr val="dk1"/>
                </a:solidFill>
                <a:latin typeface="Red Hat Text"/>
                <a:ea typeface="Red Hat Text"/>
                <a:cs typeface="Red Hat Text"/>
                <a:sym typeface="Red Hat Text"/>
              </a:rPr>
              <a:t>Based on the SWOT analysis,</a:t>
            </a:r>
            <a:r>
              <a:rPr lang="en" sz="1100">
                <a:solidFill>
                  <a:schemeClr val="dk1"/>
                </a:solidFill>
                <a:latin typeface="Red Hat Text"/>
                <a:ea typeface="Red Hat Text"/>
                <a:cs typeface="Red Hat Text"/>
                <a:sym typeface="Red Hat Text"/>
              </a:rPr>
              <a:t> what are the talent and culture focus areas? Where do we need to adapt strategy, and build capabilities to ensure Red </a:t>
            </a:r>
            <a:r>
              <a:rPr lang="en" sz="1100">
                <a:solidFill>
                  <a:schemeClr val="dk1"/>
                </a:solidFill>
                <a:latin typeface="Red Hat Text"/>
                <a:ea typeface="Red Hat Text"/>
                <a:cs typeface="Red Hat Text"/>
                <a:sym typeface="Red Hat Text"/>
              </a:rPr>
              <a:t>Hat’s</a:t>
            </a:r>
            <a:r>
              <a:rPr lang="en" sz="1100">
                <a:solidFill>
                  <a:schemeClr val="dk1"/>
                </a:solidFill>
                <a:latin typeface="Red Hat Text"/>
                <a:ea typeface="Red Hat Text"/>
                <a:cs typeface="Red Hat Text"/>
                <a:sym typeface="Red Hat Text"/>
              </a:rPr>
              <a:t> ongoing competitive advantage?</a:t>
            </a:r>
            <a:endParaRPr sz="1100">
              <a:latin typeface="Red Hat Text"/>
              <a:ea typeface="Red Hat Text"/>
              <a:cs typeface="Red Hat Text"/>
              <a:sym typeface="Red Hat Text"/>
            </a:endParaRPr>
          </a:p>
        </p:txBody>
      </p:sp>
      <p:sp>
        <p:nvSpPr>
          <p:cNvPr id="1928" name="Google Shape;1928;p182"/>
          <p:cNvSpPr txBox="1"/>
          <p:nvPr/>
        </p:nvSpPr>
        <p:spPr>
          <a:xfrm>
            <a:off x="496926" y="2880847"/>
            <a:ext cx="22002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ACTIONS</a:t>
            </a:r>
            <a:endParaRPr b="1" sz="1000">
              <a:latin typeface="Red Hat Text"/>
              <a:ea typeface="Red Hat Text"/>
              <a:cs typeface="Red Hat Text"/>
              <a:sym typeface="Red Hat Text"/>
            </a:endParaRPr>
          </a:p>
        </p:txBody>
      </p:sp>
      <p:sp>
        <p:nvSpPr>
          <p:cNvPr id="1929" name="Google Shape;1929;p182"/>
          <p:cNvSpPr txBox="1"/>
          <p:nvPr/>
        </p:nvSpPr>
        <p:spPr>
          <a:xfrm>
            <a:off x="4660476" y="2880847"/>
            <a:ext cx="3959700" cy="2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latin typeface="Red Hat Text"/>
                <a:ea typeface="Red Hat Text"/>
                <a:cs typeface="Red Hat Text"/>
                <a:sym typeface="Red Hat Text"/>
              </a:rPr>
              <a:t>OWNER &amp; PARTNER(S)</a:t>
            </a:r>
            <a:endParaRPr b="1" sz="1000">
              <a:latin typeface="Red Hat Text"/>
              <a:ea typeface="Red Hat Text"/>
              <a:cs typeface="Red Hat Text"/>
              <a:sym typeface="Red Hat Text"/>
            </a:endParaRPr>
          </a:p>
        </p:txBody>
      </p:sp>
      <p:grpSp>
        <p:nvGrpSpPr>
          <p:cNvPr id="1930" name="Google Shape;1930;p182"/>
          <p:cNvGrpSpPr/>
          <p:nvPr/>
        </p:nvGrpSpPr>
        <p:grpSpPr>
          <a:xfrm>
            <a:off x="896175" y="1888006"/>
            <a:ext cx="7351650" cy="888119"/>
            <a:chOff x="828900" y="1602013"/>
            <a:chExt cx="7351650" cy="888119"/>
          </a:xfrm>
        </p:grpSpPr>
        <p:sp>
          <p:nvSpPr>
            <p:cNvPr id="1931" name="Google Shape;1931;p182"/>
            <p:cNvSpPr txBox="1"/>
            <p:nvPr/>
          </p:nvSpPr>
          <p:spPr>
            <a:xfrm>
              <a:off x="82890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verpass"/>
                  <a:ea typeface="Overpass"/>
                  <a:cs typeface="Overpass"/>
                  <a:sym typeface="Overpass"/>
                </a:rPr>
                <a:t>METRICS &amp; REWARDS</a:t>
              </a:r>
              <a:endParaRPr b="1" sz="800">
                <a:solidFill>
                  <a:srgbClr val="FFFFFF"/>
                </a:solidFill>
                <a:latin typeface="Overpass"/>
                <a:ea typeface="Overpass"/>
                <a:cs typeface="Overpass"/>
                <a:sym typeface="Overpass"/>
              </a:endParaRPr>
            </a:p>
          </p:txBody>
        </p:sp>
        <p:sp>
          <p:nvSpPr>
            <p:cNvPr id="1932" name="Google Shape;1932;p182"/>
            <p:cNvSpPr txBox="1"/>
            <p:nvPr/>
          </p:nvSpPr>
          <p:spPr>
            <a:xfrm>
              <a:off x="3404150" y="1602025"/>
              <a:ext cx="2200200" cy="269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verpass"/>
                  <a:ea typeface="Overpass"/>
                  <a:cs typeface="Overpass"/>
                  <a:sym typeface="Overpass"/>
                </a:rPr>
                <a:t>PEOPLE PRACTICES</a:t>
              </a:r>
              <a:endParaRPr b="1" sz="800">
                <a:solidFill>
                  <a:srgbClr val="FFFFFF"/>
                </a:solidFill>
                <a:latin typeface="Overpass"/>
                <a:ea typeface="Overpass"/>
                <a:cs typeface="Overpass"/>
                <a:sym typeface="Overpass"/>
              </a:endParaRPr>
            </a:p>
          </p:txBody>
        </p:sp>
        <p:sp>
          <p:nvSpPr>
            <p:cNvPr id="1933" name="Google Shape;1933;p182"/>
            <p:cNvSpPr txBox="1"/>
            <p:nvPr/>
          </p:nvSpPr>
          <p:spPr>
            <a:xfrm>
              <a:off x="5980350" y="1602013"/>
              <a:ext cx="2200200" cy="269700"/>
            </a:xfrm>
            <a:prstGeom prst="rect">
              <a:avLst/>
            </a:prstGeom>
            <a:solidFill>
              <a:schemeClr val="accent1"/>
            </a:solidFill>
            <a:ln cap="flat" cmpd="sng" w="9525">
              <a:solidFill>
                <a:schemeClr val="accen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Overpass"/>
                  <a:ea typeface="Overpass"/>
                  <a:cs typeface="Overpass"/>
                  <a:sym typeface="Overpass"/>
                </a:rPr>
                <a:t>CULTURE</a:t>
              </a:r>
              <a:r>
                <a:rPr b="1" baseline="30000" lang="en" sz="800">
                  <a:solidFill>
                    <a:schemeClr val="lt1"/>
                  </a:solidFill>
                  <a:latin typeface="Overpass"/>
                  <a:ea typeface="Overpass"/>
                  <a:cs typeface="Overpass"/>
                  <a:sym typeface="Overpass"/>
                </a:rPr>
                <a:t>1</a:t>
              </a:r>
              <a:endParaRPr b="1" baseline="30000" sz="800">
                <a:solidFill>
                  <a:srgbClr val="FFFFFF"/>
                </a:solidFill>
                <a:latin typeface="Overpass"/>
                <a:ea typeface="Overpass"/>
                <a:cs typeface="Overpass"/>
                <a:sym typeface="Overpass"/>
              </a:endParaRPr>
            </a:p>
          </p:txBody>
        </p:sp>
        <p:sp>
          <p:nvSpPr>
            <p:cNvPr id="1934" name="Google Shape;1934;p182"/>
            <p:cNvSpPr txBox="1"/>
            <p:nvPr/>
          </p:nvSpPr>
          <p:spPr>
            <a:xfrm>
              <a:off x="828900" y="1878694"/>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Metrics &amp; rewards </a:t>
              </a:r>
              <a:r>
                <a:rPr lang="en" sz="800">
                  <a:solidFill>
                    <a:schemeClr val="dk1"/>
                  </a:solidFill>
                  <a:latin typeface="Overpass"/>
                  <a:ea typeface="Overpass"/>
                  <a:cs typeface="Overpass"/>
                  <a:sym typeface="Overpass"/>
                </a:rPr>
                <a:t>provide motivation and ensures aligned incentives for the completion of the strategic direction.</a:t>
              </a:r>
              <a:endParaRPr b="1" sz="800">
                <a:latin typeface="Overpass"/>
                <a:ea typeface="Overpass"/>
                <a:cs typeface="Overpass"/>
                <a:sym typeface="Overpass"/>
              </a:endParaRPr>
            </a:p>
          </p:txBody>
        </p:sp>
        <p:sp>
          <p:nvSpPr>
            <p:cNvPr id="1935" name="Google Shape;1935;p182"/>
            <p:cNvSpPr txBox="1"/>
            <p:nvPr/>
          </p:nvSpPr>
          <p:spPr>
            <a:xfrm>
              <a:off x="3404150" y="1878731"/>
              <a:ext cx="2200200" cy="6114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People practices</a:t>
              </a:r>
              <a:r>
                <a:rPr lang="en" sz="800">
                  <a:solidFill>
                    <a:schemeClr val="dk1"/>
                  </a:solidFill>
                  <a:latin typeface="Overpass"/>
                  <a:ea typeface="Overpass"/>
                  <a:cs typeface="Overpass"/>
                  <a:sym typeface="Overpass"/>
                </a:rPr>
                <a:t> ensure alignment between business strategy and the mindsets and skills necessary to execute the strategy.</a:t>
              </a:r>
              <a:endParaRPr b="1" sz="800">
                <a:latin typeface="Overpass"/>
                <a:ea typeface="Overpass"/>
                <a:cs typeface="Overpass"/>
                <a:sym typeface="Overpass"/>
              </a:endParaRPr>
            </a:p>
          </p:txBody>
        </p:sp>
        <p:sp>
          <p:nvSpPr>
            <p:cNvPr id="1936" name="Google Shape;1936;p182"/>
            <p:cNvSpPr txBox="1"/>
            <p:nvPr/>
          </p:nvSpPr>
          <p:spPr>
            <a:xfrm>
              <a:off x="5980350" y="1878681"/>
              <a:ext cx="2200200" cy="611400"/>
            </a:xfrm>
            <a:prstGeom prst="rect">
              <a:avLst/>
            </a:prstGeom>
            <a:solidFill>
              <a:srgbClr val="FFFFFF"/>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Overpass"/>
                  <a:ea typeface="Overpass"/>
                  <a:cs typeface="Overpass"/>
                  <a:sym typeface="Overpass"/>
                </a:rPr>
                <a:t>Culture</a:t>
              </a:r>
              <a:r>
                <a:rPr lang="en" sz="800">
                  <a:solidFill>
                    <a:schemeClr val="dk1"/>
                  </a:solidFill>
                  <a:latin typeface="Overpass"/>
                  <a:ea typeface="Overpass"/>
                  <a:cs typeface="Overpass"/>
                  <a:sym typeface="Overpass"/>
                </a:rPr>
                <a:t> is a strategic competitive advantage for our company and makes Red Hat a great place to work for all associates.</a:t>
              </a:r>
              <a:endParaRPr b="1" sz="800">
                <a:latin typeface="Overpass"/>
                <a:ea typeface="Overpass"/>
                <a:cs typeface="Overpass"/>
                <a:sym typeface="Overpass"/>
              </a:endParaRPr>
            </a:p>
          </p:txBody>
        </p:sp>
      </p:grpSp>
      <p:pic>
        <p:nvPicPr>
          <p:cNvPr id="1937" name="Google Shape;1937;p182"/>
          <p:cNvPicPr preferRelativeResize="0"/>
          <p:nvPr/>
        </p:nvPicPr>
        <p:blipFill>
          <a:blip r:embed="rId2">
            <a:alphaModFix/>
          </a:blip>
          <a:stretch>
            <a:fillRect/>
          </a:stretch>
        </p:blipFill>
        <p:spPr>
          <a:xfrm>
            <a:off x="7323353" y="85506"/>
            <a:ext cx="1741425" cy="1683701"/>
          </a:xfrm>
          <a:prstGeom prst="rect">
            <a:avLst/>
          </a:prstGeom>
          <a:noFill/>
          <a:ln>
            <a:noFill/>
          </a:ln>
        </p:spPr>
      </p:pic>
      <p:pic>
        <p:nvPicPr>
          <p:cNvPr id="1938" name="Google Shape;1938;p182"/>
          <p:cNvPicPr preferRelativeResize="0"/>
          <p:nvPr/>
        </p:nvPicPr>
        <p:blipFill>
          <a:blip r:embed="rId3">
            <a:alphaModFix/>
          </a:blip>
          <a:stretch>
            <a:fillRect/>
          </a:stretch>
        </p:blipFill>
        <p:spPr>
          <a:xfrm>
            <a:off x="422625" y="147050"/>
            <a:ext cx="353371" cy="354375"/>
          </a:xfrm>
          <a:prstGeom prst="rect">
            <a:avLst/>
          </a:prstGeom>
          <a:noFill/>
          <a:ln>
            <a:noFill/>
          </a:ln>
        </p:spPr>
      </p:pic>
      <p:cxnSp>
        <p:nvCxnSpPr>
          <p:cNvPr id="1939" name="Google Shape;1939;p18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940" name="Google Shape;1940;p18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941" name="Google Shape;1941;p18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box">
  <p:cSld name="CUSTOM_7_1">
    <p:spTree>
      <p:nvGrpSpPr>
        <p:cNvPr id="1942" name="Shape 1942"/>
        <p:cNvGrpSpPr/>
        <p:nvPr/>
      </p:nvGrpSpPr>
      <p:grpSpPr>
        <a:xfrm>
          <a:off x="0" y="0"/>
          <a:ext cx="0" cy="0"/>
          <a:chOff x="0" y="0"/>
          <a:chExt cx="0" cy="0"/>
        </a:xfrm>
      </p:grpSpPr>
      <p:cxnSp>
        <p:nvCxnSpPr>
          <p:cNvPr id="1943" name="Google Shape;1943;p18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944" name="Google Shape;1944;p18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945" name="Google Shape;1945;p18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946" name="Google Shape;1946;p183"/>
          <p:cNvSpPr txBox="1"/>
          <p:nvPr/>
        </p:nvSpPr>
        <p:spPr>
          <a:xfrm>
            <a:off x="663788" y="3490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Talent Review</a:t>
            </a:r>
            <a:r>
              <a:rPr lang="en" sz="2000">
                <a:latin typeface="Red Hat Text"/>
                <a:ea typeface="Red Hat Text"/>
                <a:cs typeface="Red Hat Text"/>
                <a:sym typeface="Red Hat Text"/>
              </a:rPr>
              <a:t> (9 Box Analysis)</a:t>
            </a:r>
            <a:endParaRPr sz="2000">
              <a:latin typeface="Red Hat Text"/>
              <a:ea typeface="Red Hat Text"/>
              <a:cs typeface="Red Hat Text"/>
              <a:sym typeface="Red Hat Text"/>
            </a:endParaRPr>
          </a:p>
        </p:txBody>
      </p:sp>
      <p:sp>
        <p:nvSpPr>
          <p:cNvPr id="1947" name="Google Shape;1947;p183"/>
          <p:cNvSpPr txBox="1"/>
          <p:nvPr/>
        </p:nvSpPr>
        <p:spPr>
          <a:xfrm>
            <a:off x="4376925" y="4634750"/>
            <a:ext cx="10677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Text"/>
                <a:ea typeface="Red Hat Text"/>
                <a:cs typeface="Red Hat Text"/>
                <a:sym typeface="Red Hat Text"/>
              </a:rPr>
              <a:t>Too New to Rate:</a:t>
            </a:r>
            <a:endParaRPr b="1" sz="800">
              <a:solidFill>
                <a:srgbClr val="78909C"/>
              </a:solidFill>
              <a:latin typeface="Red Hat Text"/>
              <a:ea typeface="Red Hat Text"/>
              <a:cs typeface="Red Hat Text"/>
              <a:sym typeface="Red Hat Text"/>
            </a:endParaRPr>
          </a:p>
        </p:txBody>
      </p:sp>
      <p:sp>
        <p:nvSpPr>
          <p:cNvPr id="1948" name="Google Shape;1948;p183"/>
          <p:cNvSpPr/>
          <p:nvPr/>
        </p:nvSpPr>
        <p:spPr>
          <a:xfrm>
            <a:off x="1129375" y="3133824"/>
            <a:ext cx="2498400" cy="1040100"/>
          </a:xfrm>
          <a:prstGeom prst="rect">
            <a:avLst/>
          </a:prstGeom>
          <a:solidFill>
            <a:srgbClr val="FFAB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949" name="Google Shape;1949;p183"/>
          <p:cNvSpPr/>
          <p:nvPr/>
        </p:nvSpPr>
        <p:spPr>
          <a:xfrm>
            <a:off x="3627675" y="3133925"/>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950" name="Google Shape;1950;p183"/>
          <p:cNvSpPr/>
          <p:nvPr/>
        </p:nvSpPr>
        <p:spPr>
          <a:xfrm>
            <a:off x="6125975" y="3133924"/>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951" name="Google Shape;1951;p183"/>
          <p:cNvSpPr/>
          <p:nvPr/>
        </p:nvSpPr>
        <p:spPr>
          <a:xfrm>
            <a:off x="3627700" y="2088137"/>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952" name="Google Shape;1952;p183"/>
          <p:cNvSpPr/>
          <p:nvPr/>
        </p:nvSpPr>
        <p:spPr>
          <a:xfrm>
            <a:off x="6126000" y="2088137"/>
            <a:ext cx="2498400" cy="1040100"/>
          </a:xfrm>
          <a:prstGeom prst="rect">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953" name="Google Shape;1953;p183"/>
          <p:cNvSpPr/>
          <p:nvPr/>
        </p:nvSpPr>
        <p:spPr>
          <a:xfrm>
            <a:off x="1129400" y="1042124"/>
            <a:ext cx="2498400" cy="1040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954" name="Google Shape;1954;p183"/>
          <p:cNvSpPr/>
          <p:nvPr/>
        </p:nvSpPr>
        <p:spPr>
          <a:xfrm>
            <a:off x="3627700" y="1042225"/>
            <a:ext cx="2498400" cy="1040100"/>
          </a:xfrm>
          <a:prstGeom prst="rect">
            <a:avLst/>
          </a:prstGeom>
          <a:solidFill>
            <a:srgbClr val="3A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955" name="Google Shape;1955;p183"/>
          <p:cNvSpPr/>
          <p:nvPr/>
        </p:nvSpPr>
        <p:spPr>
          <a:xfrm>
            <a:off x="6126000" y="1042225"/>
            <a:ext cx="2498400" cy="1040100"/>
          </a:xfrm>
          <a:prstGeom prst="rect">
            <a:avLst/>
          </a:prstGeom>
          <a:solidFill>
            <a:srgbClr val="3A81B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956" name="Google Shape;1956;p183"/>
          <p:cNvSpPr txBox="1"/>
          <p:nvPr/>
        </p:nvSpPr>
        <p:spPr>
          <a:xfrm>
            <a:off x="1184300" y="31346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7: Does Not Meet Expectations + Modest Potential –</a:t>
            </a:r>
            <a:endParaRPr sz="600">
              <a:solidFill>
                <a:srgbClr val="FFFFFF"/>
              </a:solidFill>
              <a:latin typeface="Red Hat Text"/>
              <a:ea typeface="Red Hat Text"/>
              <a:cs typeface="Red Hat Text"/>
              <a:sym typeface="Red Hat Text"/>
            </a:endParaRPr>
          </a:p>
        </p:txBody>
      </p:sp>
      <p:sp>
        <p:nvSpPr>
          <p:cNvPr id="1957" name="Google Shape;1957;p183"/>
          <p:cNvSpPr txBox="1"/>
          <p:nvPr/>
        </p:nvSpPr>
        <p:spPr>
          <a:xfrm>
            <a:off x="3713175" y="31346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6: Meets Expectations + Modest Potential –</a:t>
            </a:r>
            <a:endParaRPr sz="600">
              <a:solidFill>
                <a:srgbClr val="FFFFFF"/>
              </a:solidFill>
              <a:latin typeface="Red Hat Text"/>
              <a:ea typeface="Red Hat Text"/>
              <a:cs typeface="Red Hat Text"/>
              <a:sym typeface="Red Hat Text"/>
            </a:endParaRPr>
          </a:p>
        </p:txBody>
      </p:sp>
      <p:sp>
        <p:nvSpPr>
          <p:cNvPr id="1958" name="Google Shape;1958;p183"/>
          <p:cNvSpPr txBox="1"/>
          <p:nvPr/>
        </p:nvSpPr>
        <p:spPr>
          <a:xfrm>
            <a:off x="6211475" y="31346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5: Surpasses Expectations + Modest Potential –</a:t>
            </a:r>
            <a:endParaRPr sz="600">
              <a:solidFill>
                <a:srgbClr val="FFFFFF"/>
              </a:solidFill>
              <a:latin typeface="Red Hat Text"/>
              <a:ea typeface="Red Hat Text"/>
              <a:cs typeface="Red Hat Text"/>
              <a:sym typeface="Red Hat Text"/>
            </a:endParaRPr>
          </a:p>
        </p:txBody>
      </p:sp>
      <p:sp>
        <p:nvSpPr>
          <p:cNvPr id="1959" name="Google Shape;1959;p183"/>
          <p:cNvSpPr txBox="1"/>
          <p:nvPr/>
        </p:nvSpPr>
        <p:spPr>
          <a:xfrm>
            <a:off x="6211475" y="10422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1: Surpasses Expectations + High Potential –</a:t>
            </a:r>
            <a:endParaRPr sz="600">
              <a:solidFill>
                <a:srgbClr val="FFFFFF"/>
              </a:solidFill>
              <a:latin typeface="Red Hat Text"/>
              <a:ea typeface="Red Hat Text"/>
              <a:cs typeface="Red Hat Text"/>
              <a:sym typeface="Red Hat Text"/>
            </a:endParaRPr>
          </a:p>
        </p:txBody>
      </p:sp>
      <p:sp>
        <p:nvSpPr>
          <p:cNvPr id="1960" name="Google Shape;1960;p183"/>
          <p:cNvSpPr txBox="1"/>
          <p:nvPr/>
        </p:nvSpPr>
        <p:spPr>
          <a:xfrm>
            <a:off x="6211600" y="20880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3: Surpasses Expectations + Growth Potential –</a:t>
            </a:r>
            <a:endParaRPr sz="600">
              <a:solidFill>
                <a:srgbClr val="FFFFFF"/>
              </a:solidFill>
              <a:latin typeface="Red Hat Text"/>
              <a:ea typeface="Red Hat Text"/>
              <a:cs typeface="Red Hat Text"/>
              <a:sym typeface="Red Hat Text"/>
            </a:endParaRPr>
          </a:p>
        </p:txBody>
      </p:sp>
      <p:sp>
        <p:nvSpPr>
          <p:cNvPr id="1961" name="Google Shape;1961;p183"/>
          <p:cNvSpPr txBox="1"/>
          <p:nvPr/>
        </p:nvSpPr>
        <p:spPr>
          <a:xfrm>
            <a:off x="3713200" y="208807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4: Meets Expectations + Growth Potential –</a:t>
            </a:r>
            <a:endParaRPr sz="600">
              <a:solidFill>
                <a:srgbClr val="FFFFFF"/>
              </a:solidFill>
              <a:latin typeface="Red Hat Text"/>
              <a:ea typeface="Red Hat Text"/>
              <a:cs typeface="Red Hat Text"/>
              <a:sym typeface="Red Hat Text"/>
            </a:endParaRPr>
          </a:p>
        </p:txBody>
      </p:sp>
      <p:sp>
        <p:nvSpPr>
          <p:cNvPr id="1962" name="Google Shape;1962;p183"/>
          <p:cNvSpPr txBox="1"/>
          <p:nvPr/>
        </p:nvSpPr>
        <p:spPr>
          <a:xfrm>
            <a:off x="3713200" y="10422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rgbClr val="FFFFFF"/>
                </a:solidFill>
                <a:latin typeface="Red Hat Text"/>
                <a:ea typeface="Red Hat Text"/>
                <a:cs typeface="Red Hat Text"/>
                <a:sym typeface="Red Hat Text"/>
              </a:rPr>
              <a:t>– BOX 2: Meets Expectations + High Potential –</a:t>
            </a:r>
            <a:endParaRPr sz="600">
              <a:solidFill>
                <a:srgbClr val="FFFFFF"/>
              </a:solidFill>
              <a:latin typeface="Red Hat Text"/>
              <a:ea typeface="Red Hat Text"/>
              <a:cs typeface="Red Hat Text"/>
              <a:sym typeface="Red Hat Text"/>
            </a:endParaRPr>
          </a:p>
        </p:txBody>
      </p:sp>
      <p:sp>
        <p:nvSpPr>
          <p:cNvPr id="1963" name="Google Shape;1963;p183"/>
          <p:cNvSpPr txBox="1"/>
          <p:nvPr/>
        </p:nvSpPr>
        <p:spPr>
          <a:xfrm>
            <a:off x="1134500" y="847750"/>
            <a:ext cx="2493300" cy="194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DOES NOT MEET EXPECTATIONS</a:t>
            </a:r>
            <a:endParaRPr b="1" sz="600">
              <a:solidFill>
                <a:srgbClr val="FFFFFF"/>
              </a:solidFill>
              <a:latin typeface="Red Hat Text"/>
              <a:ea typeface="Red Hat Text"/>
              <a:cs typeface="Red Hat Text"/>
              <a:sym typeface="Red Hat Text"/>
            </a:endParaRPr>
          </a:p>
        </p:txBody>
      </p:sp>
      <p:sp>
        <p:nvSpPr>
          <p:cNvPr id="1964" name="Google Shape;1964;p183"/>
          <p:cNvSpPr txBox="1"/>
          <p:nvPr/>
        </p:nvSpPr>
        <p:spPr>
          <a:xfrm>
            <a:off x="3627700" y="847825"/>
            <a:ext cx="2493300" cy="194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MEETS EXPECTATIONS</a:t>
            </a:r>
            <a:endParaRPr b="1" sz="600">
              <a:solidFill>
                <a:srgbClr val="FFFFFF"/>
              </a:solidFill>
              <a:latin typeface="Red Hat Text"/>
              <a:ea typeface="Red Hat Text"/>
              <a:cs typeface="Red Hat Text"/>
              <a:sym typeface="Red Hat Text"/>
            </a:endParaRPr>
          </a:p>
        </p:txBody>
      </p:sp>
      <p:sp>
        <p:nvSpPr>
          <p:cNvPr id="1965" name="Google Shape;1965;p183"/>
          <p:cNvSpPr txBox="1"/>
          <p:nvPr/>
        </p:nvSpPr>
        <p:spPr>
          <a:xfrm>
            <a:off x="6120900" y="847825"/>
            <a:ext cx="2498400" cy="1944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SURPASSES EXPECTATIONS</a:t>
            </a:r>
            <a:endParaRPr b="1" sz="600">
              <a:solidFill>
                <a:srgbClr val="FFFFFF"/>
              </a:solidFill>
              <a:latin typeface="Red Hat Text"/>
              <a:ea typeface="Red Hat Text"/>
              <a:cs typeface="Red Hat Text"/>
              <a:sym typeface="Red Hat Text"/>
            </a:endParaRPr>
          </a:p>
        </p:txBody>
      </p:sp>
      <p:sp>
        <p:nvSpPr>
          <p:cNvPr id="1966" name="Google Shape;1966;p183"/>
          <p:cNvSpPr txBox="1"/>
          <p:nvPr/>
        </p:nvSpPr>
        <p:spPr>
          <a:xfrm rot="-5400000">
            <a:off x="-565550" y="2486275"/>
            <a:ext cx="21699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990000"/>
                </a:solidFill>
                <a:latin typeface="Red Hat Text Medium"/>
                <a:ea typeface="Red Hat Text Medium"/>
                <a:cs typeface="Red Hat Text Medium"/>
                <a:sym typeface="Red Hat Text Medium"/>
              </a:rPr>
              <a:t>POTENTIAL</a:t>
            </a:r>
            <a:endParaRPr sz="900">
              <a:solidFill>
                <a:srgbClr val="990000"/>
              </a:solidFill>
              <a:latin typeface="Red Hat Text Medium"/>
              <a:ea typeface="Red Hat Text Medium"/>
              <a:cs typeface="Red Hat Text Medium"/>
              <a:sym typeface="Red Hat Text Medium"/>
            </a:endParaRPr>
          </a:p>
        </p:txBody>
      </p:sp>
      <p:sp>
        <p:nvSpPr>
          <p:cNvPr id="1967" name="Google Shape;1967;p183"/>
          <p:cNvSpPr txBox="1"/>
          <p:nvPr/>
        </p:nvSpPr>
        <p:spPr>
          <a:xfrm rot="-5400000">
            <a:off x="472350" y="3516275"/>
            <a:ext cx="1033200" cy="282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MODEST POTENTIAL</a:t>
            </a:r>
            <a:endParaRPr b="1" sz="600">
              <a:solidFill>
                <a:srgbClr val="FFFFFF"/>
              </a:solidFill>
              <a:latin typeface="Red Hat Text"/>
              <a:ea typeface="Red Hat Text"/>
              <a:cs typeface="Red Hat Text"/>
              <a:sym typeface="Red Hat Text"/>
            </a:endParaRPr>
          </a:p>
        </p:txBody>
      </p:sp>
      <p:sp>
        <p:nvSpPr>
          <p:cNvPr id="1968" name="Google Shape;1968;p183"/>
          <p:cNvSpPr txBox="1"/>
          <p:nvPr/>
        </p:nvSpPr>
        <p:spPr>
          <a:xfrm rot="-5400000">
            <a:off x="471550" y="2470425"/>
            <a:ext cx="1033200" cy="282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GROWTH POTENTIAL</a:t>
            </a:r>
            <a:endParaRPr b="1" sz="600">
              <a:solidFill>
                <a:srgbClr val="FFFFFF"/>
              </a:solidFill>
              <a:latin typeface="Red Hat Text"/>
              <a:ea typeface="Red Hat Text"/>
              <a:cs typeface="Red Hat Text"/>
              <a:sym typeface="Red Hat Text"/>
            </a:endParaRPr>
          </a:p>
        </p:txBody>
      </p:sp>
      <p:sp>
        <p:nvSpPr>
          <p:cNvPr id="1969" name="Google Shape;1969;p183"/>
          <p:cNvSpPr txBox="1"/>
          <p:nvPr/>
        </p:nvSpPr>
        <p:spPr>
          <a:xfrm rot="-5400000">
            <a:off x="471800" y="1424575"/>
            <a:ext cx="1033200" cy="2823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600">
                <a:solidFill>
                  <a:srgbClr val="FFFFFF"/>
                </a:solidFill>
                <a:latin typeface="Red Hat Text"/>
                <a:ea typeface="Red Hat Text"/>
                <a:cs typeface="Red Hat Text"/>
                <a:sym typeface="Red Hat Text"/>
              </a:rPr>
              <a:t>HIGH POTENTIAL</a:t>
            </a:r>
            <a:endParaRPr b="1" sz="600">
              <a:solidFill>
                <a:srgbClr val="FFFFFF"/>
              </a:solidFill>
              <a:latin typeface="Red Hat Text"/>
              <a:ea typeface="Red Hat Text"/>
              <a:cs typeface="Red Hat Text"/>
              <a:sym typeface="Red Hat Text"/>
            </a:endParaRPr>
          </a:p>
        </p:txBody>
      </p:sp>
      <p:sp>
        <p:nvSpPr>
          <p:cNvPr id="1970" name="Google Shape;1970;p183"/>
          <p:cNvSpPr/>
          <p:nvPr/>
        </p:nvSpPr>
        <p:spPr>
          <a:xfrm>
            <a:off x="1129400" y="2088449"/>
            <a:ext cx="2498400" cy="1040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ed Hat Text"/>
              <a:ea typeface="Red Hat Text"/>
              <a:cs typeface="Red Hat Text"/>
              <a:sym typeface="Red Hat Text"/>
            </a:endParaRPr>
          </a:p>
        </p:txBody>
      </p:sp>
      <p:sp>
        <p:nvSpPr>
          <p:cNvPr id="1971" name="Google Shape;1971;p183"/>
          <p:cNvSpPr txBox="1"/>
          <p:nvPr/>
        </p:nvSpPr>
        <p:spPr>
          <a:xfrm>
            <a:off x="1214925" y="20704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2"/>
                </a:solidFill>
                <a:latin typeface="Red Hat Text"/>
                <a:ea typeface="Red Hat Text"/>
                <a:cs typeface="Red Hat Text"/>
                <a:sym typeface="Red Hat Text"/>
              </a:rPr>
              <a:t>– BOX 8: Does Not Meet Expectations + Growth Potential –</a:t>
            </a:r>
            <a:endParaRPr sz="600">
              <a:solidFill>
                <a:schemeClr val="dk2"/>
              </a:solidFill>
              <a:latin typeface="Red Hat Text"/>
              <a:ea typeface="Red Hat Text"/>
              <a:cs typeface="Red Hat Text"/>
              <a:sym typeface="Red Hat Text"/>
            </a:endParaRPr>
          </a:p>
        </p:txBody>
      </p:sp>
      <p:sp>
        <p:nvSpPr>
          <p:cNvPr id="1972" name="Google Shape;1972;p183"/>
          <p:cNvSpPr txBox="1"/>
          <p:nvPr/>
        </p:nvSpPr>
        <p:spPr>
          <a:xfrm>
            <a:off x="1184300" y="1049125"/>
            <a:ext cx="2327400" cy="19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600">
                <a:solidFill>
                  <a:schemeClr val="dk2"/>
                </a:solidFill>
                <a:latin typeface="Red Hat Text"/>
                <a:ea typeface="Red Hat Text"/>
                <a:cs typeface="Red Hat Text"/>
                <a:sym typeface="Red Hat Text"/>
              </a:rPr>
              <a:t>– BOX 9: Does Not Meet Expectations + High Potential –</a:t>
            </a:r>
            <a:endParaRPr sz="600">
              <a:solidFill>
                <a:schemeClr val="dk2"/>
              </a:solidFill>
              <a:latin typeface="Red Hat Text"/>
              <a:ea typeface="Red Hat Text"/>
              <a:cs typeface="Red Hat Text"/>
              <a:sym typeface="Red Hat Text"/>
            </a:endParaRPr>
          </a:p>
        </p:txBody>
      </p:sp>
      <p:sp>
        <p:nvSpPr>
          <p:cNvPr id="1973" name="Google Shape;1973;p183"/>
          <p:cNvSpPr txBox="1"/>
          <p:nvPr/>
        </p:nvSpPr>
        <p:spPr>
          <a:xfrm>
            <a:off x="3444652" y="4383575"/>
            <a:ext cx="28992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990000"/>
                </a:solidFill>
                <a:latin typeface="Red Hat Text Medium"/>
                <a:ea typeface="Red Hat Text Medium"/>
                <a:cs typeface="Red Hat Text Medium"/>
                <a:sym typeface="Red Hat Text Medium"/>
              </a:rPr>
              <a:t>PERFORMANCE (consider both WHAT and HOW)</a:t>
            </a:r>
            <a:endParaRPr sz="900">
              <a:solidFill>
                <a:srgbClr val="990000"/>
              </a:solidFill>
              <a:latin typeface="Red Hat Text Medium"/>
              <a:ea typeface="Red Hat Text Medium"/>
              <a:cs typeface="Red Hat Text Medium"/>
              <a:sym typeface="Red Hat Text Medium"/>
            </a:endParaRPr>
          </a:p>
        </p:txBody>
      </p:sp>
      <p:cxnSp>
        <p:nvCxnSpPr>
          <p:cNvPr id="1974" name="Google Shape;1974;p183"/>
          <p:cNvCxnSpPr/>
          <p:nvPr/>
        </p:nvCxnSpPr>
        <p:spPr>
          <a:xfrm>
            <a:off x="646875" y="1026175"/>
            <a:ext cx="0" cy="3150600"/>
          </a:xfrm>
          <a:prstGeom prst="straightConnector1">
            <a:avLst/>
          </a:prstGeom>
          <a:noFill/>
          <a:ln cap="flat" cmpd="sng" w="9525">
            <a:solidFill>
              <a:srgbClr val="78909C"/>
            </a:solidFill>
            <a:prstDash val="solid"/>
            <a:round/>
            <a:headEnd len="med" w="med" type="triangle"/>
            <a:tailEnd len="med" w="med" type="none"/>
          </a:ln>
        </p:spPr>
      </p:cxnSp>
      <p:sp>
        <p:nvSpPr>
          <p:cNvPr id="1975" name="Google Shape;1975;p183"/>
          <p:cNvSpPr txBox="1"/>
          <p:nvPr/>
        </p:nvSpPr>
        <p:spPr>
          <a:xfrm rot="-5400000">
            <a:off x="228900" y="3527500"/>
            <a:ext cx="8280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MODEST</a:t>
            </a:r>
            <a:endParaRPr b="1" sz="800">
              <a:solidFill>
                <a:srgbClr val="78909C"/>
              </a:solidFill>
              <a:latin typeface="Overpass"/>
              <a:ea typeface="Overpass"/>
              <a:cs typeface="Overpass"/>
              <a:sym typeface="Overpass"/>
            </a:endParaRPr>
          </a:p>
        </p:txBody>
      </p:sp>
      <p:sp>
        <p:nvSpPr>
          <p:cNvPr id="1976" name="Google Shape;1976;p183"/>
          <p:cNvSpPr txBox="1"/>
          <p:nvPr/>
        </p:nvSpPr>
        <p:spPr>
          <a:xfrm rot="-5400000">
            <a:off x="410850" y="1449800"/>
            <a:ext cx="4641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HIGH</a:t>
            </a:r>
            <a:endParaRPr b="1" sz="800">
              <a:solidFill>
                <a:srgbClr val="78909C"/>
              </a:solidFill>
              <a:latin typeface="Overpass"/>
              <a:ea typeface="Overpass"/>
              <a:cs typeface="Overpass"/>
              <a:sym typeface="Overpass"/>
            </a:endParaRPr>
          </a:p>
        </p:txBody>
      </p:sp>
      <p:cxnSp>
        <p:nvCxnSpPr>
          <p:cNvPr id="1977" name="Google Shape;1977;p183"/>
          <p:cNvCxnSpPr/>
          <p:nvPr/>
        </p:nvCxnSpPr>
        <p:spPr>
          <a:xfrm rot="10800000">
            <a:off x="1134500" y="4381425"/>
            <a:ext cx="7490400" cy="0"/>
          </a:xfrm>
          <a:prstGeom prst="straightConnector1">
            <a:avLst/>
          </a:prstGeom>
          <a:noFill/>
          <a:ln cap="flat" cmpd="sng" w="9525">
            <a:solidFill>
              <a:srgbClr val="78909C"/>
            </a:solidFill>
            <a:prstDash val="solid"/>
            <a:round/>
            <a:headEnd len="med" w="med" type="triangle"/>
            <a:tailEnd len="med" w="med" type="none"/>
          </a:ln>
        </p:spPr>
      </p:cxnSp>
      <p:sp>
        <p:nvSpPr>
          <p:cNvPr id="1978" name="Google Shape;1978;p183"/>
          <p:cNvSpPr txBox="1"/>
          <p:nvPr/>
        </p:nvSpPr>
        <p:spPr>
          <a:xfrm>
            <a:off x="2073225" y="4259625"/>
            <a:ext cx="6105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LOW</a:t>
            </a:r>
            <a:endParaRPr b="1" sz="800">
              <a:solidFill>
                <a:srgbClr val="78909C"/>
              </a:solidFill>
              <a:latin typeface="Overpass"/>
              <a:ea typeface="Overpass"/>
              <a:cs typeface="Overpass"/>
              <a:sym typeface="Overpass"/>
            </a:endParaRPr>
          </a:p>
        </p:txBody>
      </p:sp>
      <p:sp>
        <p:nvSpPr>
          <p:cNvPr id="1979" name="Google Shape;1979;p183"/>
          <p:cNvSpPr txBox="1"/>
          <p:nvPr/>
        </p:nvSpPr>
        <p:spPr>
          <a:xfrm>
            <a:off x="7100950" y="4259625"/>
            <a:ext cx="548700" cy="243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Overpass"/>
                <a:ea typeface="Overpass"/>
                <a:cs typeface="Overpass"/>
                <a:sym typeface="Overpass"/>
              </a:rPr>
              <a:t>HIGH</a:t>
            </a:r>
            <a:endParaRPr b="1" sz="800">
              <a:solidFill>
                <a:srgbClr val="78909C"/>
              </a:solidFill>
              <a:latin typeface="Overpass"/>
              <a:ea typeface="Overpass"/>
              <a:cs typeface="Overpass"/>
              <a:sym typeface="Overpass"/>
            </a:endParaRPr>
          </a:p>
        </p:txBody>
      </p:sp>
      <p:pic>
        <p:nvPicPr>
          <p:cNvPr id="1980" name="Google Shape;1980;p183"/>
          <p:cNvPicPr preferRelativeResize="0"/>
          <p:nvPr/>
        </p:nvPicPr>
        <p:blipFill>
          <a:blip r:embed="rId2">
            <a:alphaModFix/>
          </a:blip>
          <a:stretch>
            <a:fillRect/>
          </a:stretch>
        </p:blipFill>
        <p:spPr>
          <a:xfrm>
            <a:off x="431576" y="61875"/>
            <a:ext cx="387440" cy="378300"/>
          </a:xfrm>
          <a:prstGeom prst="rect">
            <a:avLst/>
          </a:prstGeom>
          <a:noFill/>
          <a:ln>
            <a:noFill/>
          </a:ln>
        </p:spPr>
      </p:pic>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isk analysis">
  <p:cSld name="CUSTOM_7_1_1">
    <p:spTree>
      <p:nvGrpSpPr>
        <p:cNvPr id="1981" name="Shape 1981"/>
        <p:cNvGrpSpPr/>
        <p:nvPr/>
      </p:nvGrpSpPr>
      <p:grpSpPr>
        <a:xfrm>
          <a:off x="0" y="0"/>
          <a:ext cx="0" cy="0"/>
          <a:chOff x="0" y="0"/>
          <a:chExt cx="0" cy="0"/>
        </a:xfrm>
      </p:grpSpPr>
      <p:cxnSp>
        <p:nvCxnSpPr>
          <p:cNvPr id="1982" name="Google Shape;1982;p18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983" name="Google Shape;1983;p18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984" name="Google Shape;1984;p18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985" name="Google Shape;1985;p184"/>
          <p:cNvPicPr preferRelativeResize="0"/>
          <p:nvPr/>
        </p:nvPicPr>
        <p:blipFill>
          <a:blip r:embed="rId2">
            <a:alphaModFix/>
          </a:blip>
          <a:stretch>
            <a:fillRect/>
          </a:stretch>
        </p:blipFill>
        <p:spPr>
          <a:xfrm>
            <a:off x="431576" y="61875"/>
            <a:ext cx="387440" cy="378300"/>
          </a:xfrm>
          <a:prstGeom prst="rect">
            <a:avLst/>
          </a:prstGeom>
          <a:noFill/>
          <a:ln>
            <a:noFill/>
          </a:ln>
        </p:spPr>
      </p:pic>
      <p:pic>
        <p:nvPicPr>
          <p:cNvPr id="1986" name="Google Shape;1986;p184"/>
          <p:cNvPicPr preferRelativeResize="0"/>
          <p:nvPr/>
        </p:nvPicPr>
        <p:blipFill rotWithShape="1">
          <a:blip r:embed="rId3">
            <a:alphaModFix/>
          </a:blip>
          <a:srcRect b="0" l="9" r="9" t="0"/>
          <a:stretch/>
        </p:blipFill>
        <p:spPr>
          <a:xfrm>
            <a:off x="889250" y="549550"/>
            <a:ext cx="7578149" cy="3811973"/>
          </a:xfrm>
          <a:prstGeom prst="rect">
            <a:avLst/>
          </a:prstGeom>
          <a:noFill/>
          <a:ln>
            <a:noFill/>
          </a:ln>
        </p:spPr>
      </p:pic>
      <p:cxnSp>
        <p:nvCxnSpPr>
          <p:cNvPr id="1987" name="Google Shape;1987;p184"/>
          <p:cNvCxnSpPr/>
          <p:nvPr/>
        </p:nvCxnSpPr>
        <p:spPr>
          <a:xfrm>
            <a:off x="723075" y="631650"/>
            <a:ext cx="1200" cy="3713100"/>
          </a:xfrm>
          <a:prstGeom prst="straightConnector1">
            <a:avLst/>
          </a:prstGeom>
          <a:noFill/>
          <a:ln cap="flat" cmpd="sng" w="9525">
            <a:solidFill>
              <a:srgbClr val="78909C"/>
            </a:solidFill>
            <a:prstDash val="solid"/>
            <a:round/>
            <a:headEnd len="med" w="med" type="triangle"/>
            <a:tailEnd len="med" w="med" type="none"/>
          </a:ln>
        </p:spPr>
      </p:cxnSp>
      <p:sp>
        <p:nvSpPr>
          <p:cNvPr id="1988" name="Google Shape;1988;p184"/>
          <p:cNvSpPr txBox="1"/>
          <p:nvPr/>
        </p:nvSpPr>
        <p:spPr>
          <a:xfrm rot="-5400000">
            <a:off x="498150" y="3527475"/>
            <a:ext cx="441900" cy="2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Low</a:t>
            </a:r>
            <a:endParaRPr b="1" sz="800">
              <a:solidFill>
                <a:srgbClr val="78909C"/>
              </a:solidFill>
              <a:latin typeface="Red Hat Display"/>
              <a:ea typeface="Red Hat Display"/>
              <a:cs typeface="Red Hat Display"/>
              <a:sym typeface="Red Hat Display"/>
            </a:endParaRPr>
          </a:p>
        </p:txBody>
      </p:sp>
      <p:sp>
        <p:nvSpPr>
          <p:cNvPr id="1989" name="Google Shape;1989;p184"/>
          <p:cNvSpPr txBox="1"/>
          <p:nvPr/>
        </p:nvSpPr>
        <p:spPr>
          <a:xfrm rot="-5400000">
            <a:off x="355650" y="2347700"/>
            <a:ext cx="726900" cy="2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Medium</a:t>
            </a:r>
            <a:endParaRPr b="1" sz="800">
              <a:solidFill>
                <a:srgbClr val="78909C"/>
              </a:solidFill>
              <a:latin typeface="Red Hat Display"/>
              <a:ea typeface="Red Hat Display"/>
              <a:cs typeface="Red Hat Display"/>
              <a:sym typeface="Red Hat Display"/>
            </a:endParaRPr>
          </a:p>
        </p:txBody>
      </p:sp>
      <p:sp>
        <p:nvSpPr>
          <p:cNvPr id="1990" name="Google Shape;1990;p184"/>
          <p:cNvSpPr txBox="1"/>
          <p:nvPr/>
        </p:nvSpPr>
        <p:spPr>
          <a:xfrm rot="-5400000">
            <a:off x="487050" y="1211900"/>
            <a:ext cx="464100" cy="24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High</a:t>
            </a:r>
            <a:endParaRPr b="1" sz="800">
              <a:solidFill>
                <a:srgbClr val="78909C"/>
              </a:solidFill>
              <a:latin typeface="Red Hat Display"/>
              <a:ea typeface="Red Hat Display"/>
              <a:cs typeface="Red Hat Display"/>
              <a:sym typeface="Red Hat Display"/>
            </a:endParaRPr>
          </a:p>
        </p:txBody>
      </p:sp>
      <p:sp>
        <p:nvSpPr>
          <p:cNvPr id="1991" name="Google Shape;1991;p184"/>
          <p:cNvSpPr txBox="1"/>
          <p:nvPr/>
        </p:nvSpPr>
        <p:spPr>
          <a:xfrm rot="-5400000">
            <a:off x="-186025" y="2347738"/>
            <a:ext cx="13557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CC0000"/>
                </a:solidFill>
                <a:latin typeface="Red Hat Display"/>
                <a:ea typeface="Red Hat Display"/>
                <a:cs typeface="Red Hat Display"/>
                <a:sym typeface="Red Hat Display"/>
              </a:rPr>
              <a:t>Position risk</a:t>
            </a:r>
            <a:endParaRPr b="1" sz="1000">
              <a:solidFill>
                <a:srgbClr val="CC0000"/>
              </a:solidFill>
              <a:latin typeface="Red Hat Display"/>
              <a:ea typeface="Red Hat Display"/>
              <a:cs typeface="Red Hat Display"/>
              <a:sym typeface="Red Hat Display"/>
            </a:endParaRPr>
          </a:p>
        </p:txBody>
      </p:sp>
      <p:sp>
        <p:nvSpPr>
          <p:cNvPr id="1992" name="Google Shape;1992;p184"/>
          <p:cNvSpPr txBox="1"/>
          <p:nvPr/>
        </p:nvSpPr>
        <p:spPr>
          <a:xfrm>
            <a:off x="3639525" y="4662025"/>
            <a:ext cx="2169900" cy="24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CC0000"/>
                </a:solidFill>
                <a:latin typeface="Red Hat Display"/>
                <a:ea typeface="Red Hat Display"/>
                <a:cs typeface="Red Hat Display"/>
                <a:sym typeface="Red Hat Display"/>
              </a:rPr>
              <a:t>Retention risk</a:t>
            </a:r>
            <a:endParaRPr b="1" sz="1000">
              <a:solidFill>
                <a:srgbClr val="CC0000"/>
              </a:solidFill>
              <a:latin typeface="Red Hat Display"/>
              <a:ea typeface="Red Hat Display"/>
              <a:cs typeface="Red Hat Display"/>
              <a:sym typeface="Red Hat Display"/>
            </a:endParaRPr>
          </a:p>
        </p:txBody>
      </p:sp>
      <p:cxnSp>
        <p:nvCxnSpPr>
          <p:cNvPr id="1993" name="Google Shape;1993;p184"/>
          <p:cNvCxnSpPr/>
          <p:nvPr/>
        </p:nvCxnSpPr>
        <p:spPr>
          <a:xfrm rot="10800000">
            <a:off x="979275" y="4564375"/>
            <a:ext cx="7490400" cy="0"/>
          </a:xfrm>
          <a:prstGeom prst="straightConnector1">
            <a:avLst/>
          </a:prstGeom>
          <a:noFill/>
          <a:ln cap="flat" cmpd="sng" w="9525">
            <a:solidFill>
              <a:srgbClr val="78909C"/>
            </a:solidFill>
            <a:prstDash val="solid"/>
            <a:round/>
            <a:headEnd len="med" w="med" type="triangle"/>
            <a:tailEnd len="med" w="med" type="none"/>
          </a:ln>
        </p:spPr>
      </p:cxnSp>
      <p:sp>
        <p:nvSpPr>
          <p:cNvPr id="1994" name="Google Shape;1994;p184"/>
          <p:cNvSpPr txBox="1"/>
          <p:nvPr/>
        </p:nvSpPr>
        <p:spPr>
          <a:xfrm>
            <a:off x="1920825" y="4481650"/>
            <a:ext cx="610500" cy="1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Low</a:t>
            </a:r>
            <a:endParaRPr b="1" sz="800">
              <a:solidFill>
                <a:srgbClr val="78909C"/>
              </a:solidFill>
              <a:latin typeface="Red Hat Display"/>
              <a:ea typeface="Red Hat Display"/>
              <a:cs typeface="Red Hat Display"/>
              <a:sym typeface="Red Hat Display"/>
            </a:endParaRPr>
          </a:p>
        </p:txBody>
      </p:sp>
      <p:sp>
        <p:nvSpPr>
          <p:cNvPr id="1995" name="Google Shape;1995;p184"/>
          <p:cNvSpPr txBox="1"/>
          <p:nvPr/>
        </p:nvSpPr>
        <p:spPr>
          <a:xfrm>
            <a:off x="4370375" y="4481625"/>
            <a:ext cx="708000" cy="1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Medium</a:t>
            </a:r>
            <a:endParaRPr b="1" sz="800">
              <a:solidFill>
                <a:srgbClr val="78909C"/>
              </a:solidFill>
              <a:latin typeface="Red Hat Display"/>
              <a:ea typeface="Red Hat Display"/>
              <a:cs typeface="Red Hat Display"/>
              <a:sym typeface="Red Hat Display"/>
            </a:endParaRPr>
          </a:p>
        </p:txBody>
      </p:sp>
      <p:sp>
        <p:nvSpPr>
          <p:cNvPr id="1996" name="Google Shape;1996;p184"/>
          <p:cNvSpPr txBox="1"/>
          <p:nvPr/>
        </p:nvSpPr>
        <p:spPr>
          <a:xfrm>
            <a:off x="6917650" y="4481625"/>
            <a:ext cx="610500" cy="1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78909C"/>
                </a:solidFill>
                <a:latin typeface="Red Hat Display"/>
                <a:ea typeface="Red Hat Display"/>
                <a:cs typeface="Red Hat Display"/>
                <a:sym typeface="Red Hat Display"/>
              </a:rPr>
              <a:t>High</a:t>
            </a:r>
            <a:endParaRPr b="1" sz="800">
              <a:solidFill>
                <a:srgbClr val="78909C"/>
              </a:solidFill>
              <a:latin typeface="Red Hat Display"/>
              <a:ea typeface="Red Hat Display"/>
              <a:cs typeface="Red Hat Display"/>
              <a:sym typeface="Red Hat Display"/>
            </a:endParaRPr>
          </a:p>
        </p:txBody>
      </p:sp>
      <p:sp>
        <p:nvSpPr>
          <p:cNvPr id="1997" name="Google Shape;1997;p184"/>
          <p:cNvSpPr txBox="1"/>
          <p:nvPr/>
        </p:nvSpPr>
        <p:spPr>
          <a:xfrm>
            <a:off x="1729050" y="96410"/>
            <a:ext cx="5685900" cy="51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Display"/>
                <a:ea typeface="Red Hat Display"/>
                <a:cs typeface="Red Hat Display"/>
                <a:sym typeface="Red Hat Display"/>
              </a:rPr>
              <a:t>Talent Review</a:t>
            </a:r>
            <a:r>
              <a:rPr lang="en" sz="2000">
                <a:solidFill>
                  <a:srgbClr val="000000"/>
                </a:solidFill>
                <a:latin typeface="Red Hat Display"/>
                <a:ea typeface="Red Hat Display"/>
                <a:cs typeface="Red Hat Display"/>
                <a:sym typeface="Red Hat Display"/>
              </a:rPr>
              <a:t> </a:t>
            </a:r>
            <a:r>
              <a:rPr lang="en" sz="2000">
                <a:latin typeface="Red Hat Display"/>
                <a:ea typeface="Red Hat Display"/>
                <a:cs typeface="Red Hat Display"/>
                <a:sym typeface="Red Hat Display"/>
              </a:rPr>
              <a:t>R</a:t>
            </a:r>
            <a:r>
              <a:rPr lang="en" sz="2000">
                <a:solidFill>
                  <a:srgbClr val="000000"/>
                </a:solidFill>
                <a:latin typeface="Red Hat Display"/>
                <a:ea typeface="Red Hat Display"/>
                <a:cs typeface="Red Hat Display"/>
                <a:sym typeface="Red Hat Display"/>
              </a:rPr>
              <a:t>isk </a:t>
            </a:r>
            <a:r>
              <a:rPr lang="en" sz="2000">
                <a:latin typeface="Red Hat Display"/>
                <a:ea typeface="Red Hat Display"/>
                <a:cs typeface="Red Hat Display"/>
                <a:sym typeface="Red Hat Display"/>
              </a:rPr>
              <a:t>A</a:t>
            </a:r>
            <a:r>
              <a:rPr lang="en" sz="2000">
                <a:solidFill>
                  <a:srgbClr val="000000"/>
                </a:solidFill>
                <a:latin typeface="Red Hat Display"/>
                <a:ea typeface="Red Hat Display"/>
                <a:cs typeface="Red Hat Display"/>
                <a:sym typeface="Red Hat Display"/>
              </a:rPr>
              <a:t>nalysis</a:t>
            </a:r>
            <a:endParaRPr sz="2000">
              <a:latin typeface="Red Hat Display"/>
              <a:ea typeface="Red Hat Display"/>
              <a:cs typeface="Red Hat Display"/>
              <a:sym typeface="Red Hat Display"/>
            </a:endParaRPr>
          </a:p>
        </p:txBody>
      </p:sp>
      <p:sp>
        <p:nvSpPr>
          <p:cNvPr id="1998" name="Google Shape;1998;p184"/>
          <p:cNvSpPr txBox="1"/>
          <p:nvPr/>
        </p:nvSpPr>
        <p:spPr>
          <a:xfrm>
            <a:off x="1626925" y="4654169"/>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Departure unlikely</a:t>
            </a:r>
            <a:endParaRPr i="1" sz="700">
              <a:solidFill>
                <a:schemeClr val="dk2"/>
              </a:solidFill>
              <a:latin typeface="Red Hat Text"/>
              <a:ea typeface="Red Hat Text"/>
              <a:cs typeface="Red Hat Text"/>
              <a:sym typeface="Red Hat Text"/>
            </a:endParaRPr>
          </a:p>
        </p:txBody>
      </p:sp>
      <p:sp>
        <p:nvSpPr>
          <p:cNvPr id="1999" name="Google Shape;1999;p184"/>
          <p:cNvSpPr txBox="1"/>
          <p:nvPr/>
        </p:nvSpPr>
        <p:spPr>
          <a:xfrm>
            <a:off x="6651725" y="4654169"/>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Departure very likely</a:t>
            </a:r>
            <a:endParaRPr i="1" sz="700">
              <a:solidFill>
                <a:schemeClr val="dk2"/>
              </a:solidFill>
              <a:latin typeface="Red Hat Text"/>
              <a:ea typeface="Red Hat Text"/>
              <a:cs typeface="Red Hat Text"/>
              <a:sym typeface="Red Hat Text"/>
            </a:endParaRPr>
          </a:p>
        </p:txBody>
      </p:sp>
      <p:sp>
        <p:nvSpPr>
          <p:cNvPr id="2000" name="Google Shape;2000;p184"/>
          <p:cNvSpPr txBox="1"/>
          <p:nvPr/>
        </p:nvSpPr>
        <p:spPr>
          <a:xfrm rot="-5400000">
            <a:off x="-121534" y="3536475"/>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Slight disruption</a:t>
            </a:r>
            <a:endParaRPr i="1" sz="700">
              <a:solidFill>
                <a:schemeClr val="dk2"/>
              </a:solidFill>
              <a:latin typeface="Red Hat Text"/>
              <a:ea typeface="Red Hat Text"/>
              <a:cs typeface="Red Hat Text"/>
              <a:sym typeface="Red Hat Text"/>
            </a:endParaRPr>
          </a:p>
        </p:txBody>
      </p:sp>
      <p:sp>
        <p:nvSpPr>
          <p:cNvPr id="2001" name="Google Shape;2001;p184"/>
          <p:cNvSpPr txBox="1"/>
          <p:nvPr/>
        </p:nvSpPr>
        <p:spPr>
          <a:xfrm rot="-5400000">
            <a:off x="-121534" y="1220900"/>
            <a:ext cx="1170300" cy="22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700">
                <a:solidFill>
                  <a:schemeClr val="dk2"/>
                </a:solidFill>
                <a:latin typeface="Red Hat Text"/>
                <a:ea typeface="Red Hat Text"/>
                <a:cs typeface="Red Hat Text"/>
                <a:sym typeface="Red Hat Text"/>
              </a:rPr>
              <a:t>Critical disruption</a:t>
            </a:r>
            <a:endParaRPr i="1" sz="700">
              <a:solidFill>
                <a:schemeClr val="dk2"/>
              </a:solidFill>
              <a:latin typeface="Red Hat Text"/>
              <a:ea typeface="Red Hat Text"/>
              <a:cs typeface="Red Hat Text"/>
              <a:sym typeface="Red Hat Text"/>
            </a:endParaRPr>
          </a:p>
        </p:txBody>
      </p:sp>
      <p:pic>
        <p:nvPicPr>
          <p:cNvPr id="2002" name="Google Shape;2002;p184"/>
          <p:cNvPicPr preferRelativeResize="0"/>
          <p:nvPr/>
        </p:nvPicPr>
        <p:blipFill>
          <a:blip r:embed="rId2">
            <a:alphaModFix/>
          </a:blip>
          <a:stretch>
            <a:fillRect/>
          </a:stretch>
        </p:blipFill>
        <p:spPr>
          <a:xfrm>
            <a:off x="431576" y="61875"/>
            <a:ext cx="387440" cy="378300"/>
          </a:xfrm>
          <a:prstGeom prst="rect">
            <a:avLst/>
          </a:prstGeom>
          <a:noFill/>
          <a:ln>
            <a:noFill/>
          </a:ln>
        </p:spPr>
      </p:pic>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1">
  <p:cSld name="CUSTOM_7_1_1_1">
    <p:spTree>
      <p:nvGrpSpPr>
        <p:cNvPr id="2003" name="Shape 2003"/>
        <p:cNvGrpSpPr/>
        <p:nvPr/>
      </p:nvGrpSpPr>
      <p:grpSpPr>
        <a:xfrm>
          <a:off x="0" y="0"/>
          <a:ext cx="0" cy="0"/>
          <a:chOff x="0" y="0"/>
          <a:chExt cx="0" cy="0"/>
        </a:xfrm>
      </p:grpSpPr>
      <p:cxnSp>
        <p:nvCxnSpPr>
          <p:cNvPr id="2004" name="Google Shape;2004;p18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005" name="Google Shape;2005;p18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006" name="Google Shape;2006;p18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007" name="Google Shape;2007;p185"/>
          <p:cNvSpPr/>
          <p:nvPr/>
        </p:nvSpPr>
        <p:spPr>
          <a:xfrm>
            <a:off x="2681325" y="1348875"/>
            <a:ext cx="3308100" cy="33132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Overpass"/>
              <a:ea typeface="Overpass"/>
              <a:cs typeface="Overpass"/>
              <a:sym typeface="Overpass"/>
            </a:endParaRPr>
          </a:p>
        </p:txBody>
      </p:sp>
      <p:sp>
        <p:nvSpPr>
          <p:cNvPr id="2008" name="Google Shape;2008;p185"/>
          <p:cNvSpPr txBox="1"/>
          <p:nvPr/>
        </p:nvSpPr>
        <p:spPr>
          <a:xfrm>
            <a:off x="435188" y="3490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Successor Identification (Your Role)</a:t>
            </a:r>
            <a:endParaRPr sz="2000">
              <a:latin typeface="Red Hat Text"/>
              <a:ea typeface="Red Hat Text"/>
              <a:cs typeface="Red Hat Text"/>
              <a:sym typeface="Red Hat Text"/>
            </a:endParaRPr>
          </a:p>
        </p:txBody>
      </p:sp>
      <p:sp>
        <p:nvSpPr>
          <p:cNvPr id="2009" name="Google Shape;2009;p185"/>
          <p:cNvSpPr txBox="1"/>
          <p:nvPr/>
        </p:nvSpPr>
        <p:spPr>
          <a:xfrm>
            <a:off x="6344300" y="1348875"/>
            <a:ext cx="2144100" cy="3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000000"/>
                </a:solidFill>
                <a:latin typeface="Red Hat Text"/>
                <a:ea typeface="Red Hat Text"/>
                <a:cs typeface="Red Hat Text"/>
                <a:sym typeface="Red Hat Text"/>
              </a:rPr>
              <a:t>NOTES:</a:t>
            </a:r>
            <a:endParaRPr b="1" sz="1000">
              <a:solidFill>
                <a:srgbClr val="78909C"/>
              </a:solidFill>
              <a:latin typeface="Red Hat Text"/>
              <a:ea typeface="Red Hat Text"/>
              <a:cs typeface="Red Hat Text"/>
              <a:sym typeface="Red Hat Text"/>
            </a:endParaRPr>
          </a:p>
        </p:txBody>
      </p:sp>
      <p:sp>
        <p:nvSpPr>
          <p:cNvPr id="2010" name="Google Shape;2010;p185"/>
          <p:cNvSpPr txBox="1"/>
          <p:nvPr/>
        </p:nvSpPr>
        <p:spPr>
          <a:xfrm>
            <a:off x="386753" y="1093325"/>
            <a:ext cx="1983300" cy="293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CC0000"/>
                </a:solidFill>
                <a:latin typeface="Red Hat Text"/>
                <a:ea typeface="Red Hat Text"/>
                <a:cs typeface="Red Hat Text"/>
                <a:sym typeface="Red Hat Text"/>
              </a:rPr>
              <a:t>INSTRUCTIONS:</a:t>
            </a:r>
            <a:endParaRPr b="1" sz="1100">
              <a:solidFill>
                <a:srgbClr val="CC0000"/>
              </a:solidFill>
              <a:latin typeface="Red Hat Text"/>
              <a:ea typeface="Red Hat Text"/>
              <a:cs typeface="Red Hat Text"/>
              <a:sym typeface="Red Hat Text"/>
            </a:endParaRPr>
          </a:p>
          <a:p>
            <a:pPr indent="0" lvl="0" marL="0" rtl="0" algn="l">
              <a:spcBef>
                <a:spcPts val="0"/>
              </a:spcBef>
              <a:spcAft>
                <a:spcPts val="0"/>
              </a:spcAft>
              <a:buNone/>
            </a:pPr>
            <a:r>
              <a:t/>
            </a:r>
            <a:endParaRPr b="1" i="1" sz="1100">
              <a:solidFill>
                <a:srgbClr val="CC0000"/>
              </a:solidFill>
              <a:latin typeface="Red Hat Text"/>
              <a:ea typeface="Red Hat Text"/>
              <a:cs typeface="Red Hat Text"/>
              <a:sym typeface="Red Hat Text"/>
            </a:endParaRPr>
          </a:p>
          <a:p>
            <a:pPr indent="0" lvl="0" marL="0" rtl="0" algn="l">
              <a:spcBef>
                <a:spcPts val="0"/>
              </a:spcBef>
              <a:spcAft>
                <a:spcPts val="0"/>
              </a:spcAft>
              <a:buNone/>
            </a:pPr>
            <a:r>
              <a:rPr i="1" lang="en" sz="1100">
                <a:solidFill>
                  <a:schemeClr val="dk2"/>
                </a:solidFill>
                <a:latin typeface="Red Hat Text"/>
                <a:ea typeface="Red Hat Text"/>
                <a:cs typeface="Red Hat Text"/>
                <a:sym typeface="Red Hat Text"/>
              </a:rPr>
              <a:t>Use this slide to provide input on successors for your role.</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rPr i="1" lang="en" sz="1100">
                <a:solidFill>
                  <a:schemeClr val="dk2"/>
                </a:solidFill>
                <a:latin typeface="Red Hat Text"/>
                <a:ea typeface="Red Hat Text"/>
                <a:cs typeface="Red Hat Text"/>
                <a:sym typeface="Red Hat Text"/>
              </a:rPr>
              <a:t>Review this information with your manager for their succession planning requirement.</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t/>
            </a:r>
            <a:endParaRPr i="1" sz="1100">
              <a:solidFill>
                <a:schemeClr val="dk2"/>
              </a:solidFill>
              <a:latin typeface="Red Hat Text"/>
              <a:ea typeface="Red Hat Text"/>
              <a:cs typeface="Red Hat Text"/>
              <a:sym typeface="Red Hat Text"/>
            </a:endParaRPr>
          </a:p>
          <a:p>
            <a:pPr indent="0" lvl="0" marL="0" rtl="0" algn="l">
              <a:spcBef>
                <a:spcPts val="0"/>
              </a:spcBef>
              <a:spcAft>
                <a:spcPts val="0"/>
              </a:spcAft>
              <a:buNone/>
            </a:pPr>
            <a:r>
              <a:rPr b="1" i="1" lang="en" sz="1100">
                <a:solidFill>
                  <a:schemeClr val="dk2"/>
                </a:solidFill>
                <a:latin typeface="Red Hat Text"/>
                <a:ea typeface="Red Hat Text"/>
                <a:cs typeface="Red Hat Text"/>
                <a:sym typeface="Red Hat Text"/>
              </a:rPr>
              <a:t>Note:</a:t>
            </a:r>
            <a:r>
              <a:rPr i="1" lang="en" sz="1100">
                <a:solidFill>
                  <a:schemeClr val="dk2"/>
                </a:solidFill>
                <a:latin typeface="Red Hat Text"/>
                <a:ea typeface="Red Hat Text"/>
                <a:cs typeface="Red Hat Text"/>
                <a:sym typeface="Red Hat Text"/>
              </a:rPr>
              <a:t> new definitions for each category available on slide 30 of the Appendix.</a:t>
            </a:r>
            <a:endParaRPr i="1" sz="1100">
              <a:solidFill>
                <a:schemeClr val="dk2"/>
              </a:solidFill>
              <a:latin typeface="Red Hat Text"/>
              <a:ea typeface="Red Hat Text"/>
              <a:cs typeface="Red Hat Text"/>
              <a:sym typeface="Red Hat Text"/>
            </a:endParaRPr>
          </a:p>
        </p:txBody>
      </p:sp>
      <p:sp>
        <p:nvSpPr>
          <p:cNvPr id="2011" name="Google Shape;2011;p185"/>
          <p:cNvSpPr txBox="1"/>
          <p:nvPr/>
        </p:nvSpPr>
        <p:spPr>
          <a:xfrm>
            <a:off x="2733003" y="1408739"/>
            <a:ext cx="3046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2012" name="Google Shape;2012;p185"/>
          <p:cNvSpPr txBox="1"/>
          <p:nvPr/>
        </p:nvSpPr>
        <p:spPr>
          <a:xfrm>
            <a:off x="2733003" y="2022634"/>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2013" name="Google Shape;2013;p185"/>
          <p:cNvSpPr txBox="1"/>
          <p:nvPr/>
        </p:nvSpPr>
        <p:spPr>
          <a:xfrm>
            <a:off x="2733003" y="2641407"/>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2014" name="Google Shape;2014;p185"/>
          <p:cNvSpPr txBox="1"/>
          <p:nvPr/>
        </p:nvSpPr>
        <p:spPr>
          <a:xfrm>
            <a:off x="2733003" y="3272613"/>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2015" name="Google Shape;2015;p185"/>
          <p:cNvSpPr txBox="1"/>
          <p:nvPr/>
        </p:nvSpPr>
        <p:spPr>
          <a:xfrm>
            <a:off x="2733003" y="3903818"/>
            <a:ext cx="1654200" cy="20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2016" name="Google Shape;2016;p185"/>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123" name="Shape 123"/>
        <p:cNvGrpSpPr/>
        <p:nvPr/>
      </p:nvGrpSpPr>
      <p:grpSpPr>
        <a:xfrm>
          <a:off x="0" y="0"/>
          <a:ext cx="0" cy="0"/>
          <a:chOff x="0" y="0"/>
          <a:chExt cx="0" cy="0"/>
        </a:xfrm>
      </p:grpSpPr>
      <p:sp>
        <p:nvSpPr>
          <p:cNvPr id="124" name="Google Shape;124;p20"/>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125" name="Google Shape;125;p20"/>
          <p:cNvPicPr preferRelativeResize="0"/>
          <p:nvPr/>
        </p:nvPicPr>
        <p:blipFill>
          <a:blip r:embed="rId3">
            <a:alphaModFix/>
          </a:blip>
          <a:stretch>
            <a:fillRect/>
          </a:stretch>
        </p:blipFill>
        <p:spPr>
          <a:xfrm>
            <a:off x="7580138" y="4652989"/>
            <a:ext cx="1184909" cy="279505"/>
          </a:xfrm>
          <a:prstGeom prst="rect">
            <a:avLst/>
          </a:prstGeom>
          <a:noFill/>
          <a:ln>
            <a:noFill/>
          </a:ln>
        </p:spPr>
      </p:pic>
      <p:cxnSp>
        <p:nvCxnSpPr>
          <p:cNvPr id="126" name="Google Shape;126;p20"/>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27" name="Google Shape;127;p20"/>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128" name="Google Shape;128;p20"/>
          <p:cNvSpPr txBox="1"/>
          <p:nvPr>
            <p:ph idx="1" type="subTitle"/>
          </p:nvPr>
        </p:nvSpPr>
        <p:spPr>
          <a:xfrm rot="5400000">
            <a:off x="-1603762" y="1603800"/>
            <a:ext cx="3861600" cy="654000"/>
          </a:xfrm>
          <a:prstGeom prst="rect">
            <a:avLst/>
          </a:prstGeom>
        </p:spPr>
        <p:txBody>
          <a:bodyPr anchorCtr="0" anchor="ctr" bIns="68575" lIns="37712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29" name="Google Shape;129;p20"/>
          <p:cNvSpPr txBox="1"/>
          <p:nvPr>
            <p:ph idx="2" type="subTitle"/>
          </p:nvPr>
        </p:nvSpPr>
        <p:spPr>
          <a:xfrm>
            <a:off x="4245394" y="2064300"/>
            <a:ext cx="33351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a:buNone/>
              <a:defRPr sz="11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130" name="Google Shape;130;p20"/>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linkedin.com/company/red-hat</a:t>
            </a:r>
            <a:endParaRPr sz="900">
              <a:solidFill>
                <a:schemeClr val="dk1"/>
              </a:solidFill>
              <a:latin typeface="Red Hat Display"/>
              <a:ea typeface="Red Hat Display"/>
              <a:cs typeface="Red Hat Display"/>
              <a:sym typeface="Red Hat Display"/>
            </a:endParaRPr>
          </a:p>
        </p:txBody>
      </p:sp>
      <p:sp>
        <p:nvSpPr>
          <p:cNvPr id="131" name="Google Shape;131;p20"/>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youtube.com/user/RedHatVideos</a:t>
            </a:r>
            <a:endParaRPr sz="900">
              <a:solidFill>
                <a:schemeClr val="dk1"/>
              </a:solidFill>
              <a:latin typeface="Red Hat Display"/>
              <a:ea typeface="Red Hat Display"/>
              <a:cs typeface="Red Hat Display"/>
              <a:sym typeface="Red Hat Display"/>
            </a:endParaRPr>
          </a:p>
        </p:txBody>
      </p:sp>
      <p:sp>
        <p:nvSpPr>
          <p:cNvPr id="132" name="Google Shape;132;p20"/>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133" name="Google Shape;133;p20"/>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twitter.com/RedHat</a:t>
            </a:r>
            <a:endParaRPr sz="900">
              <a:solidFill>
                <a:schemeClr val="dk1"/>
              </a:solidFill>
              <a:latin typeface="Red Hat Display"/>
              <a:ea typeface="Red Hat Display"/>
              <a:cs typeface="Red Hat Display"/>
              <a:sym typeface="Red Hat Display"/>
            </a:endParaRPr>
          </a:p>
        </p:txBody>
      </p:sp>
      <p:pic>
        <p:nvPicPr>
          <p:cNvPr id="134" name="Google Shape;134;p20"/>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135" name="Google Shape;135;p20"/>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136" name="Google Shape;136;p20"/>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137" name="Google Shape;137;p20"/>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
        <p:nvSpPr>
          <p:cNvPr id="138" name="Google Shape;138;p2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5">
  <p:cSld name="CUSTOM_7_1_1_1_1">
    <p:spTree>
      <p:nvGrpSpPr>
        <p:cNvPr id="2017" name="Shape 2017"/>
        <p:cNvGrpSpPr/>
        <p:nvPr/>
      </p:nvGrpSpPr>
      <p:grpSpPr>
        <a:xfrm>
          <a:off x="0" y="0"/>
          <a:ext cx="0" cy="0"/>
          <a:chOff x="0" y="0"/>
          <a:chExt cx="0" cy="0"/>
        </a:xfrm>
      </p:grpSpPr>
      <p:cxnSp>
        <p:nvCxnSpPr>
          <p:cNvPr id="2018" name="Google Shape;2018;p18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019" name="Google Shape;2019;p18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2020" name="Google Shape;2020;p186"/>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2021" name="Google Shape;2021;p186"/>
          <p:cNvSpPr/>
          <p:nvPr/>
        </p:nvSpPr>
        <p:spPr>
          <a:xfrm>
            <a:off x="5517713" y="112027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2022" name="Google Shape;2022;p186"/>
          <p:cNvSpPr/>
          <p:nvPr/>
        </p:nvSpPr>
        <p:spPr>
          <a:xfrm>
            <a:off x="3732238" y="112202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2023" name="Google Shape;2023;p186"/>
          <p:cNvSpPr/>
          <p:nvPr/>
        </p:nvSpPr>
        <p:spPr>
          <a:xfrm>
            <a:off x="1946763"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2024" name="Google Shape;2024;p186"/>
          <p:cNvSpPr/>
          <p:nvPr/>
        </p:nvSpPr>
        <p:spPr>
          <a:xfrm>
            <a:off x="161288" y="111830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2025" name="Google Shape;2025;p186"/>
          <p:cNvSpPr/>
          <p:nvPr/>
        </p:nvSpPr>
        <p:spPr>
          <a:xfrm>
            <a:off x="7324088"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2026" name="Google Shape;2026;p186"/>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sp>
        <p:nvSpPr>
          <p:cNvPr id="2027" name="Google Shape;2027;p186"/>
          <p:cNvSpPr txBox="1"/>
          <p:nvPr/>
        </p:nvSpPr>
        <p:spPr>
          <a:xfrm>
            <a:off x="5580951" y="1115575"/>
            <a:ext cx="12645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2028" name="Google Shape;2028;p186"/>
          <p:cNvSpPr txBox="1"/>
          <p:nvPr/>
        </p:nvSpPr>
        <p:spPr>
          <a:xfrm>
            <a:off x="5580966" y="18488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2029" name="Google Shape;2029;p186"/>
          <p:cNvSpPr txBox="1"/>
          <p:nvPr/>
        </p:nvSpPr>
        <p:spPr>
          <a:xfrm>
            <a:off x="5580963" y="25878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2030" name="Google Shape;2030;p186"/>
          <p:cNvSpPr txBox="1"/>
          <p:nvPr/>
        </p:nvSpPr>
        <p:spPr>
          <a:xfrm>
            <a:off x="5580966" y="33417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2031" name="Google Shape;2031;p186"/>
          <p:cNvSpPr txBox="1"/>
          <p:nvPr/>
        </p:nvSpPr>
        <p:spPr>
          <a:xfrm>
            <a:off x="5580966" y="414606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2032" name="Google Shape;2032;p186"/>
          <p:cNvSpPr txBox="1"/>
          <p:nvPr/>
        </p:nvSpPr>
        <p:spPr>
          <a:xfrm>
            <a:off x="3795477" y="11173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2033" name="Google Shape;2033;p186"/>
          <p:cNvSpPr txBox="1"/>
          <p:nvPr/>
        </p:nvSpPr>
        <p:spPr>
          <a:xfrm>
            <a:off x="3795491" y="18505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2034" name="Google Shape;2034;p186"/>
          <p:cNvSpPr txBox="1"/>
          <p:nvPr/>
        </p:nvSpPr>
        <p:spPr>
          <a:xfrm>
            <a:off x="3795488" y="25896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2035" name="Google Shape;2035;p186"/>
          <p:cNvSpPr txBox="1"/>
          <p:nvPr/>
        </p:nvSpPr>
        <p:spPr>
          <a:xfrm>
            <a:off x="3795491" y="33435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2036" name="Google Shape;2036;p186"/>
          <p:cNvSpPr txBox="1"/>
          <p:nvPr/>
        </p:nvSpPr>
        <p:spPr>
          <a:xfrm>
            <a:off x="3795491" y="414781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2037" name="Google Shape;2037;p186"/>
          <p:cNvSpPr txBox="1"/>
          <p:nvPr/>
        </p:nvSpPr>
        <p:spPr>
          <a:xfrm>
            <a:off x="2010002" y="11007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2038" name="Google Shape;2038;p186"/>
          <p:cNvSpPr txBox="1"/>
          <p:nvPr/>
        </p:nvSpPr>
        <p:spPr>
          <a:xfrm>
            <a:off x="2010016"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2039" name="Google Shape;2039;p186"/>
          <p:cNvSpPr txBox="1"/>
          <p:nvPr/>
        </p:nvSpPr>
        <p:spPr>
          <a:xfrm>
            <a:off x="2010013"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2040" name="Google Shape;2040;p186"/>
          <p:cNvSpPr txBox="1"/>
          <p:nvPr/>
        </p:nvSpPr>
        <p:spPr>
          <a:xfrm>
            <a:off x="2010016"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2041" name="Google Shape;2041;p186"/>
          <p:cNvSpPr txBox="1"/>
          <p:nvPr/>
        </p:nvSpPr>
        <p:spPr>
          <a:xfrm>
            <a:off x="2010016"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2042" name="Google Shape;2042;p186"/>
          <p:cNvSpPr txBox="1"/>
          <p:nvPr/>
        </p:nvSpPr>
        <p:spPr>
          <a:xfrm>
            <a:off x="224527" y="1113616"/>
            <a:ext cx="11853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2043" name="Google Shape;2043;p186"/>
          <p:cNvSpPr txBox="1"/>
          <p:nvPr/>
        </p:nvSpPr>
        <p:spPr>
          <a:xfrm>
            <a:off x="224541" y="184682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2044" name="Google Shape;2044;p186"/>
          <p:cNvSpPr txBox="1"/>
          <p:nvPr/>
        </p:nvSpPr>
        <p:spPr>
          <a:xfrm>
            <a:off x="224538" y="25858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2045" name="Google Shape;2045;p186"/>
          <p:cNvSpPr txBox="1"/>
          <p:nvPr/>
        </p:nvSpPr>
        <p:spPr>
          <a:xfrm>
            <a:off x="224541" y="33397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2046" name="Google Shape;2046;p186"/>
          <p:cNvSpPr txBox="1"/>
          <p:nvPr/>
        </p:nvSpPr>
        <p:spPr>
          <a:xfrm>
            <a:off x="224541" y="414409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2047" name="Google Shape;2047;p186"/>
          <p:cNvSpPr txBox="1"/>
          <p:nvPr/>
        </p:nvSpPr>
        <p:spPr>
          <a:xfrm>
            <a:off x="7387327" y="1100725"/>
            <a:ext cx="11853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2048" name="Google Shape;2048;p186"/>
          <p:cNvSpPr txBox="1"/>
          <p:nvPr/>
        </p:nvSpPr>
        <p:spPr>
          <a:xfrm>
            <a:off x="7387341"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2049" name="Google Shape;2049;p186"/>
          <p:cNvSpPr txBox="1"/>
          <p:nvPr/>
        </p:nvSpPr>
        <p:spPr>
          <a:xfrm>
            <a:off x="7387338"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2050" name="Google Shape;2050;p186"/>
          <p:cNvSpPr txBox="1"/>
          <p:nvPr/>
        </p:nvSpPr>
        <p:spPr>
          <a:xfrm>
            <a:off x="7387341"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2051" name="Google Shape;2051;p186"/>
          <p:cNvSpPr txBox="1"/>
          <p:nvPr/>
        </p:nvSpPr>
        <p:spPr>
          <a:xfrm>
            <a:off x="7387341"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2052" name="Google Shape;2052;p186"/>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4">
  <p:cSld name="CUSTOM_7_1_1_1_1_1">
    <p:spTree>
      <p:nvGrpSpPr>
        <p:cNvPr id="2053" name="Shape 2053"/>
        <p:cNvGrpSpPr/>
        <p:nvPr/>
      </p:nvGrpSpPr>
      <p:grpSpPr>
        <a:xfrm>
          <a:off x="0" y="0"/>
          <a:ext cx="0" cy="0"/>
          <a:chOff x="0" y="0"/>
          <a:chExt cx="0" cy="0"/>
        </a:xfrm>
      </p:grpSpPr>
      <p:cxnSp>
        <p:nvCxnSpPr>
          <p:cNvPr id="2054" name="Google Shape;2054;p18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055" name="Google Shape;2055;p18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2056" name="Google Shape;2056;p187"/>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2057" name="Google Shape;2057;p187"/>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pic>
        <p:nvPicPr>
          <p:cNvPr id="2058" name="Google Shape;2058;p187"/>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2059" name="Google Shape;2059;p187"/>
          <p:cNvSpPr/>
          <p:nvPr/>
        </p:nvSpPr>
        <p:spPr>
          <a:xfrm>
            <a:off x="4527113" y="112027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2060" name="Google Shape;2060;p187"/>
          <p:cNvSpPr/>
          <p:nvPr/>
        </p:nvSpPr>
        <p:spPr>
          <a:xfrm>
            <a:off x="2741638" y="112202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2061" name="Google Shape;2061;p187"/>
          <p:cNvSpPr/>
          <p:nvPr/>
        </p:nvSpPr>
        <p:spPr>
          <a:xfrm>
            <a:off x="956163" y="111830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2062" name="Google Shape;2062;p187"/>
          <p:cNvSpPr/>
          <p:nvPr/>
        </p:nvSpPr>
        <p:spPr>
          <a:xfrm>
            <a:off x="6333488"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2063" name="Google Shape;2063;p187"/>
          <p:cNvSpPr txBox="1"/>
          <p:nvPr/>
        </p:nvSpPr>
        <p:spPr>
          <a:xfrm>
            <a:off x="4590351" y="1115575"/>
            <a:ext cx="12645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2064" name="Google Shape;2064;p187"/>
          <p:cNvSpPr txBox="1"/>
          <p:nvPr/>
        </p:nvSpPr>
        <p:spPr>
          <a:xfrm>
            <a:off x="4590366" y="18488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2065" name="Google Shape;2065;p187"/>
          <p:cNvSpPr txBox="1"/>
          <p:nvPr/>
        </p:nvSpPr>
        <p:spPr>
          <a:xfrm>
            <a:off x="4590363" y="25878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2066" name="Google Shape;2066;p187"/>
          <p:cNvSpPr txBox="1"/>
          <p:nvPr/>
        </p:nvSpPr>
        <p:spPr>
          <a:xfrm>
            <a:off x="4590366" y="33417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2067" name="Google Shape;2067;p187"/>
          <p:cNvSpPr txBox="1"/>
          <p:nvPr/>
        </p:nvSpPr>
        <p:spPr>
          <a:xfrm>
            <a:off x="4590366" y="414606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2068" name="Google Shape;2068;p187"/>
          <p:cNvSpPr txBox="1"/>
          <p:nvPr/>
        </p:nvSpPr>
        <p:spPr>
          <a:xfrm>
            <a:off x="2804877" y="11173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2069" name="Google Shape;2069;p187"/>
          <p:cNvSpPr txBox="1"/>
          <p:nvPr/>
        </p:nvSpPr>
        <p:spPr>
          <a:xfrm>
            <a:off x="2804891" y="18505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2070" name="Google Shape;2070;p187"/>
          <p:cNvSpPr txBox="1"/>
          <p:nvPr/>
        </p:nvSpPr>
        <p:spPr>
          <a:xfrm>
            <a:off x="2804888" y="25896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2071" name="Google Shape;2071;p187"/>
          <p:cNvSpPr txBox="1"/>
          <p:nvPr/>
        </p:nvSpPr>
        <p:spPr>
          <a:xfrm>
            <a:off x="2804891" y="33435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2072" name="Google Shape;2072;p187"/>
          <p:cNvSpPr txBox="1"/>
          <p:nvPr/>
        </p:nvSpPr>
        <p:spPr>
          <a:xfrm>
            <a:off x="2804891" y="414781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2073" name="Google Shape;2073;p187"/>
          <p:cNvSpPr txBox="1"/>
          <p:nvPr/>
        </p:nvSpPr>
        <p:spPr>
          <a:xfrm>
            <a:off x="1019402" y="1113616"/>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2074" name="Google Shape;2074;p187"/>
          <p:cNvSpPr txBox="1"/>
          <p:nvPr/>
        </p:nvSpPr>
        <p:spPr>
          <a:xfrm>
            <a:off x="1019416" y="184682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2075" name="Google Shape;2075;p187"/>
          <p:cNvSpPr txBox="1"/>
          <p:nvPr/>
        </p:nvSpPr>
        <p:spPr>
          <a:xfrm>
            <a:off x="1019413" y="25858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2076" name="Google Shape;2076;p187"/>
          <p:cNvSpPr txBox="1"/>
          <p:nvPr/>
        </p:nvSpPr>
        <p:spPr>
          <a:xfrm>
            <a:off x="1019416" y="33397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2077" name="Google Shape;2077;p187"/>
          <p:cNvSpPr txBox="1"/>
          <p:nvPr/>
        </p:nvSpPr>
        <p:spPr>
          <a:xfrm>
            <a:off x="1019416" y="414409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2078" name="Google Shape;2078;p187"/>
          <p:cNvSpPr txBox="1"/>
          <p:nvPr/>
        </p:nvSpPr>
        <p:spPr>
          <a:xfrm>
            <a:off x="6396727" y="1100725"/>
            <a:ext cx="11853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2079" name="Google Shape;2079;p187"/>
          <p:cNvSpPr txBox="1"/>
          <p:nvPr/>
        </p:nvSpPr>
        <p:spPr>
          <a:xfrm>
            <a:off x="6396741"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2080" name="Google Shape;2080;p187"/>
          <p:cNvSpPr txBox="1"/>
          <p:nvPr/>
        </p:nvSpPr>
        <p:spPr>
          <a:xfrm>
            <a:off x="6396738"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2081" name="Google Shape;2081;p187"/>
          <p:cNvSpPr txBox="1"/>
          <p:nvPr/>
        </p:nvSpPr>
        <p:spPr>
          <a:xfrm>
            <a:off x="6396741"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2082" name="Google Shape;2082;p187"/>
          <p:cNvSpPr txBox="1"/>
          <p:nvPr/>
        </p:nvSpPr>
        <p:spPr>
          <a:xfrm>
            <a:off x="6396741"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2083" name="Google Shape;2083;p187"/>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2084" name="Google Shape;2084;p18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3">
  <p:cSld name="CUSTOM_7_1_1_1_1_1_1">
    <p:spTree>
      <p:nvGrpSpPr>
        <p:cNvPr id="2085" name="Shape 2085"/>
        <p:cNvGrpSpPr/>
        <p:nvPr/>
      </p:nvGrpSpPr>
      <p:grpSpPr>
        <a:xfrm>
          <a:off x="0" y="0"/>
          <a:ext cx="0" cy="0"/>
          <a:chOff x="0" y="0"/>
          <a:chExt cx="0" cy="0"/>
        </a:xfrm>
      </p:grpSpPr>
      <p:cxnSp>
        <p:nvCxnSpPr>
          <p:cNvPr id="2086" name="Google Shape;2086;p18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087" name="Google Shape;2087;p18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2088" name="Google Shape;2088;p188"/>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2089" name="Google Shape;2089;p188"/>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pic>
        <p:nvPicPr>
          <p:cNvPr id="2090" name="Google Shape;2090;p188"/>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pic>
        <p:nvPicPr>
          <p:cNvPr id="2091" name="Google Shape;2091;p188"/>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2092" name="Google Shape;2092;p18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093" name="Google Shape;2093;p188"/>
          <p:cNvSpPr/>
          <p:nvPr/>
        </p:nvSpPr>
        <p:spPr>
          <a:xfrm>
            <a:off x="5441513" y="112027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2094" name="Google Shape;2094;p188"/>
          <p:cNvSpPr/>
          <p:nvPr/>
        </p:nvSpPr>
        <p:spPr>
          <a:xfrm>
            <a:off x="3656038" y="1122025"/>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2095" name="Google Shape;2095;p188"/>
          <p:cNvSpPr/>
          <p:nvPr/>
        </p:nvSpPr>
        <p:spPr>
          <a:xfrm>
            <a:off x="1870563" y="111830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2096" name="Google Shape;2096;p188"/>
          <p:cNvSpPr txBox="1"/>
          <p:nvPr/>
        </p:nvSpPr>
        <p:spPr>
          <a:xfrm>
            <a:off x="5504751" y="1115575"/>
            <a:ext cx="12645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2097" name="Google Shape;2097;p188"/>
          <p:cNvSpPr txBox="1"/>
          <p:nvPr/>
        </p:nvSpPr>
        <p:spPr>
          <a:xfrm>
            <a:off x="5504766" y="18488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2098" name="Google Shape;2098;p188"/>
          <p:cNvSpPr txBox="1"/>
          <p:nvPr/>
        </p:nvSpPr>
        <p:spPr>
          <a:xfrm>
            <a:off x="5504763" y="25878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2099" name="Google Shape;2099;p188"/>
          <p:cNvSpPr txBox="1"/>
          <p:nvPr/>
        </p:nvSpPr>
        <p:spPr>
          <a:xfrm>
            <a:off x="5504766" y="33417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2100" name="Google Shape;2100;p188"/>
          <p:cNvSpPr txBox="1"/>
          <p:nvPr/>
        </p:nvSpPr>
        <p:spPr>
          <a:xfrm>
            <a:off x="5504766" y="414606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2101" name="Google Shape;2101;p188"/>
          <p:cNvSpPr txBox="1"/>
          <p:nvPr/>
        </p:nvSpPr>
        <p:spPr>
          <a:xfrm>
            <a:off x="3719277" y="11173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2102" name="Google Shape;2102;p188"/>
          <p:cNvSpPr txBox="1"/>
          <p:nvPr/>
        </p:nvSpPr>
        <p:spPr>
          <a:xfrm>
            <a:off x="3719291" y="185055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2103" name="Google Shape;2103;p188"/>
          <p:cNvSpPr txBox="1"/>
          <p:nvPr/>
        </p:nvSpPr>
        <p:spPr>
          <a:xfrm>
            <a:off x="3719288" y="25896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2104" name="Google Shape;2104;p188"/>
          <p:cNvSpPr txBox="1"/>
          <p:nvPr/>
        </p:nvSpPr>
        <p:spPr>
          <a:xfrm>
            <a:off x="3719291" y="3343500"/>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2105" name="Google Shape;2105;p188"/>
          <p:cNvSpPr txBox="1"/>
          <p:nvPr/>
        </p:nvSpPr>
        <p:spPr>
          <a:xfrm>
            <a:off x="3719291" y="414781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2106" name="Google Shape;2106;p188"/>
          <p:cNvSpPr txBox="1"/>
          <p:nvPr/>
        </p:nvSpPr>
        <p:spPr>
          <a:xfrm>
            <a:off x="1933802" y="1113616"/>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2107" name="Google Shape;2107;p188"/>
          <p:cNvSpPr txBox="1"/>
          <p:nvPr/>
        </p:nvSpPr>
        <p:spPr>
          <a:xfrm>
            <a:off x="1933816" y="184682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2108" name="Google Shape;2108;p188"/>
          <p:cNvSpPr txBox="1"/>
          <p:nvPr/>
        </p:nvSpPr>
        <p:spPr>
          <a:xfrm>
            <a:off x="1933813" y="25858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2109" name="Google Shape;2109;p188"/>
          <p:cNvSpPr txBox="1"/>
          <p:nvPr/>
        </p:nvSpPr>
        <p:spPr>
          <a:xfrm>
            <a:off x="1933816" y="333977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2110" name="Google Shape;2110;p188"/>
          <p:cNvSpPr txBox="1"/>
          <p:nvPr/>
        </p:nvSpPr>
        <p:spPr>
          <a:xfrm>
            <a:off x="1933816" y="414409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2111" name="Google Shape;2111;p188"/>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or 2">
  <p:cSld name="CUSTOM_7_1_1_1_1_1_1_1">
    <p:spTree>
      <p:nvGrpSpPr>
        <p:cNvPr id="2112" name="Shape 2112"/>
        <p:cNvGrpSpPr/>
        <p:nvPr/>
      </p:nvGrpSpPr>
      <p:grpSpPr>
        <a:xfrm>
          <a:off x="0" y="0"/>
          <a:ext cx="0" cy="0"/>
          <a:chOff x="0" y="0"/>
          <a:chExt cx="0" cy="0"/>
        </a:xfrm>
      </p:grpSpPr>
      <p:cxnSp>
        <p:nvCxnSpPr>
          <p:cNvPr id="2113" name="Google Shape;2113;p18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114" name="Google Shape;2114;p18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pic>
        <p:nvPicPr>
          <p:cNvPr id="2115" name="Google Shape;2115;p189"/>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2116" name="Google Shape;2116;p189"/>
          <p:cNvSpPr txBox="1"/>
          <p:nvPr/>
        </p:nvSpPr>
        <p:spPr>
          <a:xfrm>
            <a:off x="663788" y="1966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Succession Planning (Your Team)</a:t>
            </a:r>
            <a:endParaRPr sz="2000">
              <a:latin typeface="Red Hat Text"/>
              <a:ea typeface="Red Hat Text"/>
              <a:cs typeface="Red Hat Text"/>
              <a:sym typeface="Red Hat Text"/>
            </a:endParaRPr>
          </a:p>
        </p:txBody>
      </p:sp>
      <p:pic>
        <p:nvPicPr>
          <p:cNvPr id="2117" name="Google Shape;2117;p189"/>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pic>
        <p:nvPicPr>
          <p:cNvPr id="2118" name="Google Shape;2118;p189"/>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2119" name="Google Shape;2119;p1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20" name="Google Shape;2120;p189"/>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
        <p:nvSpPr>
          <p:cNvPr id="2121" name="Google Shape;2121;p189"/>
          <p:cNvSpPr/>
          <p:nvPr/>
        </p:nvSpPr>
        <p:spPr>
          <a:xfrm>
            <a:off x="4570438" y="1109134"/>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2122" name="Google Shape;2122;p189"/>
          <p:cNvSpPr/>
          <p:nvPr/>
        </p:nvSpPr>
        <p:spPr>
          <a:xfrm>
            <a:off x="2784963" y="1105413"/>
            <a:ext cx="1636200" cy="38586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solidFill>
                <a:srgbClr val="FFFFFF"/>
              </a:solidFill>
              <a:latin typeface="Red Hat Text"/>
              <a:ea typeface="Red Hat Text"/>
              <a:cs typeface="Red Hat Text"/>
              <a:sym typeface="Red Hat Text"/>
            </a:endParaRPr>
          </a:p>
        </p:txBody>
      </p:sp>
      <p:sp>
        <p:nvSpPr>
          <p:cNvPr id="2123" name="Google Shape;2123;p189"/>
          <p:cNvSpPr txBox="1"/>
          <p:nvPr/>
        </p:nvSpPr>
        <p:spPr>
          <a:xfrm>
            <a:off x="4633677" y="1104434"/>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2124" name="Google Shape;2124;p189"/>
          <p:cNvSpPr txBox="1"/>
          <p:nvPr/>
        </p:nvSpPr>
        <p:spPr>
          <a:xfrm>
            <a:off x="4633691" y="1837659"/>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2125" name="Google Shape;2125;p189"/>
          <p:cNvSpPr txBox="1"/>
          <p:nvPr/>
        </p:nvSpPr>
        <p:spPr>
          <a:xfrm>
            <a:off x="4633688" y="2576709"/>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2126" name="Google Shape;2126;p189"/>
          <p:cNvSpPr txBox="1"/>
          <p:nvPr/>
        </p:nvSpPr>
        <p:spPr>
          <a:xfrm>
            <a:off x="4633691" y="3330609"/>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2127" name="Google Shape;2127;p189"/>
          <p:cNvSpPr txBox="1"/>
          <p:nvPr/>
        </p:nvSpPr>
        <p:spPr>
          <a:xfrm>
            <a:off x="4633691" y="4134927"/>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sp>
        <p:nvSpPr>
          <p:cNvPr id="2128" name="Google Shape;2128;p189"/>
          <p:cNvSpPr txBox="1"/>
          <p:nvPr/>
        </p:nvSpPr>
        <p:spPr>
          <a:xfrm>
            <a:off x="2848202" y="1100725"/>
            <a:ext cx="11292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NOW</a:t>
            </a:r>
            <a:endParaRPr b="1" sz="800">
              <a:solidFill>
                <a:srgbClr val="FFFFFF"/>
              </a:solidFill>
              <a:latin typeface="Red Hat Text"/>
              <a:ea typeface="Red Hat Text"/>
              <a:cs typeface="Red Hat Text"/>
              <a:sym typeface="Red Hat Text"/>
            </a:endParaRPr>
          </a:p>
        </p:txBody>
      </p:sp>
      <p:sp>
        <p:nvSpPr>
          <p:cNvPr id="2129" name="Google Shape;2129;p189"/>
          <p:cNvSpPr txBox="1"/>
          <p:nvPr/>
        </p:nvSpPr>
        <p:spPr>
          <a:xfrm>
            <a:off x="2848216" y="183393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1 YEAR</a:t>
            </a:r>
            <a:endParaRPr b="1" sz="800">
              <a:solidFill>
                <a:srgbClr val="FFFFFF"/>
              </a:solidFill>
              <a:latin typeface="Red Hat Text"/>
              <a:ea typeface="Red Hat Text"/>
              <a:cs typeface="Red Hat Text"/>
              <a:sym typeface="Red Hat Text"/>
            </a:endParaRPr>
          </a:p>
        </p:txBody>
      </p:sp>
      <p:sp>
        <p:nvSpPr>
          <p:cNvPr id="2130" name="Google Shape;2130;p189"/>
          <p:cNvSpPr txBox="1"/>
          <p:nvPr/>
        </p:nvSpPr>
        <p:spPr>
          <a:xfrm>
            <a:off x="2848213" y="25729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READY: 2 YEARS</a:t>
            </a:r>
            <a:endParaRPr b="1" sz="800">
              <a:solidFill>
                <a:srgbClr val="FFFFFF"/>
              </a:solidFill>
              <a:latin typeface="Red Hat Text"/>
              <a:ea typeface="Red Hat Text"/>
              <a:cs typeface="Red Hat Text"/>
              <a:sym typeface="Red Hat Text"/>
            </a:endParaRPr>
          </a:p>
        </p:txBody>
      </p:sp>
      <p:sp>
        <p:nvSpPr>
          <p:cNvPr id="2131" name="Google Shape;2131;p189"/>
          <p:cNvSpPr txBox="1"/>
          <p:nvPr/>
        </p:nvSpPr>
        <p:spPr>
          <a:xfrm>
            <a:off x="2848216" y="3326888"/>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EMERGENCY PLAN</a:t>
            </a:r>
            <a:endParaRPr b="1" sz="800">
              <a:solidFill>
                <a:srgbClr val="FFFFFF"/>
              </a:solidFill>
              <a:latin typeface="Red Hat Text"/>
              <a:ea typeface="Red Hat Text"/>
              <a:cs typeface="Red Hat Text"/>
              <a:sym typeface="Red Hat Text"/>
            </a:endParaRPr>
          </a:p>
        </p:txBody>
      </p:sp>
      <p:sp>
        <p:nvSpPr>
          <p:cNvPr id="2132" name="Google Shape;2132;p189"/>
          <p:cNvSpPr txBox="1"/>
          <p:nvPr/>
        </p:nvSpPr>
        <p:spPr>
          <a:xfrm>
            <a:off x="2848216" y="4131206"/>
            <a:ext cx="1506600" cy="24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ed Hat Text"/>
                <a:ea typeface="Red Hat Text"/>
                <a:cs typeface="Red Hat Text"/>
                <a:sym typeface="Red Hat Text"/>
              </a:rPr>
              <a:t>EXTERNAL CANDIDATE(S)</a:t>
            </a:r>
            <a:endParaRPr b="1" sz="800">
              <a:solidFill>
                <a:srgbClr val="FFFFFF"/>
              </a:solidFill>
              <a:latin typeface="Red Hat Text"/>
              <a:ea typeface="Red Hat Text"/>
              <a:cs typeface="Red Hat Text"/>
              <a:sym typeface="Red Hat Text"/>
            </a:endParaRPr>
          </a:p>
        </p:txBody>
      </p:sp>
      <p:pic>
        <p:nvPicPr>
          <p:cNvPr id="2133" name="Google Shape;2133;p189"/>
          <p:cNvPicPr preferRelativeResize="0"/>
          <p:nvPr/>
        </p:nvPicPr>
        <p:blipFill rotWithShape="1">
          <a:blip r:embed="rId2">
            <a:alphaModFix/>
          </a:blip>
          <a:srcRect b="258" l="0" r="0" t="258"/>
          <a:stretch/>
        </p:blipFill>
        <p:spPr>
          <a:xfrm>
            <a:off x="437948" y="114126"/>
            <a:ext cx="437780" cy="378301"/>
          </a:xfrm>
          <a:prstGeom prst="rect">
            <a:avLst/>
          </a:prstGeom>
          <a:noFill/>
          <a:ln>
            <a:noFill/>
          </a:ln>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ccess profile">
  <p:cSld name="CUSTOM_7_1_1_1_1_1_1_1_1">
    <p:spTree>
      <p:nvGrpSpPr>
        <p:cNvPr id="2134" name="Shape 2134"/>
        <p:cNvGrpSpPr/>
        <p:nvPr/>
      </p:nvGrpSpPr>
      <p:grpSpPr>
        <a:xfrm>
          <a:off x="0" y="0"/>
          <a:ext cx="0" cy="0"/>
          <a:chOff x="0" y="0"/>
          <a:chExt cx="0" cy="0"/>
        </a:xfrm>
      </p:grpSpPr>
      <p:cxnSp>
        <p:nvCxnSpPr>
          <p:cNvPr id="2135" name="Google Shape;2135;p19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136" name="Google Shape;2136;p19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137" name="Google Shape;2137;p19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138" name="Google Shape;2138;p190"/>
          <p:cNvSpPr txBox="1"/>
          <p:nvPr/>
        </p:nvSpPr>
        <p:spPr>
          <a:xfrm>
            <a:off x="667666" y="1204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Senior Leader Success Profile</a:t>
            </a:r>
            <a:endParaRPr sz="2000">
              <a:latin typeface="Red Hat Text"/>
              <a:ea typeface="Red Hat Text"/>
              <a:cs typeface="Red Hat Text"/>
              <a:sym typeface="Red Hat Text"/>
            </a:endParaRPr>
          </a:p>
        </p:txBody>
      </p:sp>
      <p:sp>
        <p:nvSpPr>
          <p:cNvPr id="2139" name="Google Shape;2139;p190"/>
          <p:cNvSpPr txBox="1"/>
          <p:nvPr>
            <p:ph idx="2" type="sldNum"/>
          </p:nvPr>
        </p:nvSpPr>
        <p:spPr>
          <a:xfrm>
            <a:off x="61481" y="4627167"/>
            <a:ext cx="548700" cy="1077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
        <p:nvSpPr>
          <p:cNvPr id="2140" name="Google Shape;2140;p190"/>
          <p:cNvSpPr/>
          <p:nvPr/>
        </p:nvSpPr>
        <p:spPr>
          <a:xfrm>
            <a:off x="197825" y="3871106"/>
            <a:ext cx="179700" cy="188700"/>
          </a:xfrm>
          <a:prstGeom prst="flowChartConnector">
            <a:avLst/>
          </a:prstGeom>
          <a:solidFill>
            <a:srgbClr val="33BA34">
              <a:alpha val="27690"/>
            </a:srgbClr>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Red Hat Text"/>
              <a:ea typeface="Red Hat Text"/>
              <a:cs typeface="Red Hat Text"/>
              <a:sym typeface="Red Hat Text"/>
            </a:endParaRPr>
          </a:p>
        </p:txBody>
      </p:sp>
      <p:sp>
        <p:nvSpPr>
          <p:cNvPr id="2141" name="Google Shape;2141;p190"/>
          <p:cNvSpPr/>
          <p:nvPr/>
        </p:nvSpPr>
        <p:spPr>
          <a:xfrm>
            <a:off x="197825" y="3466175"/>
            <a:ext cx="179700" cy="188700"/>
          </a:xfrm>
          <a:prstGeom prst="flowChartConnector">
            <a:avLst/>
          </a:prstGeom>
          <a:solidFill>
            <a:srgbClr val="6AA84F"/>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Red Hat Text"/>
              <a:ea typeface="Red Hat Text"/>
              <a:cs typeface="Red Hat Text"/>
              <a:sym typeface="Red Hat Text"/>
            </a:endParaRPr>
          </a:p>
        </p:txBody>
      </p:sp>
      <p:sp>
        <p:nvSpPr>
          <p:cNvPr id="2142" name="Google Shape;2142;p190"/>
          <p:cNvSpPr/>
          <p:nvPr/>
        </p:nvSpPr>
        <p:spPr>
          <a:xfrm>
            <a:off x="197825" y="4276038"/>
            <a:ext cx="179700" cy="188700"/>
          </a:xfrm>
          <a:prstGeom prst="flowChartConnector">
            <a:avLst/>
          </a:prstGeom>
          <a:solidFill>
            <a:srgbClr val="FFFF00">
              <a:alpha val="23850"/>
            </a:srgbClr>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latin typeface="Red Hat Text"/>
              <a:ea typeface="Red Hat Text"/>
              <a:cs typeface="Red Hat Text"/>
              <a:sym typeface="Red Hat Text"/>
            </a:endParaRPr>
          </a:p>
        </p:txBody>
      </p:sp>
      <p:sp>
        <p:nvSpPr>
          <p:cNvPr id="2143" name="Google Shape;2143;p190"/>
          <p:cNvSpPr txBox="1"/>
          <p:nvPr/>
        </p:nvSpPr>
        <p:spPr>
          <a:xfrm>
            <a:off x="395125" y="3339875"/>
            <a:ext cx="1086600" cy="143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Red Hat Text"/>
                <a:ea typeface="Red Hat Text"/>
                <a:cs typeface="Red Hat Text"/>
                <a:sym typeface="Red Hat Text"/>
              </a:rPr>
              <a:t>Strength to Leverage</a:t>
            </a:r>
            <a:endParaRPr sz="7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(exceeding target level)</a:t>
            </a:r>
            <a:endParaRPr sz="6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rPr lang="en" sz="700">
                <a:latin typeface="Red Hat Text"/>
                <a:ea typeface="Red Hat Text"/>
                <a:cs typeface="Red Hat Text"/>
                <a:sym typeface="Red Hat Text"/>
              </a:rPr>
              <a:t>As Expected</a:t>
            </a:r>
            <a:endParaRPr sz="7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(meeting target level)</a:t>
            </a:r>
            <a:endParaRPr sz="6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t/>
            </a:r>
            <a:endParaRPr sz="700">
              <a:latin typeface="Red Hat Text"/>
              <a:ea typeface="Red Hat Text"/>
              <a:cs typeface="Red Hat Text"/>
              <a:sym typeface="Red Hat Text"/>
            </a:endParaRPr>
          </a:p>
          <a:p>
            <a:pPr indent="0" lvl="0" marL="0" rtl="0" algn="l">
              <a:spcBef>
                <a:spcPts val="0"/>
              </a:spcBef>
              <a:spcAft>
                <a:spcPts val="0"/>
              </a:spcAft>
              <a:buNone/>
            </a:pPr>
            <a:r>
              <a:rPr lang="en" sz="700">
                <a:latin typeface="Red Hat Text"/>
                <a:ea typeface="Red Hat Text"/>
                <a:cs typeface="Red Hat Text"/>
                <a:sym typeface="Red Hat Text"/>
              </a:rPr>
              <a:t>Development Area</a:t>
            </a:r>
            <a:endParaRPr sz="700">
              <a:latin typeface="Red Hat Text"/>
              <a:ea typeface="Red Hat Text"/>
              <a:cs typeface="Red Hat Text"/>
              <a:sym typeface="Red Hat Text"/>
            </a:endParaRPr>
          </a:p>
          <a:p>
            <a:pPr indent="0" lvl="0" marL="0" rtl="0" algn="l">
              <a:spcBef>
                <a:spcPts val="0"/>
              </a:spcBef>
              <a:spcAft>
                <a:spcPts val="0"/>
              </a:spcAft>
              <a:buNone/>
            </a:pPr>
            <a:r>
              <a:rPr lang="en" sz="600">
                <a:latin typeface="Red Hat Text"/>
                <a:ea typeface="Red Hat Text"/>
                <a:cs typeface="Red Hat Text"/>
                <a:sym typeface="Red Hat Text"/>
              </a:rPr>
              <a:t>(below target level)</a:t>
            </a:r>
            <a:endParaRPr sz="600">
              <a:latin typeface="Red Hat Text"/>
              <a:ea typeface="Red Hat Text"/>
              <a:cs typeface="Red Hat Text"/>
              <a:sym typeface="Red Hat Text"/>
            </a:endParaRPr>
          </a:p>
        </p:txBody>
      </p:sp>
      <p:sp>
        <p:nvSpPr>
          <p:cNvPr id="2144" name="Google Shape;2144;p190"/>
          <p:cNvSpPr txBox="1"/>
          <p:nvPr/>
        </p:nvSpPr>
        <p:spPr>
          <a:xfrm>
            <a:off x="161850" y="3125000"/>
            <a:ext cx="1244100" cy="2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ed Hat Text"/>
                <a:ea typeface="Red Hat Text"/>
                <a:cs typeface="Red Hat Text"/>
                <a:sym typeface="Red Hat Text"/>
              </a:rPr>
              <a:t>Competency Rating: </a:t>
            </a:r>
            <a:endParaRPr b="1" sz="800">
              <a:latin typeface="Red Hat Text"/>
              <a:ea typeface="Red Hat Text"/>
              <a:cs typeface="Red Hat Text"/>
              <a:sym typeface="Red Hat Text"/>
            </a:endParaRPr>
          </a:p>
        </p:txBody>
      </p:sp>
      <p:sp>
        <p:nvSpPr>
          <p:cNvPr id="2145" name="Google Shape;2145;p190"/>
          <p:cNvSpPr txBox="1"/>
          <p:nvPr/>
        </p:nvSpPr>
        <p:spPr>
          <a:xfrm>
            <a:off x="90000" y="2064425"/>
            <a:ext cx="1391700" cy="109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800">
                <a:solidFill>
                  <a:schemeClr val="accent1"/>
                </a:solidFill>
                <a:latin typeface="Red Hat Text"/>
                <a:ea typeface="Red Hat Text"/>
                <a:cs typeface="Red Hat Text"/>
                <a:sym typeface="Red Hat Text"/>
              </a:rPr>
              <a:t>Consider the critical capabilities for their current or future role(s) as well as the past, potential and unique qualifications that make them successful.</a:t>
            </a:r>
            <a:endParaRPr b="1" i="1" sz="800">
              <a:solidFill>
                <a:schemeClr val="accent1"/>
              </a:solidFill>
              <a:latin typeface="Red Hat Text"/>
              <a:ea typeface="Red Hat Text"/>
              <a:cs typeface="Red Hat Text"/>
              <a:sym typeface="Red Hat Text"/>
            </a:endParaRPr>
          </a:p>
        </p:txBody>
      </p:sp>
      <p:sp>
        <p:nvSpPr>
          <p:cNvPr id="2146" name="Google Shape;2146;p190"/>
          <p:cNvSpPr txBox="1"/>
          <p:nvPr/>
        </p:nvSpPr>
        <p:spPr>
          <a:xfrm>
            <a:off x="1572350" y="549550"/>
            <a:ext cx="2423400" cy="26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COMPETENCIES</a:t>
            </a:r>
            <a:endParaRPr b="1" sz="800">
              <a:solidFill>
                <a:srgbClr val="FFFFFF"/>
              </a:solidFill>
              <a:latin typeface="Red Hat Text"/>
              <a:ea typeface="Red Hat Text"/>
              <a:cs typeface="Red Hat Text"/>
              <a:sym typeface="Red Hat Text"/>
            </a:endParaRPr>
          </a:p>
        </p:txBody>
      </p:sp>
      <p:sp>
        <p:nvSpPr>
          <p:cNvPr id="2147" name="Google Shape;2147;p190"/>
          <p:cNvSpPr txBox="1"/>
          <p:nvPr/>
        </p:nvSpPr>
        <p:spPr>
          <a:xfrm>
            <a:off x="4085005" y="549550"/>
            <a:ext cx="2423400" cy="26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ESSENTIAL EXPERIENCES</a:t>
            </a:r>
            <a:endParaRPr b="1" sz="800">
              <a:solidFill>
                <a:srgbClr val="FFFFFF"/>
              </a:solidFill>
              <a:latin typeface="Red Hat Text"/>
              <a:ea typeface="Red Hat Text"/>
              <a:cs typeface="Red Hat Text"/>
              <a:sym typeface="Red Hat Text"/>
            </a:endParaRPr>
          </a:p>
        </p:txBody>
      </p:sp>
      <p:sp>
        <p:nvSpPr>
          <p:cNvPr id="2148" name="Google Shape;2148;p190"/>
          <p:cNvSpPr txBox="1"/>
          <p:nvPr/>
        </p:nvSpPr>
        <p:spPr>
          <a:xfrm>
            <a:off x="6597657" y="549550"/>
            <a:ext cx="2423400" cy="2697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UNIQUE QUALIFICATIONS</a:t>
            </a:r>
            <a:endParaRPr b="1" sz="800">
              <a:solidFill>
                <a:srgbClr val="FFFFFF"/>
              </a:solidFill>
              <a:latin typeface="Red Hat Text"/>
              <a:ea typeface="Red Hat Text"/>
              <a:cs typeface="Red Hat Text"/>
              <a:sym typeface="Red Hat Text"/>
            </a:endParaRPr>
          </a:p>
        </p:txBody>
      </p:sp>
      <p:pic>
        <p:nvPicPr>
          <p:cNvPr id="2149" name="Google Shape;2149;p190"/>
          <p:cNvPicPr preferRelativeResize="0"/>
          <p:nvPr/>
        </p:nvPicPr>
        <p:blipFill>
          <a:blip r:embed="rId2">
            <a:alphaModFix/>
          </a:blip>
          <a:stretch>
            <a:fillRect/>
          </a:stretch>
        </p:blipFill>
        <p:spPr>
          <a:xfrm>
            <a:off x="1006326" y="4557601"/>
            <a:ext cx="475275" cy="470825"/>
          </a:xfrm>
          <a:prstGeom prst="rect">
            <a:avLst/>
          </a:prstGeom>
          <a:noFill/>
          <a:ln>
            <a:noFill/>
          </a:ln>
        </p:spPr>
      </p:pic>
      <p:pic>
        <p:nvPicPr>
          <p:cNvPr descr="Icon_RH_Diagram_DevelopmentModel_RGB_COLORED_RED.png" id="2150" name="Google Shape;2150;p190"/>
          <p:cNvPicPr preferRelativeResize="0"/>
          <p:nvPr/>
        </p:nvPicPr>
        <p:blipFill rotWithShape="1">
          <a:blip r:embed="rId3">
            <a:alphaModFix/>
          </a:blip>
          <a:srcRect b="0" l="0" r="0" t="0"/>
          <a:stretch/>
        </p:blipFill>
        <p:spPr>
          <a:xfrm>
            <a:off x="408700" y="114937"/>
            <a:ext cx="548700" cy="461689"/>
          </a:xfrm>
          <a:prstGeom prst="rect">
            <a:avLst/>
          </a:prstGeom>
          <a:noFill/>
          <a:ln>
            <a:noFill/>
          </a:ln>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 Profile">
  <p:cSld name="CUSTOM_7_1_1_1_1_1_1_1_1_1">
    <p:spTree>
      <p:nvGrpSpPr>
        <p:cNvPr id="2151" name="Shape 2151"/>
        <p:cNvGrpSpPr/>
        <p:nvPr/>
      </p:nvGrpSpPr>
      <p:grpSpPr>
        <a:xfrm>
          <a:off x="0" y="0"/>
          <a:ext cx="0" cy="0"/>
          <a:chOff x="0" y="0"/>
          <a:chExt cx="0" cy="0"/>
        </a:xfrm>
      </p:grpSpPr>
      <p:cxnSp>
        <p:nvCxnSpPr>
          <p:cNvPr id="2152" name="Google Shape;2152;p19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153" name="Google Shape;2153;p19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154" name="Google Shape;2154;p19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155" name="Google Shape;2155;p191"/>
          <p:cNvSpPr txBox="1"/>
          <p:nvPr/>
        </p:nvSpPr>
        <p:spPr>
          <a:xfrm>
            <a:off x="663753" y="287038"/>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Senior Leader Development Profile</a:t>
            </a:r>
            <a:endParaRPr sz="2000">
              <a:latin typeface="Red Hat Text"/>
              <a:ea typeface="Red Hat Text"/>
              <a:cs typeface="Red Hat Text"/>
              <a:sym typeface="Red Hat Text"/>
            </a:endParaRPr>
          </a:p>
        </p:txBody>
      </p:sp>
      <p:sp>
        <p:nvSpPr>
          <p:cNvPr id="2156" name="Google Shape;2156;p191"/>
          <p:cNvSpPr txBox="1"/>
          <p:nvPr/>
        </p:nvSpPr>
        <p:spPr>
          <a:xfrm>
            <a:off x="1572350" y="778150"/>
            <a:ext cx="7445700" cy="2697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DEVELOPMENT PLANNING (70/20/10)</a:t>
            </a:r>
            <a:endParaRPr b="1" sz="800">
              <a:solidFill>
                <a:srgbClr val="FFFFFF"/>
              </a:solidFill>
              <a:latin typeface="Red Hat Text"/>
              <a:ea typeface="Red Hat Text"/>
              <a:cs typeface="Red Hat Text"/>
              <a:sym typeface="Red Hat Text"/>
            </a:endParaRPr>
          </a:p>
        </p:txBody>
      </p:sp>
      <p:sp>
        <p:nvSpPr>
          <p:cNvPr id="2157" name="Google Shape;2157;p191"/>
          <p:cNvSpPr txBox="1"/>
          <p:nvPr/>
        </p:nvSpPr>
        <p:spPr>
          <a:xfrm>
            <a:off x="90000" y="2163551"/>
            <a:ext cx="1293900" cy="887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i="1" lang="en" sz="600">
                <a:solidFill>
                  <a:schemeClr val="accent1"/>
                </a:solidFill>
                <a:latin typeface="Red Hat Text"/>
                <a:ea typeface="Red Hat Text"/>
                <a:cs typeface="Red Hat Text"/>
                <a:sym typeface="Red Hat Text"/>
              </a:rPr>
              <a:t>Consider the critical capabilities for their current or future role(s) and create a targeted development plan. Indicate the readiness for promotion and the next role that should be considered.  Indicate potential for accelerated development.</a:t>
            </a:r>
            <a:endParaRPr b="1" i="1" sz="600">
              <a:solidFill>
                <a:schemeClr val="accent1"/>
              </a:solidFill>
              <a:latin typeface="Red Hat Text"/>
              <a:ea typeface="Red Hat Text"/>
              <a:cs typeface="Red Hat Text"/>
              <a:sym typeface="Red Hat Text"/>
            </a:endParaRPr>
          </a:p>
        </p:txBody>
      </p:sp>
      <p:sp>
        <p:nvSpPr>
          <p:cNvPr id="2158" name="Google Shape;2158;p191"/>
          <p:cNvSpPr txBox="1"/>
          <p:nvPr/>
        </p:nvSpPr>
        <p:spPr>
          <a:xfrm>
            <a:off x="1572350" y="1124950"/>
            <a:ext cx="1798500" cy="53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Red Hat Text"/>
                <a:ea typeface="Red Hat Text"/>
                <a:cs typeface="Red Hat Text"/>
                <a:sym typeface="Red Hat Text"/>
              </a:rPr>
              <a:t>Experience (70%)</a:t>
            </a:r>
            <a:endParaRPr b="1" sz="800">
              <a:latin typeface="Red Hat Text"/>
              <a:ea typeface="Red Hat Text"/>
              <a:cs typeface="Red Hat Text"/>
              <a:sym typeface="Red Hat Text"/>
            </a:endParaRPr>
          </a:p>
          <a:p>
            <a:pPr indent="0" lvl="0" marL="0" rtl="0" algn="l">
              <a:spcBef>
                <a:spcPts val="0"/>
              </a:spcBef>
              <a:spcAft>
                <a:spcPts val="0"/>
              </a:spcAft>
              <a:buNone/>
            </a:pPr>
            <a:r>
              <a:rPr lang="en" sz="800">
                <a:latin typeface="Red Hat Text"/>
                <a:ea typeface="Red Hat Text"/>
                <a:cs typeface="Red Hat Text"/>
                <a:sym typeface="Red Hat Text"/>
              </a:rPr>
              <a:t>e.g. stretch assignments and leadership roles</a:t>
            </a:r>
            <a:endParaRPr sz="800">
              <a:latin typeface="Red Hat Text"/>
              <a:ea typeface="Red Hat Text"/>
              <a:cs typeface="Red Hat Text"/>
              <a:sym typeface="Red Hat Text"/>
            </a:endParaRPr>
          </a:p>
        </p:txBody>
      </p:sp>
      <p:sp>
        <p:nvSpPr>
          <p:cNvPr id="2159" name="Google Shape;2159;p191"/>
          <p:cNvSpPr txBox="1"/>
          <p:nvPr/>
        </p:nvSpPr>
        <p:spPr>
          <a:xfrm>
            <a:off x="1572350" y="1739650"/>
            <a:ext cx="1798500" cy="51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Red Hat Text"/>
                <a:ea typeface="Red Hat Text"/>
                <a:cs typeface="Red Hat Text"/>
                <a:sym typeface="Red Hat Text"/>
              </a:rPr>
              <a:t>Exposure (20%)</a:t>
            </a:r>
            <a:endParaRPr b="1" sz="800">
              <a:latin typeface="Red Hat Text"/>
              <a:ea typeface="Red Hat Text"/>
              <a:cs typeface="Red Hat Text"/>
              <a:sym typeface="Red Hat Text"/>
            </a:endParaRPr>
          </a:p>
          <a:p>
            <a:pPr indent="0" lvl="0" marL="0" rtl="0" algn="l">
              <a:spcBef>
                <a:spcPts val="0"/>
              </a:spcBef>
              <a:spcAft>
                <a:spcPts val="0"/>
              </a:spcAft>
              <a:buNone/>
            </a:pPr>
            <a:r>
              <a:rPr lang="en" sz="800">
                <a:latin typeface="Red Hat Text"/>
                <a:ea typeface="Red Hat Text"/>
                <a:cs typeface="Red Hat Text"/>
                <a:sym typeface="Red Hat Text"/>
              </a:rPr>
              <a:t>e.g. coaching and mentoring</a:t>
            </a:r>
            <a:endParaRPr sz="800">
              <a:latin typeface="Red Hat Text"/>
              <a:ea typeface="Red Hat Text"/>
              <a:cs typeface="Red Hat Text"/>
              <a:sym typeface="Red Hat Text"/>
            </a:endParaRPr>
          </a:p>
          <a:p>
            <a:pPr indent="0" lvl="0" marL="0" rtl="0" algn="l">
              <a:spcBef>
                <a:spcPts val="0"/>
              </a:spcBef>
              <a:spcAft>
                <a:spcPts val="0"/>
              </a:spcAft>
              <a:buNone/>
            </a:pPr>
            <a:r>
              <a:t/>
            </a:r>
            <a:endParaRPr sz="400">
              <a:latin typeface="Red Hat Text"/>
              <a:ea typeface="Red Hat Text"/>
              <a:cs typeface="Red Hat Text"/>
              <a:sym typeface="Red Hat Text"/>
            </a:endParaRPr>
          </a:p>
          <a:p>
            <a:pPr indent="0" lvl="0" marL="0" rtl="0" algn="l">
              <a:spcBef>
                <a:spcPts val="0"/>
              </a:spcBef>
              <a:spcAft>
                <a:spcPts val="0"/>
              </a:spcAft>
              <a:buNone/>
            </a:pPr>
            <a:r>
              <a:rPr lang="en" sz="800">
                <a:latin typeface="Red Hat Text"/>
                <a:ea typeface="Red Hat Text"/>
                <a:cs typeface="Red Hat Text"/>
                <a:sym typeface="Red Hat Text"/>
              </a:rPr>
              <a:t>Consider current and future peer groups.</a:t>
            </a:r>
            <a:endParaRPr sz="800">
              <a:latin typeface="Red Hat Text"/>
              <a:ea typeface="Red Hat Text"/>
              <a:cs typeface="Red Hat Text"/>
              <a:sym typeface="Red Hat Text"/>
            </a:endParaRPr>
          </a:p>
        </p:txBody>
      </p:sp>
      <p:sp>
        <p:nvSpPr>
          <p:cNvPr id="2160" name="Google Shape;2160;p191"/>
          <p:cNvSpPr txBox="1"/>
          <p:nvPr/>
        </p:nvSpPr>
        <p:spPr>
          <a:xfrm>
            <a:off x="1572350" y="2326750"/>
            <a:ext cx="1798500" cy="530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latin typeface="Red Hat Text"/>
                <a:ea typeface="Red Hat Text"/>
                <a:cs typeface="Red Hat Text"/>
                <a:sym typeface="Red Hat Text"/>
              </a:rPr>
              <a:t>Education (10%)</a:t>
            </a:r>
            <a:endParaRPr b="1" sz="800">
              <a:latin typeface="Red Hat Text"/>
              <a:ea typeface="Red Hat Text"/>
              <a:cs typeface="Red Hat Text"/>
              <a:sym typeface="Red Hat Text"/>
            </a:endParaRPr>
          </a:p>
          <a:p>
            <a:pPr indent="0" lvl="0" marL="0" rtl="0" algn="l">
              <a:spcBef>
                <a:spcPts val="0"/>
              </a:spcBef>
              <a:spcAft>
                <a:spcPts val="0"/>
              </a:spcAft>
              <a:buNone/>
            </a:pPr>
            <a:r>
              <a:rPr lang="en" sz="800">
                <a:latin typeface="Red Hat Text"/>
                <a:ea typeface="Red Hat Text"/>
                <a:cs typeface="Red Hat Text"/>
                <a:sym typeface="Red Hat Text"/>
              </a:rPr>
              <a:t>e.g. Manager Excellence Program</a:t>
            </a:r>
            <a:endParaRPr sz="800">
              <a:latin typeface="Red Hat Text"/>
              <a:ea typeface="Red Hat Text"/>
              <a:cs typeface="Red Hat Text"/>
              <a:sym typeface="Red Hat Text"/>
            </a:endParaRPr>
          </a:p>
        </p:txBody>
      </p:sp>
      <p:sp>
        <p:nvSpPr>
          <p:cNvPr id="2161" name="Google Shape;2161;p191"/>
          <p:cNvSpPr txBox="1"/>
          <p:nvPr/>
        </p:nvSpPr>
        <p:spPr>
          <a:xfrm>
            <a:off x="90000" y="3126850"/>
            <a:ext cx="1293900" cy="269700"/>
          </a:xfrm>
          <a:prstGeom prst="rect">
            <a:avLst/>
          </a:prstGeom>
          <a:solidFill>
            <a:schemeClr val="dk2"/>
          </a:solidFill>
          <a:ln cap="flat" cmpd="sng" w="9525">
            <a:solidFill>
              <a:srgbClr val="78909C"/>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ed Hat Text"/>
                <a:ea typeface="Red Hat Text"/>
                <a:cs typeface="Red Hat Text"/>
                <a:sym typeface="Red Hat Text"/>
              </a:rPr>
              <a:t>AREAS OF FOCUS</a:t>
            </a:r>
            <a:endParaRPr b="1" sz="800">
              <a:solidFill>
                <a:srgbClr val="FFFFFF"/>
              </a:solidFill>
              <a:latin typeface="Red Hat Text"/>
              <a:ea typeface="Red Hat Text"/>
              <a:cs typeface="Red Hat Text"/>
              <a:sym typeface="Red Hat Text"/>
            </a:endParaRPr>
          </a:p>
        </p:txBody>
      </p:sp>
      <p:pic>
        <p:nvPicPr>
          <p:cNvPr descr="Icon_RH_Diagram_DevelopmentModel_RGB_COLORED_RED.png" id="2162" name="Google Shape;2162;p191"/>
          <p:cNvPicPr preferRelativeResize="0"/>
          <p:nvPr/>
        </p:nvPicPr>
        <p:blipFill rotWithShape="1">
          <a:blip r:embed="rId2">
            <a:alphaModFix/>
          </a:blip>
          <a:srcRect b="0" l="0" r="0" t="0"/>
          <a:stretch/>
        </p:blipFill>
        <p:spPr>
          <a:xfrm>
            <a:off x="408700" y="114937"/>
            <a:ext cx="548700" cy="461689"/>
          </a:xfrm>
          <a:prstGeom prst="rect">
            <a:avLst/>
          </a:prstGeom>
          <a:noFill/>
          <a:ln>
            <a:noFill/>
          </a:ln>
        </p:spPr>
      </p:pic>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r Leader Dev">
  <p:cSld name="CUSTOM_7_1_1_1_1_1_1_1_1_1_1">
    <p:spTree>
      <p:nvGrpSpPr>
        <p:cNvPr id="2163" name="Shape 2163"/>
        <p:cNvGrpSpPr/>
        <p:nvPr/>
      </p:nvGrpSpPr>
      <p:grpSpPr>
        <a:xfrm>
          <a:off x="0" y="0"/>
          <a:ext cx="0" cy="0"/>
          <a:chOff x="0" y="0"/>
          <a:chExt cx="0" cy="0"/>
        </a:xfrm>
      </p:grpSpPr>
      <p:cxnSp>
        <p:nvCxnSpPr>
          <p:cNvPr id="2164" name="Google Shape;2164;p19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165" name="Google Shape;2165;p19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166" name="Google Shape;2166;p1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167" name="Google Shape;2167;p192"/>
          <p:cNvSpPr txBox="1"/>
          <p:nvPr/>
        </p:nvSpPr>
        <p:spPr>
          <a:xfrm>
            <a:off x="663738" y="425213"/>
            <a:ext cx="7816500" cy="41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Red Hat Text"/>
                <a:ea typeface="Red Hat Text"/>
                <a:cs typeface="Red Hat Text"/>
                <a:sym typeface="Red Hat Text"/>
              </a:rPr>
              <a:t>Senior Leader Development</a:t>
            </a:r>
            <a:endParaRPr sz="2000">
              <a:latin typeface="Red Hat Text"/>
              <a:ea typeface="Red Hat Text"/>
              <a:cs typeface="Red Hat Text"/>
              <a:sym typeface="Red Hat Text"/>
            </a:endParaRPr>
          </a:p>
        </p:txBody>
      </p:sp>
      <p:sp>
        <p:nvSpPr>
          <p:cNvPr id="2168" name="Google Shape;2168;p192"/>
          <p:cNvSpPr/>
          <p:nvPr/>
        </p:nvSpPr>
        <p:spPr>
          <a:xfrm>
            <a:off x="456125"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Name</a:t>
            </a:r>
            <a:endParaRPr b="1" sz="1100">
              <a:solidFill>
                <a:srgbClr val="FFFFFF"/>
              </a:solidFill>
              <a:latin typeface="Red Hat Text"/>
              <a:ea typeface="Red Hat Text"/>
              <a:cs typeface="Red Hat Text"/>
              <a:sym typeface="Red Hat Text"/>
            </a:endParaRPr>
          </a:p>
        </p:txBody>
      </p:sp>
      <p:sp>
        <p:nvSpPr>
          <p:cNvPr id="2169" name="Google Shape;2169;p192"/>
          <p:cNvSpPr/>
          <p:nvPr/>
        </p:nvSpPr>
        <p:spPr>
          <a:xfrm>
            <a:off x="2111013"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Current Role</a:t>
            </a:r>
            <a:endParaRPr b="1" sz="1100">
              <a:solidFill>
                <a:srgbClr val="FFFFFF"/>
              </a:solidFill>
              <a:latin typeface="Red Hat Text"/>
              <a:ea typeface="Red Hat Text"/>
              <a:cs typeface="Red Hat Text"/>
              <a:sym typeface="Red Hat Text"/>
            </a:endParaRPr>
          </a:p>
        </p:txBody>
      </p:sp>
      <p:sp>
        <p:nvSpPr>
          <p:cNvPr id="2170" name="Google Shape;2170;p192"/>
          <p:cNvSpPr/>
          <p:nvPr/>
        </p:nvSpPr>
        <p:spPr>
          <a:xfrm>
            <a:off x="5420788"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CY20 9-Box Rating</a:t>
            </a:r>
            <a:endParaRPr b="1" sz="1100">
              <a:solidFill>
                <a:srgbClr val="FFFFFF"/>
              </a:solidFill>
              <a:latin typeface="Red Hat Text"/>
              <a:ea typeface="Red Hat Text"/>
              <a:cs typeface="Red Hat Text"/>
              <a:sym typeface="Red Hat Text"/>
            </a:endParaRPr>
          </a:p>
          <a:p>
            <a:pPr indent="0" lvl="0" marL="0" rtl="0" algn="ctr">
              <a:spcBef>
                <a:spcPts val="0"/>
              </a:spcBef>
              <a:spcAft>
                <a:spcPts val="0"/>
              </a:spcAft>
              <a:buNone/>
            </a:pPr>
            <a:r>
              <a:rPr i="1" lang="en" sz="900">
                <a:solidFill>
                  <a:srgbClr val="FFFFFF"/>
                </a:solidFill>
                <a:latin typeface="Red Hat Text"/>
                <a:ea typeface="Red Hat Text"/>
                <a:cs typeface="Red Hat Text"/>
                <a:sym typeface="Red Hat Text"/>
              </a:rPr>
              <a:t>i.e., Performance and Potential</a:t>
            </a:r>
            <a:endParaRPr i="1" sz="900">
              <a:solidFill>
                <a:srgbClr val="FFFFFF"/>
              </a:solidFill>
              <a:latin typeface="Red Hat Text"/>
              <a:ea typeface="Red Hat Text"/>
              <a:cs typeface="Red Hat Text"/>
              <a:sym typeface="Red Hat Text"/>
            </a:endParaRPr>
          </a:p>
        </p:txBody>
      </p:sp>
      <p:sp>
        <p:nvSpPr>
          <p:cNvPr id="2171" name="Google Shape;2171;p192"/>
          <p:cNvSpPr/>
          <p:nvPr/>
        </p:nvSpPr>
        <p:spPr>
          <a:xfrm>
            <a:off x="7075675"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Program Nomination</a:t>
            </a:r>
            <a:endParaRPr b="1" sz="1100">
              <a:solidFill>
                <a:srgbClr val="FFFFFF"/>
              </a:solidFill>
              <a:latin typeface="Red Hat Text"/>
              <a:ea typeface="Red Hat Text"/>
              <a:cs typeface="Red Hat Text"/>
              <a:sym typeface="Red Hat Text"/>
            </a:endParaRPr>
          </a:p>
        </p:txBody>
      </p:sp>
      <p:sp>
        <p:nvSpPr>
          <p:cNvPr id="2172" name="Google Shape;2172;p192"/>
          <p:cNvSpPr txBox="1"/>
          <p:nvPr/>
        </p:nvSpPr>
        <p:spPr>
          <a:xfrm>
            <a:off x="1288800" y="4734875"/>
            <a:ext cx="6371400" cy="30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Red Hat Text"/>
                <a:ea typeface="Red Hat Text"/>
                <a:cs typeface="Red Hat Text"/>
                <a:sym typeface="Red Hat Text"/>
              </a:rPr>
              <a:t>Include nominations for ALDP and ALDE on this page. </a:t>
            </a:r>
            <a:r>
              <a:rPr lang="en" sz="900" u="sng">
                <a:latin typeface="Red Hat Text"/>
                <a:ea typeface="Red Hat Text"/>
                <a:cs typeface="Red Hat Text"/>
                <a:sym typeface="Red Hat Text"/>
              </a:rPr>
              <a:t>Additional details can be found on page 34 of appendix.</a:t>
            </a:r>
            <a:endParaRPr sz="900" u="sng">
              <a:latin typeface="Red Hat Text"/>
              <a:ea typeface="Red Hat Text"/>
              <a:cs typeface="Red Hat Text"/>
              <a:sym typeface="Red Hat Text"/>
            </a:endParaRPr>
          </a:p>
          <a:p>
            <a:pPr indent="0" lvl="0" marL="0" rtl="0" algn="l">
              <a:spcBef>
                <a:spcPts val="0"/>
              </a:spcBef>
              <a:spcAft>
                <a:spcPts val="0"/>
              </a:spcAft>
              <a:buNone/>
            </a:pPr>
            <a:r>
              <a:rPr lang="en" sz="900">
                <a:latin typeface="Red Hat Text"/>
                <a:ea typeface="Red Hat Text"/>
                <a:cs typeface="Red Hat Text"/>
                <a:sym typeface="Red Hat Text"/>
              </a:rPr>
              <a:t>Target audience(s): </a:t>
            </a:r>
            <a:r>
              <a:rPr b="1" lang="en" sz="900">
                <a:latin typeface="Red Hat Text"/>
                <a:ea typeface="Red Hat Text"/>
                <a:cs typeface="Red Hat Text"/>
                <a:sym typeface="Red Hat Text"/>
              </a:rPr>
              <a:t>ALDP</a:t>
            </a:r>
            <a:r>
              <a:rPr lang="en" sz="900">
                <a:latin typeface="Red Hat Text"/>
                <a:ea typeface="Red Hat Text"/>
                <a:cs typeface="Red Hat Text"/>
                <a:sym typeface="Red Hat Text"/>
              </a:rPr>
              <a:t> (Sr. Manager &amp; Director); </a:t>
            </a:r>
            <a:r>
              <a:rPr b="1" lang="en" sz="900">
                <a:latin typeface="Red Hat Text"/>
                <a:ea typeface="Red Hat Text"/>
                <a:cs typeface="Red Hat Text"/>
                <a:sym typeface="Red Hat Text"/>
              </a:rPr>
              <a:t>ALDE</a:t>
            </a:r>
            <a:r>
              <a:rPr lang="en" sz="900">
                <a:latin typeface="Red Hat Text"/>
                <a:ea typeface="Red Hat Text"/>
                <a:cs typeface="Red Hat Text"/>
                <a:sym typeface="Red Hat Text"/>
              </a:rPr>
              <a:t> (Sr. Director &amp; VP)</a:t>
            </a:r>
            <a:endParaRPr sz="900">
              <a:latin typeface="Red Hat Text"/>
              <a:ea typeface="Red Hat Text"/>
              <a:cs typeface="Red Hat Text"/>
              <a:sym typeface="Red Hat Text"/>
            </a:endParaRPr>
          </a:p>
        </p:txBody>
      </p:sp>
      <p:sp>
        <p:nvSpPr>
          <p:cNvPr id="2173" name="Google Shape;2173;p192"/>
          <p:cNvSpPr/>
          <p:nvPr/>
        </p:nvSpPr>
        <p:spPr>
          <a:xfrm>
            <a:off x="3765900" y="1246675"/>
            <a:ext cx="1569600" cy="4848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Red Hat Text"/>
                <a:ea typeface="Red Hat Text"/>
                <a:cs typeface="Red Hat Text"/>
                <a:sym typeface="Red Hat Text"/>
              </a:rPr>
              <a:t>On Succession Plan(s)</a:t>
            </a:r>
            <a:endParaRPr i="1" sz="900">
              <a:solidFill>
                <a:srgbClr val="FFFFFF"/>
              </a:solidFill>
              <a:latin typeface="Red Hat Text"/>
              <a:ea typeface="Red Hat Text"/>
              <a:cs typeface="Red Hat Text"/>
              <a:sym typeface="Red Hat Text"/>
            </a:endParaRPr>
          </a:p>
        </p:txBody>
      </p:sp>
      <p:sp>
        <p:nvSpPr>
          <p:cNvPr id="2174" name="Google Shape;2174;p192"/>
          <p:cNvSpPr txBox="1"/>
          <p:nvPr/>
        </p:nvSpPr>
        <p:spPr>
          <a:xfrm>
            <a:off x="663844" y="687713"/>
            <a:ext cx="7816500" cy="5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chemeClr val="accent1"/>
                </a:solidFill>
                <a:latin typeface="Red Hat Text"/>
                <a:ea typeface="Red Hat Text"/>
                <a:cs typeface="Red Hat Text"/>
                <a:sym typeface="Red Hat Text"/>
              </a:rPr>
              <a:t>Program Nominations: ALDP, ALDE</a:t>
            </a:r>
            <a:endParaRPr sz="1400">
              <a:solidFill>
                <a:schemeClr val="accent1"/>
              </a:solidFill>
              <a:latin typeface="Red Hat Text"/>
              <a:ea typeface="Red Hat Text"/>
              <a:cs typeface="Red Hat Text"/>
              <a:sym typeface="Red Hat Text"/>
            </a:endParaRPr>
          </a:p>
        </p:txBody>
      </p:sp>
      <p:pic>
        <p:nvPicPr>
          <p:cNvPr descr="Icon_RH_Diagram_DevelopmentModel_RGB_COLORED_RED.png" id="2175" name="Google Shape;2175;p192"/>
          <p:cNvPicPr preferRelativeResize="0"/>
          <p:nvPr/>
        </p:nvPicPr>
        <p:blipFill rotWithShape="1">
          <a:blip r:embed="rId2">
            <a:alphaModFix/>
          </a:blip>
          <a:srcRect b="0" l="0" r="0" t="0"/>
          <a:stretch/>
        </p:blipFill>
        <p:spPr>
          <a:xfrm>
            <a:off x="408700" y="114937"/>
            <a:ext cx="548700" cy="461689"/>
          </a:xfrm>
          <a:prstGeom prst="rect">
            <a:avLst/>
          </a:prstGeom>
          <a:noFill/>
          <a:ln>
            <a:noFill/>
          </a:ln>
        </p:spPr>
      </p:pic>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2176" name="Shape 2176"/>
        <p:cNvGrpSpPr/>
        <p:nvPr/>
      </p:nvGrpSpPr>
      <p:grpSpPr>
        <a:xfrm>
          <a:off x="0" y="0"/>
          <a:ext cx="0" cy="0"/>
          <a:chOff x="0" y="0"/>
          <a:chExt cx="0" cy="0"/>
        </a:xfrm>
      </p:grpSpPr>
      <p:sp>
        <p:nvSpPr>
          <p:cNvPr id="2177" name="Google Shape;2177;p19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178" name="Google Shape;2178;p19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179" name="Google Shape;2179;p19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180" name="Google Shape;2180;p19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181" name="Google Shape;2181;p19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82" name="Google Shape;2182;p19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183" name="Google Shape;2183;p193"/>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184" name="Google Shape;2184;p193"/>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185" name="Google Shape;2185;p193"/>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2186" name="Shape 2186"/>
        <p:cNvGrpSpPr/>
        <p:nvPr/>
      </p:nvGrpSpPr>
      <p:grpSpPr>
        <a:xfrm>
          <a:off x="0" y="0"/>
          <a:ext cx="0" cy="0"/>
          <a:chOff x="0" y="0"/>
          <a:chExt cx="0" cy="0"/>
        </a:xfrm>
      </p:grpSpPr>
      <p:sp>
        <p:nvSpPr>
          <p:cNvPr id="2187" name="Google Shape;2187;p194"/>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2188" name="Google Shape;2188;p19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2189" name="Google Shape;2189;p194"/>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2190" name="Google Shape;2190;p194"/>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2191" name="Google Shape;2191;p194"/>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192" name="Google Shape;2192;p194"/>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100"/>
              <a:buNone/>
              <a:defRPr sz="1100">
                <a:solidFill>
                  <a:schemeClr val="dk1"/>
                </a:solidFill>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2193" name="Google Shape;2193;p194"/>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linkedin.com/company/red-hat</a:t>
            </a:r>
            <a:endParaRPr sz="900">
              <a:solidFill>
                <a:schemeClr val="dk1"/>
              </a:solidFill>
              <a:latin typeface="Red Hat Text"/>
              <a:ea typeface="Red Hat Text"/>
              <a:cs typeface="Red Hat Text"/>
              <a:sym typeface="Red Hat Text"/>
            </a:endParaRPr>
          </a:p>
        </p:txBody>
      </p:sp>
      <p:sp>
        <p:nvSpPr>
          <p:cNvPr id="2194" name="Google Shape;2194;p194"/>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youtube.com/user/RedHatVideos</a:t>
            </a:r>
            <a:endParaRPr sz="900">
              <a:solidFill>
                <a:schemeClr val="dk1"/>
              </a:solidFill>
              <a:latin typeface="Red Hat Text"/>
              <a:ea typeface="Red Hat Text"/>
              <a:cs typeface="Red Hat Text"/>
              <a:sym typeface="Red Hat Text"/>
            </a:endParaRPr>
          </a:p>
        </p:txBody>
      </p:sp>
      <p:sp>
        <p:nvSpPr>
          <p:cNvPr id="2195" name="Google Shape;2195;p194"/>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2196" name="Google Shape;2196;p194"/>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twitter.com/RedHat</a:t>
            </a:r>
            <a:endParaRPr sz="900">
              <a:solidFill>
                <a:schemeClr val="dk1"/>
              </a:solidFill>
              <a:latin typeface="Red Hat Text"/>
              <a:ea typeface="Red Hat Text"/>
              <a:cs typeface="Red Hat Text"/>
              <a:sym typeface="Red Hat Text"/>
            </a:endParaRPr>
          </a:p>
        </p:txBody>
      </p:sp>
      <p:pic>
        <p:nvPicPr>
          <p:cNvPr id="2197" name="Google Shape;2197;p194"/>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2198" name="Google Shape;2198;p194"/>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2199" name="Google Shape;2199;p194"/>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2200" name="Google Shape;2200;p194"/>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
        <p:nvSpPr>
          <p:cNvPr id="2201" name="Google Shape;2201;p19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2202" name="Shape 2202"/>
        <p:cNvGrpSpPr/>
        <p:nvPr/>
      </p:nvGrpSpPr>
      <p:grpSpPr>
        <a:xfrm>
          <a:off x="0" y="0"/>
          <a:ext cx="0" cy="0"/>
          <a:chOff x="0" y="0"/>
          <a:chExt cx="0" cy="0"/>
        </a:xfrm>
      </p:grpSpPr>
      <p:sp>
        <p:nvSpPr>
          <p:cNvPr id="2203" name="Google Shape;2203;p195"/>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2204" name="Google Shape;2204;p195"/>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2205" name="Google Shape;2205;p19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2206" name="Google Shape;2206;p195"/>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2207" name="Google Shape;2207;p19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139" name="Shape 139"/>
        <p:cNvGrpSpPr/>
        <p:nvPr/>
      </p:nvGrpSpPr>
      <p:grpSpPr>
        <a:xfrm>
          <a:off x="0" y="0"/>
          <a:ext cx="0" cy="0"/>
          <a:chOff x="0" y="0"/>
          <a:chExt cx="0" cy="0"/>
        </a:xfrm>
      </p:grpSpPr>
      <p:sp>
        <p:nvSpPr>
          <p:cNvPr id="140" name="Google Shape;140;p21"/>
          <p:cNvSpPr txBox="1"/>
          <p:nvPr>
            <p:ph type="title"/>
          </p:nvPr>
        </p:nvSpPr>
        <p:spPr>
          <a:xfrm>
            <a:off x="335831" y="813421"/>
            <a:ext cx="5118900" cy="1578900"/>
          </a:xfrm>
          <a:prstGeom prst="rect">
            <a:avLst/>
          </a:prstGeom>
        </p:spPr>
        <p:txBody>
          <a:bodyPr anchorCtr="0" anchor="t" bIns="68575" lIns="329125" spcFirstLastPara="1" rIns="68575" wrap="square" tIns="68575">
            <a:noAutofit/>
          </a:bodyPr>
          <a:lstStyle>
            <a:lvl1pPr lvl="0" rtl="0">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p:txBody>
      </p:sp>
      <p:cxnSp>
        <p:nvCxnSpPr>
          <p:cNvPr id="141" name="Google Shape;141;p2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142" name="Google Shape;142;p2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43" name="Google Shape;143;p21"/>
          <p:cNvSpPr txBox="1"/>
          <p:nvPr>
            <p:ph idx="1"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44" name="Google Shape;144;p21"/>
          <p:cNvSpPr txBox="1"/>
          <p:nvPr>
            <p:ph idx="2" type="subTitle"/>
          </p:nvPr>
        </p:nvSpPr>
        <p:spPr>
          <a:xfrm>
            <a:off x="6938588" y="1307790"/>
            <a:ext cx="15936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p:txBody>
      </p:sp>
      <p:pic>
        <p:nvPicPr>
          <p:cNvPr id="145" name="Google Shape;145;p21"/>
          <p:cNvPicPr preferRelativeResize="0"/>
          <p:nvPr/>
        </p:nvPicPr>
        <p:blipFill rotWithShape="1">
          <a:blip r:embed="rId3">
            <a:alphaModFix/>
          </a:blip>
          <a:srcRect b="317" l="0" r="0" t="327"/>
          <a:stretch/>
        </p:blipFill>
        <p:spPr>
          <a:xfrm>
            <a:off x="8033460" y="4734938"/>
            <a:ext cx="731705" cy="171048"/>
          </a:xfrm>
          <a:prstGeom prst="rect">
            <a:avLst/>
          </a:prstGeom>
          <a:noFill/>
          <a:ln>
            <a:noFill/>
          </a:ln>
        </p:spPr>
      </p:pic>
      <p:sp>
        <p:nvSpPr>
          <p:cNvPr id="146" name="Google Shape;146;p2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2208" name="Shape 2208"/>
        <p:cNvGrpSpPr/>
        <p:nvPr/>
      </p:nvGrpSpPr>
      <p:grpSpPr>
        <a:xfrm>
          <a:off x="0" y="0"/>
          <a:ext cx="0" cy="0"/>
          <a:chOff x="0" y="0"/>
          <a:chExt cx="0" cy="0"/>
        </a:xfrm>
      </p:grpSpPr>
      <p:sp>
        <p:nvSpPr>
          <p:cNvPr id="2209" name="Google Shape;2209;p196"/>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210" name="Google Shape;2210;p196"/>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211" name="Google Shape;2211;p19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_3">
    <p:spTree>
      <p:nvGrpSpPr>
        <p:cNvPr id="2212" name="Shape 2212"/>
        <p:cNvGrpSpPr/>
        <p:nvPr/>
      </p:nvGrpSpPr>
      <p:grpSpPr>
        <a:xfrm>
          <a:off x="0" y="0"/>
          <a:ext cx="0" cy="0"/>
          <a:chOff x="0" y="0"/>
          <a:chExt cx="0" cy="0"/>
        </a:xfrm>
      </p:grpSpPr>
      <p:sp>
        <p:nvSpPr>
          <p:cNvPr id="2213" name="Google Shape;2213;p19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214" name="Google Shape;2214;p19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215" name="Google Shape;2215;p19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216" name="Google Shape;2216;p19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217" name="Google Shape;2217;p19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218" name="Google Shape;2218;p19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219" name="Google Shape;2219;p19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p:cSld name="CUSTOM_4_4">
    <p:spTree>
      <p:nvGrpSpPr>
        <p:cNvPr id="2220" name="Shape 2220"/>
        <p:cNvGrpSpPr/>
        <p:nvPr/>
      </p:nvGrpSpPr>
      <p:grpSpPr>
        <a:xfrm>
          <a:off x="0" y="0"/>
          <a:ext cx="0" cy="0"/>
          <a:chOff x="0" y="0"/>
          <a:chExt cx="0" cy="0"/>
        </a:xfrm>
      </p:grpSpPr>
      <p:sp>
        <p:nvSpPr>
          <p:cNvPr id="2221" name="Google Shape;2221;p19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222" name="Google Shape;2222;p19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223" name="Google Shape;2223;p19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224" name="Google Shape;2224;p19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225" name="Google Shape;2225;p19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226" name="Google Shape;2226;p198"/>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227" name="Google Shape;2227;p19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2228" name="Shape 2228"/>
        <p:cNvGrpSpPr/>
        <p:nvPr/>
      </p:nvGrpSpPr>
      <p:grpSpPr>
        <a:xfrm>
          <a:off x="0" y="0"/>
          <a:ext cx="0" cy="0"/>
          <a:chOff x="0" y="0"/>
          <a:chExt cx="0" cy="0"/>
        </a:xfrm>
      </p:grpSpPr>
      <p:sp>
        <p:nvSpPr>
          <p:cNvPr id="2229" name="Google Shape;2229;p199"/>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30" name="Google Shape;2230;p199"/>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2231" name="Google Shape;2231;p199"/>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2232" name="Google Shape;2232;p199"/>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2233" name="Google Shape;2233;p199"/>
          <p:cNvPicPr preferRelativeResize="0"/>
          <p:nvPr/>
        </p:nvPicPr>
        <p:blipFill rotWithShape="1">
          <a:blip r:embed="rId4">
            <a:alphaModFix/>
          </a:blip>
          <a:srcRect b="0" l="0" r="0" t="0"/>
          <a:stretch/>
        </p:blipFill>
        <p:spPr>
          <a:xfrm>
            <a:off x="5592003" y="2651988"/>
            <a:ext cx="341963" cy="341963"/>
          </a:xfrm>
          <a:prstGeom prst="rect">
            <a:avLst/>
          </a:prstGeom>
          <a:noFill/>
          <a:ln>
            <a:noFill/>
          </a:ln>
        </p:spPr>
      </p:pic>
      <p:pic>
        <p:nvPicPr>
          <p:cNvPr id="2234" name="Google Shape;2234;p199"/>
          <p:cNvPicPr preferRelativeResize="0"/>
          <p:nvPr/>
        </p:nvPicPr>
        <p:blipFill rotWithShape="1">
          <a:blip r:embed="rId5">
            <a:alphaModFix/>
          </a:blip>
          <a:srcRect b="0" l="0" r="0" t="0"/>
          <a:stretch/>
        </p:blipFill>
        <p:spPr>
          <a:xfrm>
            <a:off x="5592003" y="2075932"/>
            <a:ext cx="341963" cy="341963"/>
          </a:xfrm>
          <a:prstGeom prst="rect">
            <a:avLst/>
          </a:prstGeom>
          <a:noFill/>
          <a:ln>
            <a:noFill/>
          </a:ln>
        </p:spPr>
      </p:pic>
      <p:pic>
        <p:nvPicPr>
          <p:cNvPr id="2235" name="Google Shape;2235;p199"/>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2236" name="Google Shape;2236;p199"/>
          <p:cNvPicPr preferRelativeResize="0"/>
          <p:nvPr/>
        </p:nvPicPr>
        <p:blipFill rotWithShape="1">
          <a:blip r:embed="rId7">
            <a:alphaModFix/>
          </a:blip>
          <a:srcRect b="0" l="0" r="0" t="0"/>
          <a:stretch/>
        </p:blipFill>
        <p:spPr>
          <a:xfrm>
            <a:off x="5592003" y="3228044"/>
            <a:ext cx="341963" cy="341963"/>
          </a:xfrm>
          <a:prstGeom prst="rect">
            <a:avLst/>
          </a:prstGeom>
          <a:noFill/>
          <a:ln>
            <a:noFill/>
          </a:ln>
        </p:spPr>
      </p:pic>
      <p:sp>
        <p:nvSpPr>
          <p:cNvPr id="2237" name="Google Shape;2237;p199"/>
          <p:cNvSpPr txBox="1"/>
          <p:nvPr/>
        </p:nvSpPr>
        <p:spPr>
          <a:xfrm>
            <a:off x="5970356" y="1499869"/>
            <a:ext cx="23325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2238" name="Google Shape;2238;p199"/>
          <p:cNvSpPr txBox="1"/>
          <p:nvPr/>
        </p:nvSpPr>
        <p:spPr>
          <a:xfrm>
            <a:off x="5970359" y="2075906"/>
            <a:ext cx="27951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2239" name="Google Shape;2239;p199"/>
          <p:cNvSpPr txBox="1"/>
          <p:nvPr/>
        </p:nvSpPr>
        <p:spPr>
          <a:xfrm>
            <a:off x="5970356" y="2651944"/>
            <a:ext cx="23325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2240" name="Google Shape;2240;p199"/>
          <p:cNvSpPr txBox="1"/>
          <p:nvPr/>
        </p:nvSpPr>
        <p:spPr>
          <a:xfrm>
            <a:off x="5970356" y="3227981"/>
            <a:ext cx="23325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2241" name="Google Shape;2241;p199"/>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2242" name="Google Shape;2242;p199"/>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sp>
        <p:nvSpPr>
          <p:cNvPr id="2243" name="Google Shape;2243;p19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_2">
    <p:bg>
      <p:bgPr>
        <a:blipFill>
          <a:blip r:embed="rId2">
            <a:alphaModFix/>
          </a:blip>
          <a:stretch>
            <a:fillRect/>
          </a:stretch>
        </a:blipFill>
      </p:bgPr>
    </p:bg>
    <p:spTree>
      <p:nvGrpSpPr>
        <p:cNvPr id="2244" name="Shape 2244"/>
        <p:cNvGrpSpPr/>
        <p:nvPr/>
      </p:nvGrpSpPr>
      <p:grpSpPr>
        <a:xfrm>
          <a:off x="0" y="0"/>
          <a:ext cx="0" cy="0"/>
          <a:chOff x="0" y="0"/>
          <a:chExt cx="0" cy="0"/>
        </a:xfrm>
      </p:grpSpPr>
      <p:sp>
        <p:nvSpPr>
          <p:cNvPr id="2245" name="Google Shape;2245;p200"/>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2246" name="Google Shape;2246;p200"/>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pic>
        <p:nvPicPr>
          <p:cNvPr id="2247" name="Google Shape;2247;p20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2248" name="Google Shape;2248;p200"/>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2249" name="Google Shape;2249;p200"/>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2250" name="Google Shape;2250;p20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2251" name="Google Shape;2251;p20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6">
    <p:spTree>
      <p:nvGrpSpPr>
        <p:cNvPr id="2252" name="Shape 2252"/>
        <p:cNvGrpSpPr/>
        <p:nvPr/>
      </p:nvGrpSpPr>
      <p:grpSpPr>
        <a:xfrm>
          <a:off x="0" y="0"/>
          <a:ext cx="0" cy="0"/>
          <a:chOff x="0" y="0"/>
          <a:chExt cx="0" cy="0"/>
        </a:xfrm>
      </p:grpSpPr>
      <p:sp>
        <p:nvSpPr>
          <p:cNvPr id="2253" name="Google Shape;2253;p201"/>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2254" name="Google Shape;2254;p201"/>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2255" name="Google Shape;2255;p201"/>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2256" name="Google Shape;2256;p201"/>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2257" name="Google Shape;2257;p20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2258" name="Google Shape;2258;p201"/>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2259" name="Google Shape;2259;p201"/>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p:cSld name="CUSTOM_4_26">
    <p:spTree>
      <p:nvGrpSpPr>
        <p:cNvPr id="2260" name="Shape 2260"/>
        <p:cNvGrpSpPr/>
        <p:nvPr/>
      </p:nvGrpSpPr>
      <p:grpSpPr>
        <a:xfrm>
          <a:off x="0" y="0"/>
          <a:ext cx="0" cy="0"/>
          <a:chOff x="0" y="0"/>
          <a:chExt cx="0" cy="0"/>
        </a:xfrm>
      </p:grpSpPr>
      <p:sp>
        <p:nvSpPr>
          <p:cNvPr id="2261" name="Google Shape;2261;p20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262" name="Google Shape;2262;p20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263" name="Google Shape;2263;p20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9pPr>
          </a:lstStyle>
          <a:p/>
        </p:txBody>
      </p:sp>
      <p:cxnSp>
        <p:nvCxnSpPr>
          <p:cNvPr id="2264" name="Google Shape;2264;p20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265" name="Google Shape;2265;p20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Display Medium"/>
                <a:ea typeface="Red Hat Display Medium"/>
                <a:cs typeface="Red Hat Display Medium"/>
                <a:sym typeface="Red Hat Display Medium"/>
              </a:defRPr>
            </a:lvl1pPr>
            <a:lvl2pPr lvl="1" rtl="0" algn="ctr">
              <a:buNone/>
              <a:defRPr sz="600">
                <a:latin typeface="Red Hat Display Medium"/>
                <a:ea typeface="Red Hat Display Medium"/>
                <a:cs typeface="Red Hat Display Medium"/>
                <a:sym typeface="Red Hat Display Medium"/>
              </a:defRPr>
            </a:lvl2pPr>
            <a:lvl3pPr lvl="2" rtl="0" algn="ctr">
              <a:buNone/>
              <a:defRPr sz="600">
                <a:latin typeface="Red Hat Display Medium"/>
                <a:ea typeface="Red Hat Display Medium"/>
                <a:cs typeface="Red Hat Display Medium"/>
                <a:sym typeface="Red Hat Display Medium"/>
              </a:defRPr>
            </a:lvl3pPr>
            <a:lvl4pPr lvl="3" rtl="0" algn="ctr">
              <a:buNone/>
              <a:defRPr sz="600">
                <a:latin typeface="Red Hat Display Medium"/>
                <a:ea typeface="Red Hat Display Medium"/>
                <a:cs typeface="Red Hat Display Medium"/>
                <a:sym typeface="Red Hat Display Medium"/>
              </a:defRPr>
            </a:lvl4pPr>
            <a:lvl5pPr lvl="4" rtl="0" algn="ctr">
              <a:buNone/>
              <a:defRPr sz="600">
                <a:latin typeface="Red Hat Display Medium"/>
                <a:ea typeface="Red Hat Display Medium"/>
                <a:cs typeface="Red Hat Display Medium"/>
                <a:sym typeface="Red Hat Display Medium"/>
              </a:defRPr>
            </a:lvl5pPr>
            <a:lvl6pPr lvl="5" rtl="0" algn="ctr">
              <a:buNone/>
              <a:defRPr sz="600">
                <a:latin typeface="Red Hat Display Medium"/>
                <a:ea typeface="Red Hat Display Medium"/>
                <a:cs typeface="Red Hat Display Medium"/>
                <a:sym typeface="Red Hat Display Medium"/>
              </a:defRPr>
            </a:lvl6pPr>
            <a:lvl7pPr lvl="6" rtl="0" algn="ctr">
              <a:buNone/>
              <a:defRPr sz="600">
                <a:latin typeface="Red Hat Display Medium"/>
                <a:ea typeface="Red Hat Display Medium"/>
                <a:cs typeface="Red Hat Display Medium"/>
                <a:sym typeface="Red Hat Display Medium"/>
              </a:defRPr>
            </a:lvl7pPr>
            <a:lvl8pPr lvl="7" rtl="0" algn="ctr">
              <a:buNone/>
              <a:defRPr sz="600">
                <a:latin typeface="Red Hat Display Medium"/>
                <a:ea typeface="Red Hat Display Medium"/>
                <a:cs typeface="Red Hat Display Medium"/>
                <a:sym typeface="Red Hat Display Medium"/>
              </a:defRPr>
            </a:lvl8pPr>
            <a:lvl9pPr lvl="8" rtl="0" algn="ctr">
              <a:buNone/>
              <a:defRPr sz="600">
                <a:latin typeface="Red Hat Display Medium"/>
                <a:ea typeface="Red Hat Display Medium"/>
                <a:cs typeface="Red Hat Display Medium"/>
                <a:sym typeface="Red Hat Display Medium"/>
              </a:defRPr>
            </a:lvl9pPr>
          </a:lstStyle>
          <a:p>
            <a:pPr indent="0" lvl="0" marL="0" rtl="0" algn="ctr">
              <a:spcBef>
                <a:spcPts val="0"/>
              </a:spcBef>
              <a:spcAft>
                <a:spcPts val="0"/>
              </a:spcAft>
              <a:buNone/>
            </a:pPr>
            <a:fld id="{00000000-1234-1234-1234-123412341234}" type="slidenum">
              <a:rPr lang="en"/>
              <a:t>‹#›</a:t>
            </a:fld>
            <a:endParaRPr/>
          </a:p>
        </p:txBody>
      </p:sp>
      <p:pic>
        <p:nvPicPr>
          <p:cNvPr id="2266" name="Google Shape;2266;p20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267" name="Google Shape;2267;p202"/>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l">
              <a:lnSpc>
                <a:spcPct val="130000"/>
              </a:lnSpc>
              <a:spcBef>
                <a:spcPts val="0"/>
              </a:spcBef>
              <a:spcAft>
                <a:spcPts val="800"/>
              </a:spcAft>
              <a:buClr>
                <a:srgbClr val="000000"/>
              </a:buClr>
              <a:buSzPts val="800"/>
              <a:buFont typeface="Arial"/>
              <a:buNone/>
            </a:pPr>
            <a:r>
              <a:rPr b="1" lang="en" sz="500">
                <a:solidFill>
                  <a:srgbClr val="000000"/>
                </a:solidFill>
                <a:latin typeface="Red Hat Text"/>
                <a:ea typeface="Red Hat Text"/>
                <a:cs typeface="Red Hat Text"/>
                <a:sym typeface="Red Hat Text"/>
              </a:rPr>
              <a:t>CONFIDENTIAL Red Hat associates only</a:t>
            </a:r>
            <a:endParaRPr sz="500">
              <a:latin typeface="Red Hat Text Medium"/>
              <a:ea typeface="Red Hat Text Medium"/>
              <a:cs typeface="Red Hat Text Medium"/>
              <a:sym typeface="Red Hat Text Medium"/>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subhead">
  <p:cSld name="CUSTOM_4_2_1">
    <p:spTree>
      <p:nvGrpSpPr>
        <p:cNvPr id="2268" name="Shape 2268"/>
        <p:cNvGrpSpPr/>
        <p:nvPr/>
      </p:nvGrpSpPr>
      <p:grpSpPr>
        <a:xfrm>
          <a:off x="0" y="0"/>
          <a:ext cx="0" cy="0"/>
          <a:chOff x="0" y="0"/>
          <a:chExt cx="0" cy="0"/>
        </a:xfrm>
      </p:grpSpPr>
      <p:cxnSp>
        <p:nvCxnSpPr>
          <p:cNvPr id="2269" name="Google Shape;2269;p203"/>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2270" name="Google Shape;2270;p203"/>
          <p:cNvSpPr txBox="1"/>
          <p:nvPr>
            <p:ph idx="1" type="subTitle"/>
          </p:nvPr>
        </p:nvSpPr>
        <p:spPr>
          <a:xfrm>
            <a:off x="335825" y="196453"/>
            <a:ext cx="3861600" cy="3027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2271" name="Google Shape;2271;p203"/>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2272" name="Google Shape;2272;p20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2273" name="Google Shape;2273;p203"/>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2274" name="Google Shape;2274;p203"/>
          <p:cNvSpPr txBox="1"/>
          <p:nvPr>
            <p:ph idx="2" type="subTitle"/>
          </p:nvPr>
        </p:nvSpPr>
        <p:spPr>
          <a:xfrm>
            <a:off x="663800" y="4627175"/>
            <a:ext cx="6561000" cy="419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sz="9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
        <p:nvSpPr>
          <p:cNvPr id="2275" name="Google Shape;2275;p203"/>
          <p:cNvSpPr txBox="1"/>
          <p:nvPr>
            <p:ph idx="3" type="subTitle"/>
          </p:nvPr>
        </p:nvSpPr>
        <p:spPr>
          <a:xfrm>
            <a:off x="335825" y="937875"/>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15000"/>
              </a:lnSpc>
              <a:spcBef>
                <a:spcPts val="1600"/>
              </a:spcBef>
              <a:spcAft>
                <a:spcPts val="0"/>
              </a:spcAft>
              <a:buSzPts val="1200"/>
              <a:buNone/>
              <a:defRPr/>
            </a:lvl2pPr>
            <a:lvl3pPr lvl="2" rtl="0" algn="ctr">
              <a:lnSpc>
                <a:spcPct val="115000"/>
              </a:lnSpc>
              <a:spcBef>
                <a:spcPts val="1600"/>
              </a:spcBef>
              <a:spcAft>
                <a:spcPts val="0"/>
              </a:spcAft>
              <a:buSzPts val="1200"/>
              <a:buNone/>
              <a:defRPr/>
            </a:lvl3pPr>
            <a:lvl4pPr lvl="3" rtl="0" algn="ctr">
              <a:lnSpc>
                <a:spcPct val="115000"/>
              </a:lnSpc>
              <a:spcBef>
                <a:spcPts val="1600"/>
              </a:spcBef>
              <a:spcAft>
                <a:spcPts val="0"/>
              </a:spcAft>
              <a:buSzPts val="1200"/>
              <a:buNone/>
              <a:defRPr/>
            </a:lvl4pPr>
            <a:lvl5pPr lvl="4" rtl="0" algn="ctr">
              <a:lnSpc>
                <a:spcPct val="115000"/>
              </a:lnSpc>
              <a:spcBef>
                <a:spcPts val="1600"/>
              </a:spcBef>
              <a:spcAft>
                <a:spcPts val="0"/>
              </a:spcAft>
              <a:buSzPts val="1200"/>
              <a:buNone/>
              <a:defRPr/>
            </a:lvl5pPr>
            <a:lvl6pPr lvl="5" rtl="0" algn="ctr">
              <a:lnSpc>
                <a:spcPct val="115000"/>
              </a:lnSpc>
              <a:spcBef>
                <a:spcPts val="1600"/>
              </a:spcBef>
              <a:spcAft>
                <a:spcPts val="0"/>
              </a:spcAft>
              <a:buSzPts val="1200"/>
              <a:buNone/>
              <a:defRPr/>
            </a:lvl6pPr>
            <a:lvl7pPr lvl="6" rtl="0" algn="ctr">
              <a:lnSpc>
                <a:spcPct val="115000"/>
              </a:lnSpc>
              <a:spcBef>
                <a:spcPts val="1600"/>
              </a:spcBef>
              <a:spcAft>
                <a:spcPts val="0"/>
              </a:spcAft>
              <a:buSzPts val="1200"/>
              <a:buNone/>
              <a:defRPr/>
            </a:lvl7pPr>
            <a:lvl8pPr lvl="7" rtl="0" algn="ctr">
              <a:lnSpc>
                <a:spcPct val="115000"/>
              </a:lnSpc>
              <a:spcBef>
                <a:spcPts val="1600"/>
              </a:spcBef>
              <a:spcAft>
                <a:spcPts val="0"/>
              </a:spcAft>
              <a:buSzPts val="1200"/>
              <a:buNone/>
              <a:defRPr/>
            </a:lvl8pPr>
            <a:lvl9pPr lvl="8" rtl="0" algn="ctr">
              <a:lnSpc>
                <a:spcPct val="115000"/>
              </a:lnSpc>
              <a:spcBef>
                <a:spcPts val="1600"/>
              </a:spcBef>
              <a:spcAft>
                <a:spcPts val="1600"/>
              </a:spcAft>
              <a:buSzPts val="1200"/>
              <a:buNone/>
              <a:defRPr/>
            </a:lvl9pPr>
          </a:lstStyle>
          <a:p/>
        </p:txBody>
      </p:sp>
      <p:sp>
        <p:nvSpPr>
          <p:cNvPr id="2276" name="Google Shape;2276;p203"/>
          <p:cNvSpPr txBox="1"/>
          <p:nvPr>
            <p:ph type="title"/>
          </p:nvPr>
        </p:nvSpPr>
        <p:spPr>
          <a:xfrm>
            <a:off x="335825" y="499000"/>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subhead 1">
  <p:cSld name="CUSTOM_4_2_1_1">
    <p:spTree>
      <p:nvGrpSpPr>
        <p:cNvPr id="2277" name="Shape 2277"/>
        <p:cNvGrpSpPr/>
        <p:nvPr/>
      </p:nvGrpSpPr>
      <p:grpSpPr>
        <a:xfrm>
          <a:off x="0" y="0"/>
          <a:ext cx="0" cy="0"/>
          <a:chOff x="0" y="0"/>
          <a:chExt cx="0" cy="0"/>
        </a:xfrm>
      </p:grpSpPr>
      <p:cxnSp>
        <p:nvCxnSpPr>
          <p:cNvPr id="2278" name="Google Shape;2278;p204"/>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2279" name="Google Shape;2279;p204"/>
          <p:cNvSpPr txBox="1"/>
          <p:nvPr>
            <p:ph idx="1" type="subTitle"/>
          </p:nvPr>
        </p:nvSpPr>
        <p:spPr>
          <a:xfrm>
            <a:off x="335825" y="196453"/>
            <a:ext cx="3861600" cy="3027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2280" name="Google Shape;2280;p204"/>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2281" name="Google Shape;2281;p20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2282" name="Google Shape;2282;p204"/>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2283" name="Google Shape;2283;p204"/>
          <p:cNvSpPr txBox="1"/>
          <p:nvPr>
            <p:ph idx="2" type="subTitle"/>
          </p:nvPr>
        </p:nvSpPr>
        <p:spPr>
          <a:xfrm>
            <a:off x="663800" y="4627175"/>
            <a:ext cx="6561000" cy="419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sz="9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
        <p:nvSpPr>
          <p:cNvPr id="2284" name="Google Shape;2284;p204"/>
          <p:cNvSpPr txBox="1"/>
          <p:nvPr/>
        </p:nvSpPr>
        <p:spPr>
          <a:xfrm>
            <a:off x="5550423" y="4627175"/>
            <a:ext cx="2381400" cy="4197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500"/>
              <a:buFont typeface="Arial"/>
              <a:buNone/>
            </a:pPr>
            <a:r>
              <a:rPr i="0" lang="en" sz="500" u="none" cap="none" strike="noStrike">
                <a:solidFill>
                  <a:srgbClr val="4D4D4F"/>
                </a:solidFill>
                <a:latin typeface="Red Hat Display"/>
                <a:ea typeface="Red Hat Display"/>
                <a:cs typeface="Red Hat Display"/>
                <a:sym typeface="Red Hat Display"/>
              </a:rPr>
              <a:t>F18017-190601</a:t>
            </a:r>
            <a:endParaRPr i="0" sz="500" u="none" cap="none" strike="noStrike">
              <a:solidFill>
                <a:srgbClr val="4D4D4F"/>
              </a:solidFill>
              <a:latin typeface="Red Hat Display"/>
              <a:ea typeface="Red Hat Display"/>
              <a:cs typeface="Red Hat Display"/>
              <a:sym typeface="Red Hat Display"/>
            </a:endParaRPr>
          </a:p>
        </p:txBody>
      </p:sp>
      <p:sp>
        <p:nvSpPr>
          <p:cNvPr id="2285" name="Google Shape;2285;p204"/>
          <p:cNvSpPr txBox="1"/>
          <p:nvPr>
            <p:ph idx="3" type="subTitle"/>
          </p:nvPr>
        </p:nvSpPr>
        <p:spPr>
          <a:xfrm>
            <a:off x="335825" y="937875"/>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15000"/>
              </a:lnSpc>
              <a:spcBef>
                <a:spcPts val="1600"/>
              </a:spcBef>
              <a:spcAft>
                <a:spcPts val="0"/>
              </a:spcAft>
              <a:buSzPts val="1200"/>
              <a:buNone/>
              <a:defRPr/>
            </a:lvl2pPr>
            <a:lvl3pPr lvl="2" rtl="0" algn="ctr">
              <a:lnSpc>
                <a:spcPct val="115000"/>
              </a:lnSpc>
              <a:spcBef>
                <a:spcPts val="1600"/>
              </a:spcBef>
              <a:spcAft>
                <a:spcPts val="0"/>
              </a:spcAft>
              <a:buSzPts val="1200"/>
              <a:buNone/>
              <a:defRPr/>
            </a:lvl3pPr>
            <a:lvl4pPr lvl="3" rtl="0" algn="ctr">
              <a:lnSpc>
                <a:spcPct val="115000"/>
              </a:lnSpc>
              <a:spcBef>
                <a:spcPts val="1600"/>
              </a:spcBef>
              <a:spcAft>
                <a:spcPts val="0"/>
              </a:spcAft>
              <a:buSzPts val="1200"/>
              <a:buNone/>
              <a:defRPr/>
            </a:lvl4pPr>
            <a:lvl5pPr lvl="4" rtl="0" algn="ctr">
              <a:lnSpc>
                <a:spcPct val="115000"/>
              </a:lnSpc>
              <a:spcBef>
                <a:spcPts val="1600"/>
              </a:spcBef>
              <a:spcAft>
                <a:spcPts val="0"/>
              </a:spcAft>
              <a:buSzPts val="1200"/>
              <a:buNone/>
              <a:defRPr/>
            </a:lvl5pPr>
            <a:lvl6pPr lvl="5" rtl="0" algn="ctr">
              <a:lnSpc>
                <a:spcPct val="115000"/>
              </a:lnSpc>
              <a:spcBef>
                <a:spcPts val="1600"/>
              </a:spcBef>
              <a:spcAft>
                <a:spcPts val="0"/>
              </a:spcAft>
              <a:buSzPts val="1200"/>
              <a:buNone/>
              <a:defRPr/>
            </a:lvl6pPr>
            <a:lvl7pPr lvl="6" rtl="0" algn="ctr">
              <a:lnSpc>
                <a:spcPct val="115000"/>
              </a:lnSpc>
              <a:spcBef>
                <a:spcPts val="1600"/>
              </a:spcBef>
              <a:spcAft>
                <a:spcPts val="0"/>
              </a:spcAft>
              <a:buSzPts val="1200"/>
              <a:buNone/>
              <a:defRPr/>
            </a:lvl7pPr>
            <a:lvl8pPr lvl="7" rtl="0" algn="ctr">
              <a:lnSpc>
                <a:spcPct val="115000"/>
              </a:lnSpc>
              <a:spcBef>
                <a:spcPts val="1600"/>
              </a:spcBef>
              <a:spcAft>
                <a:spcPts val="0"/>
              </a:spcAft>
              <a:buSzPts val="1200"/>
              <a:buNone/>
              <a:defRPr/>
            </a:lvl8pPr>
            <a:lvl9pPr lvl="8" rtl="0" algn="ctr">
              <a:lnSpc>
                <a:spcPct val="115000"/>
              </a:lnSpc>
              <a:spcBef>
                <a:spcPts val="1600"/>
              </a:spcBef>
              <a:spcAft>
                <a:spcPts val="1600"/>
              </a:spcAft>
              <a:buSzPts val="1200"/>
              <a:buNone/>
              <a:defRPr/>
            </a:lvl9pPr>
          </a:lstStyle>
          <a:p/>
        </p:txBody>
      </p:sp>
      <p:sp>
        <p:nvSpPr>
          <p:cNvPr id="2286" name="Google Shape;2286;p204"/>
          <p:cNvSpPr txBox="1"/>
          <p:nvPr>
            <p:ph type="title"/>
          </p:nvPr>
        </p:nvSpPr>
        <p:spPr>
          <a:xfrm>
            <a:off x="335825" y="499000"/>
            <a:ext cx="8472300" cy="419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7">
    <p:spTree>
      <p:nvGrpSpPr>
        <p:cNvPr id="2287" name="Shape 2287"/>
        <p:cNvGrpSpPr/>
        <p:nvPr/>
      </p:nvGrpSpPr>
      <p:grpSpPr>
        <a:xfrm>
          <a:off x="0" y="0"/>
          <a:ext cx="0" cy="0"/>
          <a:chOff x="0" y="0"/>
          <a:chExt cx="0" cy="0"/>
        </a:xfrm>
      </p:grpSpPr>
      <p:sp>
        <p:nvSpPr>
          <p:cNvPr id="2288" name="Google Shape;2288;p205"/>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2289" name="Google Shape;2289;p205"/>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2290" name="Google Shape;2290;p205"/>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2291" name="Google Shape;2291;p205"/>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2292" name="Google Shape;2292;p20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2293" name="Google Shape;2293;p205"/>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2294" name="Google Shape;2294;p205"/>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147" name="Shape 147"/>
        <p:cNvGrpSpPr/>
        <p:nvPr/>
      </p:nvGrpSpPr>
      <p:grpSpPr>
        <a:xfrm>
          <a:off x="0" y="0"/>
          <a:ext cx="0" cy="0"/>
          <a:chOff x="0" y="0"/>
          <a:chExt cx="0" cy="0"/>
        </a:xfrm>
      </p:grpSpPr>
      <p:sp>
        <p:nvSpPr>
          <p:cNvPr id="148" name="Google Shape;148;p22"/>
          <p:cNvSpPr txBox="1"/>
          <p:nvPr>
            <p:ph type="title"/>
          </p:nvPr>
        </p:nvSpPr>
        <p:spPr>
          <a:xfrm>
            <a:off x="335831" y="813421"/>
            <a:ext cx="5118900" cy="1578900"/>
          </a:xfrm>
          <a:prstGeom prst="rect">
            <a:avLst/>
          </a:prstGeom>
        </p:spPr>
        <p:txBody>
          <a:bodyPr anchorCtr="0" anchor="t" bIns="68575" lIns="329125" spcFirstLastPara="1" rIns="68575" wrap="square" tIns="68575">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149" name="Google Shape;149;p2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150" name="Google Shape;150;p2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1" name="Google Shape;151;p22"/>
          <p:cNvSpPr txBox="1"/>
          <p:nvPr>
            <p:ph idx="1"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152" name="Google Shape;152;p22"/>
          <p:cNvSpPr txBox="1"/>
          <p:nvPr>
            <p:ph idx="2" type="subTitle"/>
          </p:nvPr>
        </p:nvSpPr>
        <p:spPr>
          <a:xfrm>
            <a:off x="6938588" y="1307790"/>
            <a:ext cx="15936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153" name="Google Shape;153;p22"/>
          <p:cNvPicPr preferRelativeResize="0"/>
          <p:nvPr/>
        </p:nvPicPr>
        <p:blipFill>
          <a:blip r:embed="rId3">
            <a:alphaModFix/>
          </a:blip>
          <a:stretch>
            <a:fillRect/>
          </a:stretch>
        </p:blipFill>
        <p:spPr>
          <a:xfrm>
            <a:off x="8033460" y="4734378"/>
            <a:ext cx="731705" cy="172166"/>
          </a:xfrm>
          <a:prstGeom prst="rect">
            <a:avLst/>
          </a:prstGeom>
          <a:noFill/>
          <a:ln>
            <a:noFill/>
          </a:ln>
        </p:spPr>
      </p:pic>
      <p:sp>
        <p:nvSpPr>
          <p:cNvPr id="154" name="Google Shape;154;p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bg>
      <p:bgPr>
        <a:blipFill>
          <a:blip r:embed="rId2">
            <a:alphaModFix/>
          </a:blip>
          <a:stretch>
            <a:fillRect/>
          </a:stretch>
        </a:blipFill>
      </p:bgPr>
    </p:bg>
    <p:spTree>
      <p:nvGrpSpPr>
        <p:cNvPr id="2295" name="Shape 2295"/>
        <p:cNvGrpSpPr/>
        <p:nvPr/>
      </p:nvGrpSpPr>
      <p:grpSpPr>
        <a:xfrm>
          <a:off x="0" y="0"/>
          <a:ext cx="0" cy="0"/>
          <a:chOff x="0" y="0"/>
          <a:chExt cx="0" cy="0"/>
        </a:xfrm>
      </p:grpSpPr>
      <p:sp>
        <p:nvSpPr>
          <p:cNvPr id="2296" name="Google Shape;2296;p20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297" name="Google Shape;2297;p20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298" name="Google Shape;2298;p206"/>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CONFIDENTIAL</a:t>
            </a:r>
            <a:endParaRPr sz="500">
              <a:solidFill>
                <a:srgbClr val="FFFFFF"/>
              </a:solidFill>
              <a:latin typeface="Red Hat Text Medium"/>
              <a:ea typeface="Red Hat Text Medium"/>
              <a:cs typeface="Red Hat Text Medium"/>
              <a:sym typeface="Red Hat Text Medium"/>
            </a:endParaRPr>
          </a:p>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Internal use only</a:t>
            </a:r>
            <a:endParaRPr sz="500">
              <a:solidFill>
                <a:srgbClr val="FFFFFF"/>
              </a:solidFill>
              <a:latin typeface="Red Hat Text Medium"/>
              <a:ea typeface="Red Hat Text Medium"/>
              <a:cs typeface="Red Hat Text Medium"/>
              <a:sym typeface="Red Hat Text Medium"/>
            </a:endParaRPr>
          </a:p>
        </p:txBody>
      </p:sp>
      <p:pic>
        <p:nvPicPr>
          <p:cNvPr id="2299" name="Google Shape;2299;p206"/>
          <p:cNvPicPr preferRelativeResize="0"/>
          <p:nvPr/>
        </p:nvPicPr>
        <p:blipFill>
          <a:blip r:embed="rId3">
            <a:alphaModFix/>
          </a:blip>
          <a:stretch>
            <a:fillRect/>
          </a:stretch>
        </p:blipFill>
        <p:spPr>
          <a:xfrm>
            <a:off x="8033460" y="4734378"/>
            <a:ext cx="731888" cy="172209"/>
          </a:xfrm>
          <a:prstGeom prst="rect">
            <a:avLst/>
          </a:prstGeom>
          <a:noFill/>
          <a:ln>
            <a:noFill/>
          </a:ln>
        </p:spPr>
      </p:pic>
      <p:cxnSp>
        <p:nvCxnSpPr>
          <p:cNvPr id="2300" name="Google Shape;2300;p20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301" name="Google Shape;2301;p20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302" name="Google Shape;2302;p206"/>
          <p:cNvSpPr txBox="1"/>
          <p:nvPr>
            <p:ph idx="2" type="subTitle"/>
          </p:nvPr>
        </p:nvSpPr>
        <p:spPr>
          <a:xfrm>
            <a:off x="16924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p:txBody>
      </p:sp>
      <p:pic>
        <p:nvPicPr>
          <p:cNvPr id="2303" name="Google Shape;2303;p206"/>
          <p:cNvPicPr preferRelativeResize="0"/>
          <p:nvPr/>
        </p:nvPicPr>
        <p:blipFill rotWithShape="1">
          <a:blip r:embed="rId4">
            <a:alphaModFix/>
          </a:blip>
          <a:srcRect b="0" l="0" r="0" t="0"/>
          <a:stretch/>
        </p:blipFill>
        <p:spPr>
          <a:xfrm>
            <a:off x="644633" y="4593020"/>
            <a:ext cx="615767" cy="386662"/>
          </a:xfrm>
          <a:prstGeom prst="rect">
            <a:avLst/>
          </a:prstGeom>
          <a:noFill/>
          <a:ln>
            <a:noFill/>
          </a:ln>
        </p:spPr>
      </p:pic>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p:cSld name="CUSTOM_4_27">
    <p:spTree>
      <p:nvGrpSpPr>
        <p:cNvPr id="2304" name="Shape 2304"/>
        <p:cNvGrpSpPr/>
        <p:nvPr/>
      </p:nvGrpSpPr>
      <p:grpSpPr>
        <a:xfrm>
          <a:off x="0" y="0"/>
          <a:ext cx="0" cy="0"/>
          <a:chOff x="0" y="0"/>
          <a:chExt cx="0" cy="0"/>
        </a:xfrm>
      </p:grpSpPr>
      <p:sp>
        <p:nvSpPr>
          <p:cNvPr id="2305" name="Google Shape;2305;p20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306" name="Google Shape;2306;p20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307" name="Google Shape;2307;p20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308" name="Google Shape;2308;p20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309" name="Google Shape;2309;p20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10" name="Google Shape;2310;p20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311" name="Google Shape;2311;p20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312" name="Google Shape;2312;p20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2313" name="Shape 2313"/>
        <p:cNvGrpSpPr/>
        <p:nvPr/>
      </p:nvGrpSpPr>
      <p:grpSpPr>
        <a:xfrm>
          <a:off x="0" y="0"/>
          <a:ext cx="0" cy="0"/>
          <a:chOff x="0" y="0"/>
          <a:chExt cx="0" cy="0"/>
        </a:xfrm>
      </p:grpSpPr>
      <p:sp>
        <p:nvSpPr>
          <p:cNvPr id="2314" name="Google Shape;2314;p20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2315" name="Google Shape;2315;p20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2316" name="Google Shape;2316;p20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317" name="Google Shape;2317;p20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2318" name="Google Shape;2318;p208"/>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chemeClr val="lt1"/>
                </a:solidFill>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2319" name="Google Shape;2319;p208"/>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2320" name="Google Shape;2320;p20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2321" name="Shape 2321"/>
        <p:cNvGrpSpPr/>
        <p:nvPr/>
      </p:nvGrpSpPr>
      <p:grpSpPr>
        <a:xfrm>
          <a:off x="0" y="0"/>
          <a:ext cx="0" cy="0"/>
          <a:chOff x="0" y="0"/>
          <a:chExt cx="0" cy="0"/>
        </a:xfrm>
      </p:grpSpPr>
      <p:sp>
        <p:nvSpPr>
          <p:cNvPr id="2322" name="Google Shape;2322;p20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323" name="Google Shape;2323;p209"/>
          <p:cNvSpPr txBox="1"/>
          <p:nvPr>
            <p:ph type="title"/>
          </p:nvPr>
        </p:nvSpPr>
        <p:spPr>
          <a:xfrm>
            <a:off x="663722"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324" name="Google Shape;2324;p20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325" name="Google Shape;2325;p20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326" name="Google Shape;2326;p20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27" name="Google Shape;2327;p20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328" name="Google Shape;2328;p209"/>
          <p:cNvSpPr txBox="1"/>
          <p:nvPr>
            <p:ph idx="2" type="subTitle"/>
          </p:nvPr>
        </p:nvSpPr>
        <p:spPr>
          <a:xfrm>
            <a:off x="663778"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329" name="Google Shape;2329;p209"/>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2330" name="Google Shape;2330;p209"/>
          <p:cNvPicPr preferRelativeResize="0"/>
          <p:nvPr/>
        </p:nvPicPr>
        <p:blipFill rotWithShape="1">
          <a:blip r:embed="rId3">
            <a:alphaModFix/>
          </a:blip>
          <a:srcRect b="0" l="0" r="0" t="0"/>
          <a:stretch/>
        </p:blipFill>
        <p:spPr>
          <a:xfrm>
            <a:off x="1065029" y="1631821"/>
            <a:ext cx="7013943" cy="2616440"/>
          </a:xfrm>
          <a:prstGeom prst="rect">
            <a:avLst/>
          </a:prstGeom>
          <a:noFill/>
          <a:ln>
            <a:noFill/>
          </a:ln>
        </p:spPr>
      </p:pic>
      <p:sp>
        <p:nvSpPr>
          <p:cNvPr id="2331" name="Google Shape;2331;p209"/>
          <p:cNvSpPr txBox="1"/>
          <p:nvPr>
            <p:ph idx="4" type="subTitle"/>
          </p:nvPr>
        </p:nvSpPr>
        <p:spPr>
          <a:xfrm>
            <a:off x="1483088" y="2170541"/>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332" name="Google Shape;2332;p209"/>
          <p:cNvSpPr txBox="1"/>
          <p:nvPr>
            <p:ph idx="5" type="subTitle"/>
          </p:nvPr>
        </p:nvSpPr>
        <p:spPr>
          <a:xfrm>
            <a:off x="3693150"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333" name="Google Shape;2333;p209"/>
          <p:cNvSpPr txBox="1"/>
          <p:nvPr>
            <p:ph idx="6" type="subTitle"/>
          </p:nvPr>
        </p:nvSpPr>
        <p:spPr>
          <a:xfrm>
            <a:off x="5903213"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3_1">
    <p:spTree>
      <p:nvGrpSpPr>
        <p:cNvPr id="2334" name="Shape 2334"/>
        <p:cNvGrpSpPr/>
        <p:nvPr/>
      </p:nvGrpSpPr>
      <p:grpSpPr>
        <a:xfrm>
          <a:off x="0" y="0"/>
          <a:ext cx="0" cy="0"/>
          <a:chOff x="0" y="0"/>
          <a:chExt cx="0" cy="0"/>
        </a:xfrm>
      </p:grpSpPr>
      <p:sp>
        <p:nvSpPr>
          <p:cNvPr id="2335" name="Google Shape;2335;p21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b="1" sz="2300">
                <a:solidFill>
                  <a:srgbClr val="141414"/>
                </a:solidFill>
                <a:latin typeface="Overpass"/>
                <a:ea typeface="Overpass"/>
                <a:cs typeface="Overpass"/>
                <a:sym typeface="Overpass"/>
              </a:defRPr>
            </a:lvl1pPr>
            <a:lvl2pPr lvl="1" rtl="0" algn="ctr">
              <a:lnSpc>
                <a:spcPct val="130000"/>
              </a:lnSpc>
              <a:spcBef>
                <a:spcPts val="0"/>
              </a:spcBef>
              <a:spcAft>
                <a:spcPts val="0"/>
              </a:spcAft>
              <a:buNone/>
              <a:defRPr sz="2000">
                <a:solidFill>
                  <a:srgbClr val="141414"/>
                </a:solidFill>
              </a:defRPr>
            </a:lvl2pPr>
            <a:lvl3pPr lvl="2" rtl="0" algn="ctr">
              <a:lnSpc>
                <a:spcPct val="130000"/>
              </a:lnSpc>
              <a:spcBef>
                <a:spcPts val="0"/>
              </a:spcBef>
              <a:spcAft>
                <a:spcPts val="0"/>
              </a:spcAft>
              <a:buNone/>
              <a:defRPr sz="2000">
                <a:solidFill>
                  <a:srgbClr val="141414"/>
                </a:solidFill>
              </a:defRPr>
            </a:lvl3pPr>
            <a:lvl4pPr lvl="3" rtl="0" algn="ctr">
              <a:lnSpc>
                <a:spcPct val="130000"/>
              </a:lnSpc>
              <a:spcBef>
                <a:spcPts val="0"/>
              </a:spcBef>
              <a:spcAft>
                <a:spcPts val="0"/>
              </a:spcAft>
              <a:buNone/>
              <a:defRPr sz="2000">
                <a:solidFill>
                  <a:srgbClr val="141414"/>
                </a:solidFill>
              </a:defRPr>
            </a:lvl4pPr>
            <a:lvl5pPr lvl="4" rtl="0" algn="ctr">
              <a:lnSpc>
                <a:spcPct val="130000"/>
              </a:lnSpc>
              <a:spcBef>
                <a:spcPts val="0"/>
              </a:spcBef>
              <a:spcAft>
                <a:spcPts val="0"/>
              </a:spcAft>
              <a:buNone/>
              <a:defRPr sz="2000">
                <a:solidFill>
                  <a:srgbClr val="141414"/>
                </a:solidFill>
              </a:defRPr>
            </a:lvl5pPr>
            <a:lvl6pPr lvl="5" rtl="0" algn="ctr">
              <a:lnSpc>
                <a:spcPct val="130000"/>
              </a:lnSpc>
              <a:spcBef>
                <a:spcPts val="0"/>
              </a:spcBef>
              <a:spcAft>
                <a:spcPts val="0"/>
              </a:spcAft>
              <a:buNone/>
              <a:defRPr sz="2000">
                <a:solidFill>
                  <a:srgbClr val="141414"/>
                </a:solidFill>
              </a:defRPr>
            </a:lvl6pPr>
            <a:lvl7pPr lvl="6" rtl="0" algn="ctr">
              <a:lnSpc>
                <a:spcPct val="130000"/>
              </a:lnSpc>
              <a:spcBef>
                <a:spcPts val="0"/>
              </a:spcBef>
              <a:spcAft>
                <a:spcPts val="0"/>
              </a:spcAft>
              <a:buNone/>
              <a:defRPr sz="2000">
                <a:solidFill>
                  <a:srgbClr val="141414"/>
                </a:solidFill>
              </a:defRPr>
            </a:lvl7pPr>
            <a:lvl8pPr lvl="7" rtl="0" algn="ctr">
              <a:lnSpc>
                <a:spcPct val="130000"/>
              </a:lnSpc>
              <a:spcBef>
                <a:spcPts val="0"/>
              </a:spcBef>
              <a:spcAft>
                <a:spcPts val="0"/>
              </a:spcAft>
              <a:buNone/>
              <a:defRPr sz="2000">
                <a:solidFill>
                  <a:srgbClr val="141414"/>
                </a:solidFill>
              </a:defRPr>
            </a:lvl8pPr>
            <a:lvl9pPr lvl="8" rtl="0" algn="ctr">
              <a:lnSpc>
                <a:spcPct val="130000"/>
              </a:lnSpc>
              <a:spcBef>
                <a:spcPts val="0"/>
              </a:spcBef>
              <a:spcAft>
                <a:spcPts val="0"/>
              </a:spcAft>
              <a:buNone/>
              <a:defRPr sz="2000">
                <a:solidFill>
                  <a:srgbClr val="141414"/>
                </a:solidFill>
              </a:defRPr>
            </a:lvl9pPr>
          </a:lstStyle>
          <a:p/>
        </p:txBody>
      </p:sp>
      <p:pic>
        <p:nvPicPr>
          <p:cNvPr id="2336" name="Google Shape;2336;p210"/>
          <p:cNvPicPr preferRelativeResize="0"/>
          <p:nvPr/>
        </p:nvPicPr>
        <p:blipFill rotWithShape="1">
          <a:blip r:embed="rId2">
            <a:alphaModFix/>
          </a:blip>
          <a:srcRect b="317" l="0" r="0" t="327"/>
          <a:stretch/>
        </p:blipFill>
        <p:spPr>
          <a:xfrm>
            <a:off x="7726986" y="4663295"/>
            <a:ext cx="1038356" cy="242738"/>
          </a:xfrm>
          <a:prstGeom prst="rect">
            <a:avLst/>
          </a:prstGeom>
          <a:noFill/>
          <a:ln>
            <a:noFill/>
          </a:ln>
        </p:spPr>
      </p:pic>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8">
    <p:spTree>
      <p:nvGrpSpPr>
        <p:cNvPr id="2337" name="Shape 2337"/>
        <p:cNvGrpSpPr/>
        <p:nvPr/>
      </p:nvGrpSpPr>
      <p:grpSpPr>
        <a:xfrm>
          <a:off x="0" y="0"/>
          <a:ext cx="0" cy="0"/>
          <a:chOff x="0" y="0"/>
          <a:chExt cx="0" cy="0"/>
        </a:xfrm>
      </p:grpSpPr>
      <p:sp>
        <p:nvSpPr>
          <p:cNvPr id="2338" name="Google Shape;2338;p21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339" name="Google Shape;2339;p21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340" name="Google Shape;2340;p21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341" name="Google Shape;2341;p21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342" name="Google Shape;2342;p21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p:cSld name="CUSTOM_4_29">
    <p:bg>
      <p:bgPr>
        <a:blipFill>
          <a:blip r:embed="rId2">
            <a:alphaModFix/>
          </a:blip>
          <a:stretch>
            <a:fillRect/>
          </a:stretch>
        </a:blipFill>
      </p:bgPr>
    </p:bg>
    <p:spTree>
      <p:nvGrpSpPr>
        <p:cNvPr id="2343" name="Shape 2343"/>
        <p:cNvGrpSpPr/>
        <p:nvPr/>
      </p:nvGrpSpPr>
      <p:grpSpPr>
        <a:xfrm>
          <a:off x="0" y="0"/>
          <a:ext cx="0" cy="0"/>
          <a:chOff x="0" y="0"/>
          <a:chExt cx="0" cy="0"/>
        </a:xfrm>
      </p:grpSpPr>
      <p:sp>
        <p:nvSpPr>
          <p:cNvPr id="2344" name="Google Shape;2344;p21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345" name="Google Shape;2345;p21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FFFFFF"/>
                </a:solidFill>
              </a:defRPr>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346" name="Google Shape;2346;p21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47" name="Google Shape;2347;p21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348" name="Google Shape;2348;p212"/>
          <p:cNvSpPr txBox="1"/>
          <p:nvPr>
            <p:ph idx="3" type="subTitle"/>
          </p:nvPr>
        </p:nvSpPr>
        <p:spPr>
          <a:xfrm>
            <a:off x="16924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p:txBody>
      </p:sp>
      <p:sp>
        <p:nvSpPr>
          <p:cNvPr id="2349" name="Google Shape;2349;p212"/>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CONFIDENTIAL</a:t>
            </a:r>
            <a:endParaRPr sz="500">
              <a:solidFill>
                <a:srgbClr val="FFFFFF"/>
              </a:solidFill>
              <a:latin typeface="Red Hat Text Medium"/>
              <a:ea typeface="Red Hat Text Medium"/>
              <a:cs typeface="Red Hat Text Medium"/>
              <a:sym typeface="Red Hat Text Medium"/>
            </a:endParaRPr>
          </a:p>
          <a:p>
            <a:pPr indent="0" lvl="0" marL="0" rtl="0" algn="r">
              <a:lnSpc>
                <a:spcPct val="115000"/>
              </a:lnSpc>
              <a:spcBef>
                <a:spcPts val="0"/>
              </a:spcBef>
              <a:spcAft>
                <a:spcPts val="0"/>
              </a:spcAft>
              <a:buNone/>
            </a:pPr>
            <a:r>
              <a:rPr lang="en" sz="500">
                <a:solidFill>
                  <a:srgbClr val="FFFFFF"/>
                </a:solidFill>
                <a:latin typeface="Red Hat Text Medium"/>
                <a:ea typeface="Red Hat Text Medium"/>
                <a:cs typeface="Red Hat Text Medium"/>
                <a:sym typeface="Red Hat Text Medium"/>
              </a:rPr>
              <a:t>Internal use only</a:t>
            </a:r>
            <a:endParaRPr sz="500">
              <a:solidFill>
                <a:srgbClr val="FFFFFF"/>
              </a:solidFill>
              <a:latin typeface="Red Hat Text Medium"/>
              <a:ea typeface="Red Hat Text Medium"/>
              <a:cs typeface="Red Hat Text Medium"/>
              <a:sym typeface="Red Hat Text Medium"/>
            </a:endParaRPr>
          </a:p>
        </p:txBody>
      </p:sp>
      <p:pic>
        <p:nvPicPr>
          <p:cNvPr id="2350" name="Google Shape;2350;p212"/>
          <p:cNvPicPr preferRelativeResize="0"/>
          <p:nvPr/>
        </p:nvPicPr>
        <p:blipFill>
          <a:blip r:embed="rId3">
            <a:alphaModFix/>
          </a:blip>
          <a:stretch>
            <a:fillRect/>
          </a:stretch>
        </p:blipFill>
        <p:spPr>
          <a:xfrm>
            <a:off x="8033460" y="4734378"/>
            <a:ext cx="731888" cy="172209"/>
          </a:xfrm>
          <a:prstGeom prst="rect">
            <a:avLst/>
          </a:prstGeom>
          <a:noFill/>
          <a:ln>
            <a:noFill/>
          </a:ln>
        </p:spPr>
      </p:pic>
      <p:cxnSp>
        <p:nvCxnSpPr>
          <p:cNvPr id="2351" name="Google Shape;2351;p21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352" name="Google Shape;2352;p21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2353" name="Google Shape;2353;p212"/>
          <p:cNvPicPr preferRelativeResize="0"/>
          <p:nvPr/>
        </p:nvPicPr>
        <p:blipFill rotWithShape="1">
          <a:blip r:embed="rId4">
            <a:alphaModFix/>
          </a:blip>
          <a:srcRect b="0" l="0" r="0" t="0"/>
          <a:stretch/>
        </p:blipFill>
        <p:spPr>
          <a:xfrm>
            <a:off x="644633" y="4593020"/>
            <a:ext cx="615767" cy="386662"/>
          </a:xfrm>
          <a:prstGeom prst="rect">
            <a:avLst/>
          </a:prstGeom>
          <a:noFill/>
          <a:ln>
            <a:noFill/>
          </a:ln>
        </p:spPr>
      </p:pic>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4">
  <p:cSld name="CUSTOM_4_30">
    <p:spTree>
      <p:nvGrpSpPr>
        <p:cNvPr id="2354" name="Shape 2354"/>
        <p:cNvGrpSpPr/>
        <p:nvPr/>
      </p:nvGrpSpPr>
      <p:grpSpPr>
        <a:xfrm>
          <a:off x="0" y="0"/>
          <a:ext cx="0" cy="0"/>
          <a:chOff x="0" y="0"/>
          <a:chExt cx="0" cy="0"/>
        </a:xfrm>
      </p:grpSpPr>
      <p:sp>
        <p:nvSpPr>
          <p:cNvPr id="2355" name="Google Shape;2355;p21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356" name="Google Shape;2356;p21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357" name="Google Shape;2357;p21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358" name="Google Shape;2358;p21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359" name="Google Shape;2359;p21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60" name="Google Shape;2360;p21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361" name="Google Shape;2361;p213"/>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362" name="Google Shape;2362;p213"/>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p:cSld name="CUSTOM_4_9_2">
    <p:spTree>
      <p:nvGrpSpPr>
        <p:cNvPr id="2363" name="Shape 2363"/>
        <p:cNvGrpSpPr/>
        <p:nvPr/>
      </p:nvGrpSpPr>
      <p:grpSpPr>
        <a:xfrm>
          <a:off x="0" y="0"/>
          <a:ext cx="0" cy="0"/>
          <a:chOff x="0" y="0"/>
          <a:chExt cx="0" cy="0"/>
        </a:xfrm>
      </p:grpSpPr>
      <p:sp>
        <p:nvSpPr>
          <p:cNvPr id="2364" name="Google Shape;2364;p21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365" name="Google Shape;2365;p21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366" name="Google Shape;2366;p21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367" name="Google Shape;2367;p21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368" name="Google Shape;2368;p214"/>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p:cSld name="CUSTOM_4_2_2_1">
    <p:spTree>
      <p:nvGrpSpPr>
        <p:cNvPr id="2369" name="Shape 2369"/>
        <p:cNvGrpSpPr/>
        <p:nvPr/>
      </p:nvGrpSpPr>
      <p:grpSpPr>
        <a:xfrm>
          <a:off x="0" y="0"/>
          <a:ext cx="0" cy="0"/>
          <a:chOff x="0" y="0"/>
          <a:chExt cx="0" cy="0"/>
        </a:xfrm>
      </p:grpSpPr>
      <p:sp>
        <p:nvSpPr>
          <p:cNvPr id="2370" name="Google Shape;2370;p21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371" name="Google Shape;2371;p21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372" name="Google Shape;2372;p215"/>
          <p:cNvCxnSpPr/>
          <p:nvPr/>
        </p:nvCxnSpPr>
        <p:spPr>
          <a:xfrm rot="10800000">
            <a:off x="335831" y="150"/>
            <a:ext cx="0" cy="664800"/>
          </a:xfrm>
          <a:prstGeom prst="straightConnector1">
            <a:avLst/>
          </a:prstGeom>
          <a:noFill/>
          <a:ln cap="flat" cmpd="sng" w="9525">
            <a:solidFill>
              <a:srgbClr val="E30000"/>
            </a:solidFill>
            <a:prstDash val="solid"/>
            <a:round/>
            <a:headEnd len="med" w="med" type="none"/>
            <a:tailEnd len="med" w="med" type="none"/>
          </a:ln>
        </p:spPr>
      </p:cxnSp>
      <p:cxnSp>
        <p:nvCxnSpPr>
          <p:cNvPr id="2373" name="Google Shape;2373;p215"/>
          <p:cNvCxnSpPr/>
          <p:nvPr/>
        </p:nvCxnSpPr>
        <p:spPr>
          <a:xfrm rot="10800000">
            <a:off x="335825" y="4800900"/>
            <a:ext cx="0" cy="342600"/>
          </a:xfrm>
          <a:prstGeom prst="straightConnector1">
            <a:avLst/>
          </a:prstGeom>
          <a:noFill/>
          <a:ln cap="flat" cmpd="sng" w="9525">
            <a:solidFill>
              <a:srgbClr val="E30000"/>
            </a:solidFill>
            <a:prstDash val="solid"/>
            <a:round/>
            <a:headEnd len="med" w="med" type="none"/>
            <a:tailEnd len="med" w="med" type="none"/>
          </a:ln>
        </p:spPr>
      </p:cxnSp>
      <p:sp>
        <p:nvSpPr>
          <p:cNvPr id="2374" name="Google Shape;2374;p21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75" name="Google Shape;2375;p21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376" name="Google Shape;2376;p215"/>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377" name="Google Shape;2377;p215"/>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pic>
        <p:nvPicPr>
          <p:cNvPr id="2378" name="Google Shape;2378;p21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155" name="Shape 155"/>
        <p:cNvGrpSpPr/>
        <p:nvPr/>
      </p:nvGrpSpPr>
      <p:grpSpPr>
        <a:xfrm>
          <a:off x="0" y="0"/>
          <a:ext cx="0" cy="0"/>
          <a:chOff x="0" y="0"/>
          <a:chExt cx="0" cy="0"/>
        </a:xfrm>
      </p:grpSpPr>
      <p:cxnSp>
        <p:nvCxnSpPr>
          <p:cNvPr id="156" name="Google Shape;156;p2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157" name="Google Shape;157;p2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58" name="Google Shape;158;p23"/>
          <p:cNvSpPr txBox="1"/>
          <p:nvPr>
            <p:ph idx="1"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159" name="Google Shape;159;p23"/>
          <p:cNvPicPr preferRelativeResize="0"/>
          <p:nvPr/>
        </p:nvPicPr>
        <p:blipFill>
          <a:blip r:embed="rId3">
            <a:alphaModFix/>
          </a:blip>
          <a:stretch>
            <a:fillRect/>
          </a:stretch>
        </p:blipFill>
        <p:spPr>
          <a:xfrm>
            <a:off x="8033460" y="4734378"/>
            <a:ext cx="731705" cy="172166"/>
          </a:xfrm>
          <a:prstGeom prst="rect">
            <a:avLst/>
          </a:prstGeom>
          <a:noFill/>
          <a:ln>
            <a:noFill/>
          </a:ln>
        </p:spPr>
      </p:pic>
      <p:sp>
        <p:nvSpPr>
          <p:cNvPr id="160" name="Google Shape;160;p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61" name="Google Shape;161;p23"/>
          <p:cNvSpPr txBox="1"/>
          <p:nvPr>
            <p:ph idx="2" type="subTitle"/>
          </p:nvPr>
        </p:nvSpPr>
        <p:spPr>
          <a:xfrm>
            <a:off x="6938588" y="1679691"/>
            <a:ext cx="15936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FFFFFF"/>
                </a:solidFill>
              </a:defRPr>
            </a:lvl2pPr>
            <a:lvl3pPr lvl="2" rtl="0">
              <a:lnSpc>
                <a:spcPct val="174000"/>
              </a:lnSpc>
              <a:spcBef>
                <a:spcPts val="0"/>
              </a:spcBef>
              <a:spcAft>
                <a:spcPts val="0"/>
              </a:spcAft>
              <a:buNone/>
              <a:defRPr sz="1100">
                <a:solidFill>
                  <a:srgbClr val="FFFFFF"/>
                </a:solidFill>
              </a:defRPr>
            </a:lvl3pPr>
            <a:lvl4pPr lvl="3" rtl="0">
              <a:lnSpc>
                <a:spcPct val="174000"/>
              </a:lnSpc>
              <a:spcBef>
                <a:spcPts val="0"/>
              </a:spcBef>
              <a:spcAft>
                <a:spcPts val="0"/>
              </a:spcAft>
              <a:buNone/>
              <a:defRPr sz="1100">
                <a:solidFill>
                  <a:srgbClr val="FFFFFF"/>
                </a:solidFill>
              </a:defRPr>
            </a:lvl4pPr>
            <a:lvl5pPr lvl="4" rtl="0">
              <a:lnSpc>
                <a:spcPct val="174000"/>
              </a:lnSpc>
              <a:spcBef>
                <a:spcPts val="0"/>
              </a:spcBef>
              <a:spcAft>
                <a:spcPts val="0"/>
              </a:spcAft>
              <a:buNone/>
              <a:defRPr sz="1100">
                <a:solidFill>
                  <a:srgbClr val="FFFFFF"/>
                </a:solidFill>
              </a:defRPr>
            </a:lvl5pPr>
            <a:lvl6pPr lvl="5" rtl="0">
              <a:lnSpc>
                <a:spcPct val="174000"/>
              </a:lnSpc>
              <a:spcBef>
                <a:spcPts val="0"/>
              </a:spcBef>
              <a:spcAft>
                <a:spcPts val="0"/>
              </a:spcAft>
              <a:buNone/>
              <a:defRPr sz="1100">
                <a:solidFill>
                  <a:srgbClr val="FFFFFF"/>
                </a:solidFill>
              </a:defRPr>
            </a:lvl6pPr>
            <a:lvl7pPr lvl="6" rtl="0">
              <a:lnSpc>
                <a:spcPct val="174000"/>
              </a:lnSpc>
              <a:spcBef>
                <a:spcPts val="0"/>
              </a:spcBef>
              <a:spcAft>
                <a:spcPts val="0"/>
              </a:spcAft>
              <a:buNone/>
              <a:defRPr sz="1100">
                <a:solidFill>
                  <a:srgbClr val="FFFFFF"/>
                </a:solidFill>
              </a:defRPr>
            </a:lvl7pPr>
            <a:lvl8pPr lvl="7" rtl="0">
              <a:lnSpc>
                <a:spcPct val="174000"/>
              </a:lnSpc>
              <a:spcBef>
                <a:spcPts val="0"/>
              </a:spcBef>
              <a:spcAft>
                <a:spcPts val="0"/>
              </a:spcAft>
              <a:buNone/>
              <a:defRPr sz="1100">
                <a:solidFill>
                  <a:srgbClr val="FFFFFF"/>
                </a:solidFill>
              </a:defRPr>
            </a:lvl8pPr>
            <a:lvl9pPr lvl="8" rtl="0">
              <a:lnSpc>
                <a:spcPct val="174000"/>
              </a:lnSpc>
              <a:spcBef>
                <a:spcPts val="0"/>
              </a:spcBef>
              <a:spcAft>
                <a:spcPts val="0"/>
              </a:spcAft>
              <a:buNone/>
              <a:defRPr sz="1100">
                <a:solidFill>
                  <a:srgbClr val="FFFFFF"/>
                </a:solidFill>
              </a:defRPr>
            </a:lvl9pPr>
          </a:lstStyle>
          <a:p/>
        </p:txBody>
      </p:sp>
      <p:sp>
        <p:nvSpPr>
          <p:cNvPr id="162" name="Google Shape;162;p23"/>
          <p:cNvSpPr txBox="1"/>
          <p:nvPr>
            <p:ph idx="3" type="subTitle"/>
          </p:nvPr>
        </p:nvSpPr>
        <p:spPr>
          <a:xfrm>
            <a:off x="6938588" y="1265269"/>
            <a:ext cx="15936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400"/>
              <a:buNone/>
              <a:defRPr>
                <a:solidFill>
                  <a:srgbClr val="FFFFFF"/>
                </a:solidFill>
              </a:defRPr>
            </a:lvl2pPr>
            <a:lvl3pPr lvl="2" rtl="0">
              <a:spcBef>
                <a:spcPts val="400"/>
              </a:spcBef>
              <a:spcAft>
                <a:spcPts val="0"/>
              </a:spcAft>
              <a:buClr>
                <a:srgbClr val="FFFFFF"/>
              </a:buClr>
              <a:buSzPts val="1400"/>
              <a:buNone/>
              <a:defRPr>
                <a:solidFill>
                  <a:srgbClr val="FFFFFF"/>
                </a:solidFill>
              </a:defRPr>
            </a:lvl3pPr>
            <a:lvl4pPr lvl="3" rtl="0">
              <a:spcBef>
                <a:spcPts val="400"/>
              </a:spcBef>
              <a:spcAft>
                <a:spcPts val="0"/>
              </a:spcAft>
              <a:buClr>
                <a:srgbClr val="FFFFFF"/>
              </a:buClr>
              <a:buSzPts val="1400"/>
              <a:buNone/>
              <a:defRPr>
                <a:solidFill>
                  <a:srgbClr val="FFFFFF"/>
                </a:solidFill>
              </a:defRPr>
            </a:lvl4pPr>
            <a:lvl5pPr lvl="4" rtl="0">
              <a:spcBef>
                <a:spcPts val="400"/>
              </a:spcBef>
              <a:spcAft>
                <a:spcPts val="0"/>
              </a:spcAft>
              <a:buClr>
                <a:srgbClr val="FFFFFF"/>
              </a:buClr>
              <a:buSzPts val="1400"/>
              <a:buNone/>
              <a:defRPr>
                <a:solidFill>
                  <a:srgbClr val="FFFFFF"/>
                </a:solidFill>
              </a:defRPr>
            </a:lvl5pPr>
            <a:lvl6pPr lvl="5" rtl="0">
              <a:spcBef>
                <a:spcPts val="400"/>
              </a:spcBef>
              <a:spcAft>
                <a:spcPts val="0"/>
              </a:spcAft>
              <a:buClr>
                <a:srgbClr val="FFFFFF"/>
              </a:buClr>
              <a:buSzPts val="1400"/>
              <a:buNone/>
              <a:defRPr>
                <a:solidFill>
                  <a:srgbClr val="FFFFFF"/>
                </a:solidFill>
              </a:defRPr>
            </a:lvl6pPr>
            <a:lvl7pPr lvl="6" rtl="0">
              <a:spcBef>
                <a:spcPts val="400"/>
              </a:spcBef>
              <a:spcAft>
                <a:spcPts val="0"/>
              </a:spcAft>
              <a:buClr>
                <a:srgbClr val="FFFFFF"/>
              </a:buClr>
              <a:buSzPts val="1400"/>
              <a:buNone/>
              <a:defRPr>
                <a:solidFill>
                  <a:srgbClr val="FFFFFF"/>
                </a:solidFill>
              </a:defRPr>
            </a:lvl7pPr>
            <a:lvl8pPr lvl="7" rtl="0">
              <a:spcBef>
                <a:spcPts val="400"/>
              </a:spcBef>
              <a:spcAft>
                <a:spcPts val="0"/>
              </a:spcAft>
              <a:buClr>
                <a:srgbClr val="FFFFFF"/>
              </a:buClr>
              <a:buSzPts val="1400"/>
              <a:buNone/>
              <a:defRPr>
                <a:solidFill>
                  <a:srgbClr val="FFFFFF"/>
                </a:solidFill>
              </a:defRPr>
            </a:lvl8pPr>
            <a:lvl9pPr lvl="8" rtl="0">
              <a:spcBef>
                <a:spcPts val="400"/>
              </a:spcBef>
              <a:spcAft>
                <a:spcPts val="400"/>
              </a:spcAft>
              <a:buClr>
                <a:srgbClr val="FFFFFF"/>
              </a:buClr>
              <a:buSzPts val="1400"/>
              <a:buNone/>
              <a:defRPr>
                <a:solidFill>
                  <a:srgbClr val="FFFFFF"/>
                </a:solidFill>
              </a:defRPr>
            </a:lvl9pPr>
          </a:lstStyle>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2 1">
  <p:cSld name="CUSTOM_4_29_1">
    <p:spTree>
      <p:nvGrpSpPr>
        <p:cNvPr id="2379" name="Shape 2379"/>
        <p:cNvGrpSpPr/>
        <p:nvPr/>
      </p:nvGrpSpPr>
      <p:grpSpPr>
        <a:xfrm>
          <a:off x="0" y="0"/>
          <a:ext cx="0" cy="0"/>
          <a:chOff x="0" y="0"/>
          <a:chExt cx="0" cy="0"/>
        </a:xfrm>
      </p:grpSpPr>
      <p:sp>
        <p:nvSpPr>
          <p:cNvPr id="2380" name="Google Shape;2380;p21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381" name="Google Shape;2381;p21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382" name="Google Shape;2382;p21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383" name="Google Shape;2383;p21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2384" name="Google Shape;2384;p21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385" name="Google Shape;2385;p21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5">
  <p:cSld name="CUSTOM_4_31">
    <p:spTree>
      <p:nvGrpSpPr>
        <p:cNvPr id="2386" name="Shape 2386"/>
        <p:cNvGrpSpPr/>
        <p:nvPr/>
      </p:nvGrpSpPr>
      <p:grpSpPr>
        <a:xfrm>
          <a:off x="0" y="0"/>
          <a:ext cx="0" cy="0"/>
          <a:chOff x="0" y="0"/>
          <a:chExt cx="0" cy="0"/>
        </a:xfrm>
      </p:grpSpPr>
      <p:sp>
        <p:nvSpPr>
          <p:cNvPr id="2387" name="Google Shape;2387;p21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388" name="Google Shape;2388;p21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389" name="Google Shape;2389;p21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390" name="Google Shape;2390;p21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391" name="Google Shape;2391;p21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392" name="Google Shape;2392;p21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393" name="Google Shape;2393;p21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2394" name="Google Shape;2394;p217"/>
          <p:cNvPicPr preferRelativeResize="0"/>
          <p:nvPr/>
        </p:nvPicPr>
        <p:blipFill>
          <a:blip r:embed="rId2">
            <a:alphaModFix/>
          </a:blip>
          <a:stretch>
            <a:fillRect/>
          </a:stretch>
        </p:blipFill>
        <p:spPr>
          <a:xfrm>
            <a:off x="7353647" y="4587186"/>
            <a:ext cx="1559117" cy="466593"/>
          </a:xfrm>
          <a:prstGeom prst="rect">
            <a:avLst/>
          </a:prstGeom>
          <a:noFill/>
          <a:ln>
            <a:noFill/>
          </a:ln>
        </p:spPr>
      </p:pic>
      <p:sp>
        <p:nvSpPr>
          <p:cNvPr id="2395" name="Google Shape;2395;p217"/>
          <p:cNvSpPr/>
          <p:nvPr/>
        </p:nvSpPr>
        <p:spPr>
          <a:xfrm>
            <a:off x="7774425" y="172725"/>
            <a:ext cx="1138200" cy="342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6">
  <p:cSld name="CUSTOM_4_32">
    <p:spTree>
      <p:nvGrpSpPr>
        <p:cNvPr id="2396" name="Shape 2396"/>
        <p:cNvGrpSpPr/>
        <p:nvPr/>
      </p:nvGrpSpPr>
      <p:grpSpPr>
        <a:xfrm>
          <a:off x="0" y="0"/>
          <a:ext cx="0" cy="0"/>
          <a:chOff x="0" y="0"/>
          <a:chExt cx="0" cy="0"/>
        </a:xfrm>
      </p:grpSpPr>
      <p:sp>
        <p:nvSpPr>
          <p:cNvPr id="2397" name="Google Shape;2397;p21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398" name="Google Shape;2398;p21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399" name="Google Shape;2399;p21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400" name="Google Shape;2400;p21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401" name="Google Shape;2401;p21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402" name="Google Shape;2402;p218"/>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403" name="Google Shape;2403;p21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2404" name="Google Shape;2404;p218"/>
          <p:cNvPicPr preferRelativeResize="0"/>
          <p:nvPr/>
        </p:nvPicPr>
        <p:blipFill>
          <a:blip r:embed="rId2">
            <a:alphaModFix/>
          </a:blip>
          <a:stretch>
            <a:fillRect/>
          </a:stretch>
        </p:blipFill>
        <p:spPr>
          <a:xfrm>
            <a:off x="7353647" y="4587186"/>
            <a:ext cx="1559117" cy="466593"/>
          </a:xfrm>
          <a:prstGeom prst="rect">
            <a:avLst/>
          </a:prstGeom>
          <a:noFill/>
          <a:ln>
            <a:noFill/>
          </a:ln>
        </p:spPr>
      </p:pic>
      <p:sp>
        <p:nvSpPr>
          <p:cNvPr id="2405" name="Google Shape;2405;p218"/>
          <p:cNvSpPr/>
          <p:nvPr/>
        </p:nvSpPr>
        <p:spPr>
          <a:xfrm>
            <a:off x="7774425" y="172725"/>
            <a:ext cx="1138200" cy="3426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33">
    <p:spTree>
      <p:nvGrpSpPr>
        <p:cNvPr id="2406" name="Shape 2406"/>
        <p:cNvGrpSpPr/>
        <p:nvPr/>
      </p:nvGrpSpPr>
      <p:grpSpPr>
        <a:xfrm>
          <a:off x="0" y="0"/>
          <a:ext cx="0" cy="0"/>
          <a:chOff x="0" y="0"/>
          <a:chExt cx="0" cy="0"/>
        </a:xfrm>
      </p:grpSpPr>
      <p:sp>
        <p:nvSpPr>
          <p:cNvPr id="2407" name="Google Shape;2407;p219"/>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2408" name="Google Shape;2408;p219"/>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cxnSp>
        <p:nvCxnSpPr>
          <p:cNvPr id="2409" name="Google Shape;2409;p219"/>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pic>
        <p:nvPicPr>
          <p:cNvPr id="2410" name="Google Shape;2410;p21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411" name="Google Shape;2411;p219"/>
          <p:cNvSpPr txBox="1"/>
          <p:nvPr>
            <p:ph idx="1"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3">
  <p:cSld name="CUSTOM_4_7_1">
    <p:spTree>
      <p:nvGrpSpPr>
        <p:cNvPr id="2412" name="Shape 2412"/>
        <p:cNvGrpSpPr/>
        <p:nvPr/>
      </p:nvGrpSpPr>
      <p:grpSpPr>
        <a:xfrm>
          <a:off x="0" y="0"/>
          <a:ext cx="0" cy="0"/>
          <a:chOff x="0" y="0"/>
          <a:chExt cx="0" cy="0"/>
        </a:xfrm>
      </p:grpSpPr>
      <p:sp>
        <p:nvSpPr>
          <p:cNvPr id="2413" name="Google Shape;2413;p220"/>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2414" name="Google Shape;2414;p220"/>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2415" name="Google Shape;2415;p220"/>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None/>
              <a:defRPr sz="700">
                <a:solidFill>
                  <a:srgbClr val="EE0000"/>
                </a:solidFill>
              </a:defRPr>
            </a:lvl1pPr>
            <a:lvl2pPr lvl="1" rtl="0" algn="l">
              <a:lnSpc>
                <a:spcPct val="100000"/>
              </a:lnSpc>
              <a:spcBef>
                <a:spcPts val="0"/>
              </a:spcBef>
              <a:spcAft>
                <a:spcPts val="0"/>
              </a:spcAft>
              <a:buClr>
                <a:srgbClr val="EE0000"/>
              </a:buClr>
              <a:buSzPts val="700"/>
              <a:buNone/>
              <a:defRPr sz="700">
                <a:solidFill>
                  <a:srgbClr val="EE0000"/>
                </a:solidFill>
              </a:defRPr>
            </a:lvl2pPr>
            <a:lvl3pPr lvl="2" rtl="0" algn="l">
              <a:lnSpc>
                <a:spcPct val="100000"/>
              </a:lnSpc>
              <a:spcBef>
                <a:spcPts val="0"/>
              </a:spcBef>
              <a:spcAft>
                <a:spcPts val="0"/>
              </a:spcAft>
              <a:buClr>
                <a:srgbClr val="EE0000"/>
              </a:buClr>
              <a:buSzPts val="700"/>
              <a:buNone/>
              <a:defRPr sz="700">
                <a:solidFill>
                  <a:srgbClr val="EE0000"/>
                </a:solidFill>
              </a:defRPr>
            </a:lvl3pPr>
            <a:lvl4pPr lvl="3" rtl="0" algn="l">
              <a:lnSpc>
                <a:spcPct val="100000"/>
              </a:lnSpc>
              <a:spcBef>
                <a:spcPts val="0"/>
              </a:spcBef>
              <a:spcAft>
                <a:spcPts val="0"/>
              </a:spcAft>
              <a:buClr>
                <a:srgbClr val="EE0000"/>
              </a:buClr>
              <a:buSzPts val="700"/>
              <a:buNone/>
              <a:defRPr sz="700">
                <a:solidFill>
                  <a:srgbClr val="EE0000"/>
                </a:solidFill>
              </a:defRPr>
            </a:lvl4pPr>
            <a:lvl5pPr lvl="4" rtl="0" algn="l">
              <a:lnSpc>
                <a:spcPct val="100000"/>
              </a:lnSpc>
              <a:spcBef>
                <a:spcPts val="0"/>
              </a:spcBef>
              <a:spcAft>
                <a:spcPts val="0"/>
              </a:spcAft>
              <a:buClr>
                <a:srgbClr val="EE0000"/>
              </a:buClr>
              <a:buSzPts val="700"/>
              <a:buNone/>
              <a:defRPr sz="700">
                <a:solidFill>
                  <a:srgbClr val="EE0000"/>
                </a:solidFill>
              </a:defRPr>
            </a:lvl5pPr>
            <a:lvl6pPr lvl="5" rtl="0" algn="l">
              <a:lnSpc>
                <a:spcPct val="100000"/>
              </a:lnSpc>
              <a:spcBef>
                <a:spcPts val="0"/>
              </a:spcBef>
              <a:spcAft>
                <a:spcPts val="0"/>
              </a:spcAft>
              <a:buClr>
                <a:srgbClr val="EE0000"/>
              </a:buClr>
              <a:buSzPts val="700"/>
              <a:buNone/>
              <a:defRPr sz="700">
                <a:solidFill>
                  <a:srgbClr val="EE0000"/>
                </a:solidFill>
              </a:defRPr>
            </a:lvl6pPr>
            <a:lvl7pPr lvl="6" rtl="0" algn="l">
              <a:lnSpc>
                <a:spcPct val="100000"/>
              </a:lnSpc>
              <a:spcBef>
                <a:spcPts val="0"/>
              </a:spcBef>
              <a:spcAft>
                <a:spcPts val="0"/>
              </a:spcAft>
              <a:buClr>
                <a:srgbClr val="EE0000"/>
              </a:buClr>
              <a:buSzPts val="700"/>
              <a:buNone/>
              <a:defRPr sz="700">
                <a:solidFill>
                  <a:srgbClr val="EE0000"/>
                </a:solidFill>
              </a:defRPr>
            </a:lvl7pPr>
            <a:lvl8pPr lvl="7" rtl="0" algn="l">
              <a:lnSpc>
                <a:spcPct val="100000"/>
              </a:lnSpc>
              <a:spcBef>
                <a:spcPts val="0"/>
              </a:spcBef>
              <a:spcAft>
                <a:spcPts val="0"/>
              </a:spcAft>
              <a:buClr>
                <a:srgbClr val="EE0000"/>
              </a:buClr>
              <a:buSzPts val="700"/>
              <a:buNone/>
              <a:defRPr sz="700">
                <a:solidFill>
                  <a:srgbClr val="EE0000"/>
                </a:solidFill>
              </a:defRPr>
            </a:lvl8pPr>
            <a:lvl9pPr lvl="8" rtl="0" algn="l">
              <a:lnSpc>
                <a:spcPct val="100000"/>
              </a:lnSpc>
              <a:spcBef>
                <a:spcPts val="0"/>
              </a:spcBef>
              <a:spcAft>
                <a:spcPts val="0"/>
              </a:spcAft>
              <a:buClr>
                <a:srgbClr val="EE0000"/>
              </a:buClr>
              <a:buSzPts val="700"/>
              <a:buNone/>
              <a:defRPr sz="700">
                <a:solidFill>
                  <a:srgbClr val="EE0000"/>
                </a:solidFill>
              </a:defRPr>
            </a:lvl9pPr>
          </a:lstStyle>
          <a:p/>
        </p:txBody>
      </p:sp>
      <p:cxnSp>
        <p:nvCxnSpPr>
          <p:cNvPr id="2416" name="Google Shape;2416;p220"/>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2417" name="Google Shape;2417;p22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1pPr>
            <a:lvl2pPr indent="0" lvl="1"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2pPr>
            <a:lvl3pPr indent="0" lvl="2"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3pPr>
            <a:lvl4pPr indent="0" lvl="3"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4pPr>
            <a:lvl5pPr indent="0" lvl="4"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5pPr>
            <a:lvl6pPr indent="0" lvl="5"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6pPr>
            <a:lvl7pPr indent="0" lvl="6"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7pPr>
            <a:lvl8pPr indent="0" lvl="7"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8pPr>
            <a:lvl9pPr indent="0" lvl="8" marL="0" marR="0" rtl="0" algn="ctr">
              <a:lnSpc>
                <a:spcPct val="100000"/>
              </a:lnSpc>
              <a:spcBef>
                <a:spcPts val="0"/>
              </a:spcBef>
              <a:spcAft>
                <a:spcPts val="0"/>
              </a:spcAft>
              <a:buClr>
                <a:srgbClr val="000000"/>
              </a:buClr>
              <a:buSzPts val="600"/>
              <a:buFont typeface="Arial"/>
              <a:buNone/>
              <a:defRPr i="0" sz="600" u="none" cap="none" strike="noStrike">
                <a:solidFill>
                  <a:srgbClr val="000000"/>
                </a:solidFill>
                <a:latin typeface="Red Hat Display"/>
                <a:ea typeface="Red Hat Display"/>
                <a:cs typeface="Red Hat Display"/>
                <a:sym typeface="Red Hat Display"/>
              </a:defRPr>
            </a:lvl9pPr>
          </a:lstStyle>
          <a:p>
            <a:pPr indent="0" lvl="0" marL="0" rtl="0" algn="ctr">
              <a:spcBef>
                <a:spcPts val="0"/>
              </a:spcBef>
              <a:spcAft>
                <a:spcPts val="0"/>
              </a:spcAft>
              <a:buNone/>
            </a:pPr>
            <a:fld id="{00000000-1234-1234-1234-123412341234}" type="slidenum">
              <a:rPr lang="en"/>
              <a:t>‹#›</a:t>
            </a:fld>
            <a:endParaRPr/>
          </a:p>
        </p:txBody>
      </p:sp>
      <p:pic>
        <p:nvPicPr>
          <p:cNvPr id="2418" name="Google Shape;2418;p220"/>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2419" name="Google Shape;2419;p220"/>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p:cSld name="CUSTOM_4_9_3">
    <p:spTree>
      <p:nvGrpSpPr>
        <p:cNvPr id="2420" name="Shape 2420"/>
        <p:cNvGrpSpPr/>
        <p:nvPr/>
      </p:nvGrpSpPr>
      <p:grpSpPr>
        <a:xfrm>
          <a:off x="0" y="0"/>
          <a:ext cx="0" cy="0"/>
          <a:chOff x="0" y="0"/>
          <a:chExt cx="0" cy="0"/>
        </a:xfrm>
      </p:grpSpPr>
      <p:sp>
        <p:nvSpPr>
          <p:cNvPr id="2421" name="Google Shape;2421;p22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422" name="Google Shape;2422;p22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423" name="Google Shape;2423;p22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424" name="Google Shape;2424;p22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2425" name="Google Shape;2425;p22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426" name="Google Shape;2426;p22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7">
  <p:cSld name="CUSTOM_4_49">
    <p:spTree>
      <p:nvGrpSpPr>
        <p:cNvPr id="2427" name="Shape 2427"/>
        <p:cNvGrpSpPr/>
        <p:nvPr/>
      </p:nvGrpSpPr>
      <p:grpSpPr>
        <a:xfrm>
          <a:off x="0" y="0"/>
          <a:ext cx="0" cy="0"/>
          <a:chOff x="0" y="0"/>
          <a:chExt cx="0" cy="0"/>
        </a:xfrm>
      </p:grpSpPr>
      <p:sp>
        <p:nvSpPr>
          <p:cNvPr id="2428" name="Google Shape;2428;p22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429" name="Google Shape;2429;p22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430" name="Google Shape;2430;p22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431" name="Google Shape;2431;p22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432" name="Google Shape;2432;p2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33" name="Google Shape;2433;p22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434" name="Google Shape;2434;p22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435" name="Google Shape;2435;p22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1">
  <p:cSld name="CUSTOM_4_17_3">
    <p:spTree>
      <p:nvGrpSpPr>
        <p:cNvPr id="2436" name="Shape 2436"/>
        <p:cNvGrpSpPr/>
        <p:nvPr/>
      </p:nvGrpSpPr>
      <p:grpSpPr>
        <a:xfrm>
          <a:off x="0" y="0"/>
          <a:ext cx="0" cy="0"/>
          <a:chOff x="0" y="0"/>
          <a:chExt cx="0" cy="0"/>
        </a:xfrm>
      </p:grpSpPr>
      <p:sp>
        <p:nvSpPr>
          <p:cNvPr id="2437" name="Google Shape;2437;p22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FF0000"/>
              </a:buClr>
              <a:buSzPts val="800"/>
              <a:buFont typeface="Red Hat Text Medium"/>
              <a:buNone/>
              <a:defRPr sz="800">
                <a:solidFill>
                  <a:srgbClr val="FF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438" name="Google Shape;2438;p22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439" name="Google Shape;2439;p223"/>
          <p:cNvCxnSpPr/>
          <p:nvPr/>
        </p:nvCxnSpPr>
        <p:spPr>
          <a:xfrm rot="10800000">
            <a:off x="335831" y="150"/>
            <a:ext cx="0" cy="664800"/>
          </a:xfrm>
          <a:prstGeom prst="straightConnector1">
            <a:avLst/>
          </a:prstGeom>
          <a:noFill/>
          <a:ln cap="flat" cmpd="sng" w="9525">
            <a:solidFill>
              <a:srgbClr val="FF0000"/>
            </a:solidFill>
            <a:prstDash val="solid"/>
            <a:round/>
            <a:headEnd len="med" w="med" type="none"/>
            <a:tailEnd len="med" w="med" type="none"/>
          </a:ln>
        </p:spPr>
      </p:cxnSp>
      <p:cxnSp>
        <p:nvCxnSpPr>
          <p:cNvPr id="2440" name="Google Shape;2440;p223"/>
          <p:cNvCxnSpPr/>
          <p:nvPr/>
        </p:nvCxnSpPr>
        <p:spPr>
          <a:xfrm rot="10800000">
            <a:off x="335825" y="4800900"/>
            <a:ext cx="0" cy="342600"/>
          </a:xfrm>
          <a:prstGeom prst="straightConnector1">
            <a:avLst/>
          </a:prstGeom>
          <a:noFill/>
          <a:ln cap="flat" cmpd="sng" w="9525">
            <a:solidFill>
              <a:srgbClr val="FF0000"/>
            </a:solidFill>
            <a:prstDash val="solid"/>
            <a:round/>
            <a:headEnd len="med" w="med" type="none"/>
            <a:tailEnd len="med" w="med" type="none"/>
          </a:ln>
        </p:spPr>
      </p:cxnSp>
      <p:sp>
        <p:nvSpPr>
          <p:cNvPr id="2441" name="Google Shape;2441;p2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42" name="Google Shape;2442;p22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443" name="Google Shape;2443;p223"/>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0000"/>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444" name="Google Shape;2444;p223"/>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445" name="Google Shape;2445;p223"/>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out Quote">
  <p:cSld name="CUSTOM_3_1_2_1">
    <p:bg>
      <p:bgPr>
        <a:blipFill>
          <a:blip r:embed="rId2">
            <a:alphaModFix/>
          </a:blip>
          <a:stretch>
            <a:fillRect/>
          </a:stretch>
        </a:blipFill>
      </p:bgPr>
    </p:bg>
    <p:spTree>
      <p:nvGrpSpPr>
        <p:cNvPr id="2446" name="Shape 2446"/>
        <p:cNvGrpSpPr/>
        <p:nvPr/>
      </p:nvGrpSpPr>
      <p:grpSpPr>
        <a:xfrm>
          <a:off x="0" y="0"/>
          <a:ext cx="0" cy="0"/>
          <a:chOff x="0" y="0"/>
          <a:chExt cx="0" cy="0"/>
        </a:xfrm>
      </p:grpSpPr>
      <p:sp>
        <p:nvSpPr>
          <p:cNvPr id="2447" name="Google Shape;2447;p224"/>
          <p:cNvSpPr/>
          <p:nvPr/>
        </p:nvSpPr>
        <p:spPr>
          <a:xfrm>
            <a:off x="5075" y="5075"/>
            <a:ext cx="9144000" cy="43740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8" name="Google Shape;2448;p22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449" name="Google Shape;2449;p2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450" name="Google Shape;2450;p22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2451" name="Google Shape;2451;p22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452" name="Google Shape;2452;p22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5_1">
    <p:spTree>
      <p:nvGrpSpPr>
        <p:cNvPr id="2453" name="Shape 2453"/>
        <p:cNvGrpSpPr/>
        <p:nvPr/>
      </p:nvGrpSpPr>
      <p:grpSpPr>
        <a:xfrm>
          <a:off x="0" y="0"/>
          <a:ext cx="0" cy="0"/>
          <a:chOff x="0" y="0"/>
          <a:chExt cx="0" cy="0"/>
        </a:xfrm>
      </p:grpSpPr>
      <p:sp>
        <p:nvSpPr>
          <p:cNvPr id="2454" name="Google Shape;2454;p22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455" name="Google Shape;2455;p22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456" name="Google Shape;2456;p22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457" name="Google Shape;2457;p22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458" name="Google Shape;2458;p2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459" name="Google Shape;2459;p225"/>
          <p:cNvPicPr preferRelativeResize="0"/>
          <p:nvPr/>
        </p:nvPicPr>
        <p:blipFill rotWithShape="1">
          <a:blip r:embed="rId2">
            <a:alphaModFix/>
          </a:blip>
          <a:srcRect b="317" l="0" r="0" t="327"/>
          <a:stretch/>
        </p:blipFill>
        <p:spPr>
          <a:xfrm>
            <a:off x="8033460" y="4734938"/>
            <a:ext cx="731852" cy="171082"/>
          </a:xfrm>
          <a:prstGeom prst="rect">
            <a:avLst/>
          </a:prstGeom>
          <a:noFill/>
          <a:ln>
            <a:noFill/>
          </a:ln>
        </p:spPr>
      </p:pic>
      <p:sp>
        <p:nvSpPr>
          <p:cNvPr id="2460" name="Google Shape;2460;p22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163" name="Shape 163"/>
        <p:cNvGrpSpPr/>
        <p:nvPr/>
      </p:nvGrpSpPr>
      <p:grpSpPr>
        <a:xfrm>
          <a:off x="0" y="0"/>
          <a:ext cx="0" cy="0"/>
          <a:chOff x="0" y="0"/>
          <a:chExt cx="0" cy="0"/>
        </a:xfrm>
      </p:grpSpPr>
      <p:sp>
        <p:nvSpPr>
          <p:cNvPr id="164" name="Google Shape;164;p24"/>
          <p:cNvSpPr txBox="1"/>
          <p:nvPr>
            <p:ph type="title"/>
          </p:nvPr>
        </p:nvSpPr>
        <p:spPr>
          <a:xfrm>
            <a:off x="335831" y="813421"/>
            <a:ext cx="5118900" cy="1578900"/>
          </a:xfrm>
          <a:prstGeom prst="rect">
            <a:avLst/>
          </a:prstGeom>
        </p:spPr>
        <p:txBody>
          <a:bodyPr anchorCtr="0" anchor="t" bIns="68575" lIns="329125" spcFirstLastPara="1" rIns="68575" wrap="square" tIns="68575">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165" name="Google Shape;165;p2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166" name="Google Shape;166;p2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67" name="Google Shape;167;p24"/>
          <p:cNvSpPr txBox="1"/>
          <p:nvPr>
            <p:ph idx="1"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168" name="Google Shape;168;p24"/>
          <p:cNvSpPr txBox="1"/>
          <p:nvPr>
            <p:ph idx="2" type="subTitle"/>
          </p:nvPr>
        </p:nvSpPr>
        <p:spPr>
          <a:xfrm>
            <a:off x="6938588" y="1307790"/>
            <a:ext cx="15936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169" name="Google Shape;169;p24"/>
          <p:cNvPicPr preferRelativeResize="0"/>
          <p:nvPr/>
        </p:nvPicPr>
        <p:blipFill rotWithShape="1">
          <a:blip r:embed="rId3">
            <a:alphaModFix/>
          </a:blip>
          <a:srcRect b="317" l="0" r="0" t="327"/>
          <a:stretch/>
        </p:blipFill>
        <p:spPr>
          <a:xfrm>
            <a:off x="8033460" y="4734938"/>
            <a:ext cx="731705" cy="171048"/>
          </a:xfrm>
          <a:prstGeom prst="rect">
            <a:avLst/>
          </a:prstGeom>
          <a:noFill/>
          <a:ln>
            <a:noFill/>
          </a:ln>
        </p:spPr>
      </p:pic>
      <p:sp>
        <p:nvSpPr>
          <p:cNvPr id="170" name="Google Shape;170;p24"/>
          <p:cNvSpPr txBox="1"/>
          <p:nvPr>
            <p:ph idx="3" type="subTitle"/>
          </p:nvPr>
        </p:nvSpPr>
        <p:spPr>
          <a:xfrm>
            <a:off x="6938588" y="1307790"/>
            <a:ext cx="15936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171" name="Google Shape;171;p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461" name="Shape 2461"/>
        <p:cNvGrpSpPr/>
        <p:nvPr/>
      </p:nvGrpSpPr>
      <p:grpSpPr>
        <a:xfrm>
          <a:off x="0" y="0"/>
          <a:ext cx="0" cy="0"/>
          <a:chOff x="0" y="0"/>
          <a:chExt cx="0" cy="0"/>
        </a:xfrm>
      </p:grpSpPr>
      <p:sp>
        <p:nvSpPr>
          <p:cNvPr id="2462" name="Google Shape;2462;p226"/>
          <p:cNvSpPr txBox="1"/>
          <p:nvPr>
            <p:ph type="title"/>
          </p:nvPr>
        </p:nvSpPr>
        <p:spPr>
          <a:xfrm>
            <a:off x="336788" y="114935"/>
            <a:ext cx="8205300" cy="545700"/>
          </a:xfrm>
          <a:prstGeom prst="rect">
            <a:avLst/>
          </a:prstGeom>
          <a:noFill/>
          <a:ln>
            <a:noFill/>
          </a:ln>
        </p:spPr>
        <p:txBody>
          <a:bodyPr anchorCtr="0" anchor="t" bIns="0" lIns="0" spcFirstLastPara="1" rIns="0" wrap="square" tIns="0">
            <a:noAutofit/>
          </a:bodyPr>
          <a:lstStyle>
            <a:lvl1pPr lvl="0" rtl="0">
              <a:spcBef>
                <a:spcPts val="0"/>
              </a:spcBef>
              <a:spcAft>
                <a:spcPts val="0"/>
              </a:spcAft>
              <a:buSzPts val="2600"/>
              <a:buNone/>
              <a:defRPr>
                <a:solidFill>
                  <a:schemeClr val="dk1"/>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2463" name="Google Shape;2463;p226"/>
          <p:cNvSpPr txBox="1"/>
          <p:nvPr>
            <p:ph idx="1" type="body"/>
          </p:nvPr>
        </p:nvSpPr>
        <p:spPr>
          <a:xfrm>
            <a:off x="340591" y="1009332"/>
            <a:ext cx="8205300" cy="3553800"/>
          </a:xfrm>
          <a:prstGeom prst="rect">
            <a:avLst/>
          </a:prstGeom>
          <a:noFill/>
          <a:ln>
            <a:noFill/>
          </a:ln>
        </p:spPr>
        <p:txBody>
          <a:bodyPr anchorCtr="0" anchor="t" bIns="0" lIns="0" spcFirstLastPara="1" rIns="0" wrap="square" tIns="0">
            <a:noAutofit/>
          </a:bodyPr>
          <a:lstStyle>
            <a:lvl1pPr indent="-228600" lvl="0" marL="457200" rtl="0">
              <a:spcBef>
                <a:spcPts val="0"/>
              </a:spcBef>
              <a:spcAft>
                <a:spcPts val="0"/>
              </a:spcAft>
              <a:buClr>
                <a:schemeClr val="dk1"/>
              </a:buClr>
              <a:buSzPts val="1200"/>
              <a:buFont typeface="Arial"/>
              <a:buNone/>
              <a:defRPr>
                <a:solidFill>
                  <a:schemeClr val="dk1"/>
                </a:solidFill>
              </a:defRPr>
            </a:lvl1pPr>
            <a:lvl2pPr indent="-298450" lvl="1" marL="914400" rtl="0">
              <a:spcBef>
                <a:spcPts val="400"/>
              </a:spcBef>
              <a:spcAft>
                <a:spcPts val="0"/>
              </a:spcAft>
              <a:buClr>
                <a:schemeClr val="dk1"/>
              </a:buClr>
              <a:buSzPts val="1100"/>
              <a:buChar char="•"/>
              <a:defRPr>
                <a:solidFill>
                  <a:schemeClr val="dk1"/>
                </a:solidFill>
              </a:defRPr>
            </a:lvl2pPr>
            <a:lvl3pPr indent="-298450" lvl="2" marL="1371600" rtl="0">
              <a:spcBef>
                <a:spcPts val="400"/>
              </a:spcBef>
              <a:spcAft>
                <a:spcPts val="0"/>
              </a:spcAft>
              <a:buClr>
                <a:schemeClr val="dk1"/>
              </a:buClr>
              <a:buSzPts val="1100"/>
              <a:buChar char="•"/>
              <a:defRPr>
                <a:solidFill>
                  <a:schemeClr val="dk1"/>
                </a:solidFill>
              </a:defRPr>
            </a:lvl3pPr>
            <a:lvl4pPr indent="-298450" lvl="3" marL="1828800" rtl="0">
              <a:spcBef>
                <a:spcPts val="400"/>
              </a:spcBef>
              <a:spcAft>
                <a:spcPts val="0"/>
              </a:spcAft>
              <a:buSzPts val="1100"/>
              <a:buChar char="･"/>
              <a:defRPr>
                <a:solidFill>
                  <a:schemeClr val="dk1"/>
                </a:solidFill>
              </a:defRPr>
            </a:lvl4pPr>
            <a:lvl5pPr indent="-298450" lvl="4" marL="2286000" rtl="0">
              <a:spcBef>
                <a:spcPts val="400"/>
              </a:spcBef>
              <a:spcAft>
                <a:spcPts val="0"/>
              </a:spcAft>
              <a:buSzPts val="1100"/>
              <a:buChar char="･"/>
              <a:defRPr>
                <a:solidFill>
                  <a:schemeClr val="dk1"/>
                </a:solidFill>
              </a:defRPr>
            </a:lvl5pPr>
            <a:lvl6pPr indent="-298450" lvl="5" marL="2743200" rtl="0">
              <a:spcBef>
                <a:spcPts val="400"/>
              </a:spcBef>
              <a:spcAft>
                <a:spcPts val="0"/>
              </a:spcAft>
              <a:buSzPts val="1100"/>
              <a:buChar char="･"/>
              <a:defRPr sz="2000">
                <a:solidFill>
                  <a:schemeClr val="dk1"/>
                </a:solidFill>
              </a:defRPr>
            </a:lvl6pPr>
            <a:lvl7pPr indent="-298450" lvl="6" marL="3200400" rtl="0">
              <a:spcBef>
                <a:spcPts val="400"/>
              </a:spcBef>
              <a:spcAft>
                <a:spcPts val="0"/>
              </a:spcAft>
              <a:buSzPts val="1100"/>
              <a:buChar char="･"/>
              <a:defRPr sz="2000">
                <a:solidFill>
                  <a:schemeClr val="dk1"/>
                </a:solidFill>
              </a:defRPr>
            </a:lvl7pPr>
            <a:lvl8pPr indent="-298450" lvl="7" marL="3657600" rtl="0">
              <a:spcBef>
                <a:spcPts val="400"/>
              </a:spcBef>
              <a:spcAft>
                <a:spcPts val="0"/>
              </a:spcAft>
              <a:buSzPts val="1100"/>
              <a:buChar char="･"/>
              <a:defRPr sz="2000">
                <a:solidFill>
                  <a:schemeClr val="dk1"/>
                </a:solidFill>
              </a:defRPr>
            </a:lvl8pPr>
            <a:lvl9pPr indent="-298450" lvl="8" marL="4114800" rtl="0">
              <a:spcBef>
                <a:spcPts val="400"/>
              </a:spcBef>
              <a:spcAft>
                <a:spcPts val="400"/>
              </a:spcAft>
              <a:buSzPts val="1100"/>
              <a:buChar char="･"/>
              <a:defRPr sz="2000">
                <a:solidFill>
                  <a:schemeClr val="dk1"/>
                </a:solidFill>
              </a:defRPr>
            </a:lvl9pPr>
          </a:lstStyle>
          <a:p/>
        </p:txBody>
      </p:sp>
      <p:pic>
        <p:nvPicPr>
          <p:cNvPr id="2464" name="Google Shape;2464;p22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2">
  <p:cSld name="CUSTOM_4_4_5">
    <p:spTree>
      <p:nvGrpSpPr>
        <p:cNvPr id="2465" name="Shape 2465"/>
        <p:cNvGrpSpPr/>
        <p:nvPr/>
      </p:nvGrpSpPr>
      <p:grpSpPr>
        <a:xfrm>
          <a:off x="0" y="0"/>
          <a:ext cx="0" cy="0"/>
          <a:chOff x="0" y="0"/>
          <a:chExt cx="0" cy="0"/>
        </a:xfrm>
      </p:grpSpPr>
      <p:sp>
        <p:nvSpPr>
          <p:cNvPr id="2466" name="Google Shape;2466;p22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300">
                <a:solidFill>
                  <a:srgbClr val="000000"/>
                </a:solidFill>
              </a:defRPr>
            </a:lvl1pPr>
            <a:lvl2pPr lvl="1" rtl="0" algn="ctr">
              <a:lnSpc>
                <a:spcPct val="130000"/>
              </a:lnSpc>
              <a:spcBef>
                <a:spcPts val="0"/>
              </a:spcBef>
              <a:spcAft>
                <a:spcPts val="0"/>
              </a:spcAft>
              <a:buNone/>
              <a:defRPr sz="2300">
                <a:solidFill>
                  <a:srgbClr val="000000"/>
                </a:solidFill>
              </a:defRPr>
            </a:lvl2pPr>
            <a:lvl3pPr lvl="2" rtl="0" algn="ctr">
              <a:lnSpc>
                <a:spcPct val="130000"/>
              </a:lnSpc>
              <a:spcBef>
                <a:spcPts val="0"/>
              </a:spcBef>
              <a:spcAft>
                <a:spcPts val="0"/>
              </a:spcAft>
              <a:buNone/>
              <a:defRPr sz="2300">
                <a:solidFill>
                  <a:srgbClr val="000000"/>
                </a:solidFill>
              </a:defRPr>
            </a:lvl3pPr>
            <a:lvl4pPr lvl="3" rtl="0" algn="ctr">
              <a:lnSpc>
                <a:spcPct val="130000"/>
              </a:lnSpc>
              <a:spcBef>
                <a:spcPts val="0"/>
              </a:spcBef>
              <a:spcAft>
                <a:spcPts val="0"/>
              </a:spcAft>
              <a:buNone/>
              <a:defRPr sz="2300">
                <a:solidFill>
                  <a:srgbClr val="000000"/>
                </a:solidFill>
              </a:defRPr>
            </a:lvl4pPr>
            <a:lvl5pPr lvl="4" rtl="0" algn="ctr">
              <a:lnSpc>
                <a:spcPct val="130000"/>
              </a:lnSpc>
              <a:spcBef>
                <a:spcPts val="0"/>
              </a:spcBef>
              <a:spcAft>
                <a:spcPts val="0"/>
              </a:spcAft>
              <a:buNone/>
              <a:defRPr sz="2300">
                <a:solidFill>
                  <a:srgbClr val="000000"/>
                </a:solidFill>
              </a:defRPr>
            </a:lvl5pPr>
            <a:lvl6pPr lvl="5" rtl="0" algn="ctr">
              <a:lnSpc>
                <a:spcPct val="130000"/>
              </a:lnSpc>
              <a:spcBef>
                <a:spcPts val="0"/>
              </a:spcBef>
              <a:spcAft>
                <a:spcPts val="0"/>
              </a:spcAft>
              <a:buNone/>
              <a:defRPr sz="2300">
                <a:solidFill>
                  <a:srgbClr val="000000"/>
                </a:solidFill>
              </a:defRPr>
            </a:lvl6pPr>
            <a:lvl7pPr lvl="6" rtl="0" algn="ctr">
              <a:lnSpc>
                <a:spcPct val="130000"/>
              </a:lnSpc>
              <a:spcBef>
                <a:spcPts val="0"/>
              </a:spcBef>
              <a:spcAft>
                <a:spcPts val="0"/>
              </a:spcAft>
              <a:buNone/>
              <a:defRPr sz="2300">
                <a:solidFill>
                  <a:srgbClr val="000000"/>
                </a:solidFill>
              </a:defRPr>
            </a:lvl7pPr>
            <a:lvl8pPr lvl="7" rtl="0" algn="ctr">
              <a:lnSpc>
                <a:spcPct val="130000"/>
              </a:lnSpc>
              <a:spcBef>
                <a:spcPts val="0"/>
              </a:spcBef>
              <a:spcAft>
                <a:spcPts val="0"/>
              </a:spcAft>
              <a:buNone/>
              <a:defRPr sz="2300">
                <a:solidFill>
                  <a:srgbClr val="000000"/>
                </a:solidFill>
              </a:defRPr>
            </a:lvl8pPr>
            <a:lvl9pPr lvl="8" rtl="0" algn="ctr">
              <a:lnSpc>
                <a:spcPct val="130000"/>
              </a:lnSpc>
              <a:spcBef>
                <a:spcPts val="0"/>
              </a:spcBef>
              <a:spcAft>
                <a:spcPts val="0"/>
              </a:spcAft>
              <a:buNone/>
              <a:defRPr sz="2300">
                <a:solidFill>
                  <a:srgbClr val="000000"/>
                </a:solidFill>
              </a:defRPr>
            </a:lvl9pPr>
          </a:lstStyle>
          <a:p/>
        </p:txBody>
      </p:sp>
      <p:cxnSp>
        <p:nvCxnSpPr>
          <p:cNvPr id="2467" name="Google Shape;2467;p22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468" name="Google Shape;2468;p22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469" name="Google Shape;2469;p22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470" name="Google Shape;2470;p2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471" name="Google Shape;2471;p227"/>
          <p:cNvPicPr preferRelativeResize="0"/>
          <p:nvPr/>
        </p:nvPicPr>
        <p:blipFill rotWithShape="1">
          <a:blip r:embed="rId2">
            <a:alphaModFix/>
          </a:blip>
          <a:srcRect b="317" l="0" r="0" t="327"/>
          <a:stretch/>
        </p:blipFill>
        <p:spPr>
          <a:xfrm>
            <a:off x="8033460" y="4734938"/>
            <a:ext cx="731870" cy="171086"/>
          </a:xfrm>
          <a:prstGeom prst="rect">
            <a:avLst/>
          </a:prstGeom>
          <a:noFill/>
          <a:ln>
            <a:noFill/>
          </a:ln>
        </p:spPr>
      </p:pic>
      <p:sp>
        <p:nvSpPr>
          <p:cNvPr id="2472" name="Google Shape;2472;p22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1">
  <p:cSld name="CUSTOM_4_25">
    <p:spTree>
      <p:nvGrpSpPr>
        <p:cNvPr id="2473" name="Shape 2473"/>
        <p:cNvGrpSpPr/>
        <p:nvPr/>
      </p:nvGrpSpPr>
      <p:grpSpPr>
        <a:xfrm>
          <a:off x="0" y="0"/>
          <a:ext cx="0" cy="0"/>
          <a:chOff x="0" y="0"/>
          <a:chExt cx="0" cy="0"/>
        </a:xfrm>
      </p:grpSpPr>
      <p:sp>
        <p:nvSpPr>
          <p:cNvPr id="2474" name="Google Shape;2474;p22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475" name="Google Shape;2475;p22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476" name="Google Shape;2476;p22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477" name="Google Shape;2477;p22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478" name="Google Shape;2478;p2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479" name="Google Shape;2479;p22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480" name="Google Shape;2480;p22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2">
  <p:cSld name="CUSTOM_4_26_1">
    <p:spTree>
      <p:nvGrpSpPr>
        <p:cNvPr id="2481" name="Shape 2481"/>
        <p:cNvGrpSpPr/>
        <p:nvPr/>
      </p:nvGrpSpPr>
      <p:grpSpPr>
        <a:xfrm>
          <a:off x="0" y="0"/>
          <a:ext cx="0" cy="0"/>
          <a:chOff x="0" y="0"/>
          <a:chExt cx="0" cy="0"/>
        </a:xfrm>
      </p:grpSpPr>
      <p:sp>
        <p:nvSpPr>
          <p:cNvPr id="2482" name="Google Shape;2482;p22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483" name="Google Shape;2483;p22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484" name="Google Shape;2484;p22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485" name="Google Shape;2485;p22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486" name="Google Shape;2486;p2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487" name="Google Shape;2487;p22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488" name="Google Shape;2488;p22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2489" name="Google Shape;2489;p229"/>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50">
    <p:spTree>
      <p:nvGrpSpPr>
        <p:cNvPr id="2490" name="Shape 2490"/>
        <p:cNvGrpSpPr/>
        <p:nvPr/>
      </p:nvGrpSpPr>
      <p:grpSpPr>
        <a:xfrm>
          <a:off x="0" y="0"/>
          <a:ext cx="0" cy="0"/>
          <a:chOff x="0" y="0"/>
          <a:chExt cx="0" cy="0"/>
        </a:xfrm>
      </p:grpSpPr>
      <p:sp>
        <p:nvSpPr>
          <p:cNvPr id="2491" name="Google Shape;2491;p23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492" name="Google Shape;2492;p23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493" name="Google Shape;2493;p23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494" name="Google Shape;2494;p2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495" name="Google Shape;2495;p23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496" name="Google Shape;2496;p230"/>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8">
  <p:cSld name="CUSTOM_4_51">
    <p:spTree>
      <p:nvGrpSpPr>
        <p:cNvPr id="2497" name="Shape 2497"/>
        <p:cNvGrpSpPr/>
        <p:nvPr/>
      </p:nvGrpSpPr>
      <p:grpSpPr>
        <a:xfrm>
          <a:off x="0" y="0"/>
          <a:ext cx="0" cy="0"/>
          <a:chOff x="0" y="0"/>
          <a:chExt cx="0" cy="0"/>
        </a:xfrm>
      </p:grpSpPr>
      <p:sp>
        <p:nvSpPr>
          <p:cNvPr id="2498" name="Google Shape;2498;p23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499" name="Google Shape;2499;p23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500" name="Google Shape;2500;p23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501" name="Google Shape;2501;p23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502" name="Google Shape;2502;p2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503" name="Google Shape;2503;p23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504" name="Google Shape;2504;p231"/>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2505" name="Google Shape;2505;p231"/>
          <p:cNvPicPr preferRelativeResize="0"/>
          <p:nvPr/>
        </p:nvPicPr>
        <p:blipFill>
          <a:blip r:embed="rId2">
            <a:alphaModFix/>
          </a:blip>
          <a:stretch>
            <a:fillRect/>
          </a:stretch>
        </p:blipFill>
        <p:spPr>
          <a:xfrm>
            <a:off x="7353647" y="4587186"/>
            <a:ext cx="1559117" cy="466593"/>
          </a:xfrm>
          <a:prstGeom prst="rect">
            <a:avLst/>
          </a:prstGeom>
          <a:noFill/>
          <a:ln>
            <a:noFill/>
          </a:ln>
        </p:spPr>
      </p:pic>
    </p:spTree>
  </p:cSld>
  <p:clrMapOvr>
    <a:masterClrMapping/>
  </p:clrMapOvr>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9">
  <p:cSld name="CUSTOM_4_52">
    <p:spTree>
      <p:nvGrpSpPr>
        <p:cNvPr id="2506" name="Shape 2506"/>
        <p:cNvGrpSpPr/>
        <p:nvPr/>
      </p:nvGrpSpPr>
      <p:grpSpPr>
        <a:xfrm>
          <a:off x="0" y="0"/>
          <a:ext cx="0" cy="0"/>
          <a:chOff x="0" y="0"/>
          <a:chExt cx="0" cy="0"/>
        </a:xfrm>
      </p:grpSpPr>
      <p:sp>
        <p:nvSpPr>
          <p:cNvPr id="2507" name="Google Shape;2507;p23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508" name="Google Shape;2508;p23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509" name="Google Shape;2509;p23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510" name="Google Shape;2510;p23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511" name="Google Shape;2511;p2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512" name="Google Shape;2512;p23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513" name="Google Shape;2513;p232"/>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2514" name="Google Shape;2514;p232"/>
          <p:cNvPicPr preferRelativeResize="0"/>
          <p:nvPr/>
        </p:nvPicPr>
        <p:blipFill>
          <a:blip r:embed="rId2">
            <a:alphaModFix/>
          </a:blip>
          <a:stretch>
            <a:fillRect/>
          </a:stretch>
        </p:blipFill>
        <p:spPr>
          <a:xfrm>
            <a:off x="7353647" y="4587186"/>
            <a:ext cx="1559117" cy="466593"/>
          </a:xfrm>
          <a:prstGeom prst="rect">
            <a:avLst/>
          </a:prstGeom>
          <a:noFill/>
          <a:ln>
            <a:noFill/>
          </a:ln>
        </p:spPr>
      </p:pic>
    </p:spTree>
  </p:cSld>
  <p:clrMapOvr>
    <a:masterClrMapping/>
  </p:clrMapOvr>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53">
    <p:spTree>
      <p:nvGrpSpPr>
        <p:cNvPr id="2515" name="Shape 2515"/>
        <p:cNvGrpSpPr/>
        <p:nvPr/>
      </p:nvGrpSpPr>
      <p:grpSpPr>
        <a:xfrm>
          <a:off x="0" y="0"/>
          <a:ext cx="0" cy="0"/>
          <a:chOff x="0" y="0"/>
          <a:chExt cx="0" cy="0"/>
        </a:xfrm>
      </p:grpSpPr>
      <p:sp>
        <p:nvSpPr>
          <p:cNvPr id="2516" name="Google Shape;2516;p23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517" name="Google Shape;2517;p23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518" name="Google Shape;2518;p23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519" name="Google Shape;2519;p2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520" name="Google Shape;2520;p23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521" name="Google Shape;2521;p233"/>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54">
    <p:spTree>
      <p:nvGrpSpPr>
        <p:cNvPr id="2522" name="Shape 2522"/>
        <p:cNvGrpSpPr/>
        <p:nvPr/>
      </p:nvGrpSpPr>
      <p:grpSpPr>
        <a:xfrm>
          <a:off x="0" y="0"/>
          <a:ext cx="0" cy="0"/>
          <a:chOff x="0" y="0"/>
          <a:chExt cx="0" cy="0"/>
        </a:xfrm>
      </p:grpSpPr>
      <p:sp>
        <p:nvSpPr>
          <p:cNvPr id="2523" name="Google Shape;2523;p23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524" name="Google Shape;2524;p23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525" name="Google Shape;2525;p23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526" name="Google Shape;2526;p2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527" name="Google Shape;2527;p23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528" name="Google Shape;2528;p234"/>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0">
  <p:cSld name="CUSTOM_4_31_1">
    <p:spTree>
      <p:nvGrpSpPr>
        <p:cNvPr id="2529" name="Shape 2529"/>
        <p:cNvGrpSpPr/>
        <p:nvPr/>
      </p:nvGrpSpPr>
      <p:grpSpPr>
        <a:xfrm>
          <a:off x="0" y="0"/>
          <a:ext cx="0" cy="0"/>
          <a:chOff x="0" y="0"/>
          <a:chExt cx="0" cy="0"/>
        </a:xfrm>
      </p:grpSpPr>
      <p:sp>
        <p:nvSpPr>
          <p:cNvPr id="2530" name="Google Shape;2530;p23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531" name="Google Shape;2531;p23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532" name="Google Shape;2532;p23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533" name="Google Shape;2533;p2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534" name="Google Shape;2534;p23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535" name="Google Shape;2535;p235"/>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25"/>
          <p:cNvSpPr txBox="1"/>
          <p:nvPr>
            <p:ph idx="1" type="subTitle"/>
          </p:nvPr>
        </p:nvSpPr>
        <p:spPr>
          <a:xfrm>
            <a:off x="6938588" y="1679691"/>
            <a:ext cx="15936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174" name="Google Shape;174;p25"/>
          <p:cNvSpPr txBox="1"/>
          <p:nvPr>
            <p:ph idx="2" type="subTitle"/>
          </p:nvPr>
        </p:nvSpPr>
        <p:spPr>
          <a:xfrm>
            <a:off x="6938588" y="1265269"/>
            <a:ext cx="15936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100"/>
              <a:buFont typeface="Red Hat Display Medium"/>
              <a:buNone/>
              <a:defRPr sz="1100">
                <a:latin typeface="Red Hat Display Medium"/>
                <a:ea typeface="Red Hat Display Medium"/>
                <a:cs typeface="Red Hat Display Medium"/>
                <a:sym typeface="Red Hat Display Medium"/>
              </a:defRPr>
            </a:lvl1pPr>
            <a:lvl2pPr lvl="1" rtl="0">
              <a:spcBef>
                <a:spcPts val="0"/>
              </a:spcBef>
              <a:spcAft>
                <a:spcPts val="0"/>
              </a:spcAft>
              <a:buSzPts val="1400"/>
              <a:buNone/>
              <a:defRPr/>
            </a:lvl2pPr>
            <a:lvl3pPr lvl="2" rtl="0">
              <a:spcBef>
                <a:spcPts val="400"/>
              </a:spcBef>
              <a:spcAft>
                <a:spcPts val="0"/>
              </a:spcAft>
              <a:buSzPts val="1400"/>
              <a:buNone/>
              <a:defRPr/>
            </a:lvl3pPr>
            <a:lvl4pPr lvl="3" rtl="0">
              <a:spcBef>
                <a:spcPts val="400"/>
              </a:spcBef>
              <a:spcAft>
                <a:spcPts val="0"/>
              </a:spcAft>
              <a:buSzPts val="1400"/>
              <a:buNone/>
              <a:defRPr/>
            </a:lvl4pPr>
            <a:lvl5pPr lvl="4" rtl="0">
              <a:spcBef>
                <a:spcPts val="400"/>
              </a:spcBef>
              <a:spcAft>
                <a:spcPts val="0"/>
              </a:spcAft>
              <a:buSzPts val="1400"/>
              <a:buNone/>
              <a:defRPr/>
            </a:lvl5pPr>
            <a:lvl6pPr lvl="5" rtl="0">
              <a:spcBef>
                <a:spcPts val="400"/>
              </a:spcBef>
              <a:spcAft>
                <a:spcPts val="0"/>
              </a:spcAft>
              <a:buSzPts val="1400"/>
              <a:buNone/>
              <a:defRPr/>
            </a:lvl6pPr>
            <a:lvl7pPr lvl="6" rtl="0">
              <a:spcBef>
                <a:spcPts val="400"/>
              </a:spcBef>
              <a:spcAft>
                <a:spcPts val="0"/>
              </a:spcAft>
              <a:buSzPts val="1400"/>
              <a:buNone/>
              <a:defRPr/>
            </a:lvl7pPr>
            <a:lvl8pPr lvl="7" rtl="0">
              <a:spcBef>
                <a:spcPts val="400"/>
              </a:spcBef>
              <a:spcAft>
                <a:spcPts val="0"/>
              </a:spcAft>
              <a:buSzPts val="1400"/>
              <a:buNone/>
              <a:defRPr/>
            </a:lvl8pPr>
            <a:lvl9pPr lvl="8" rtl="0">
              <a:spcBef>
                <a:spcPts val="400"/>
              </a:spcBef>
              <a:spcAft>
                <a:spcPts val="400"/>
              </a:spcAft>
              <a:buSzPts val="1400"/>
              <a:buNone/>
              <a:defRPr/>
            </a:lvl9pPr>
          </a:lstStyle>
          <a:p/>
        </p:txBody>
      </p:sp>
      <p:cxnSp>
        <p:nvCxnSpPr>
          <p:cNvPr id="175" name="Google Shape;175;p2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176" name="Google Shape;176;p2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77" name="Google Shape;177;p25"/>
          <p:cNvSpPr txBox="1"/>
          <p:nvPr>
            <p:ph idx="3"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178" name="Google Shape;178;p25"/>
          <p:cNvPicPr preferRelativeResize="0"/>
          <p:nvPr/>
        </p:nvPicPr>
        <p:blipFill rotWithShape="1">
          <a:blip r:embed="rId3">
            <a:alphaModFix/>
          </a:blip>
          <a:srcRect b="317" l="0" r="0" t="327"/>
          <a:stretch/>
        </p:blipFill>
        <p:spPr>
          <a:xfrm>
            <a:off x="8033460" y="4734938"/>
            <a:ext cx="731705" cy="171048"/>
          </a:xfrm>
          <a:prstGeom prst="rect">
            <a:avLst/>
          </a:prstGeom>
          <a:noFill/>
          <a:ln>
            <a:noFill/>
          </a:ln>
        </p:spPr>
      </p:pic>
      <p:sp>
        <p:nvSpPr>
          <p:cNvPr id="179" name="Google Shape;179;p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9">
  <p:cSld name="CUSTOM_4_55">
    <p:spTree>
      <p:nvGrpSpPr>
        <p:cNvPr id="2536" name="Shape 2536"/>
        <p:cNvGrpSpPr/>
        <p:nvPr/>
      </p:nvGrpSpPr>
      <p:grpSpPr>
        <a:xfrm>
          <a:off x="0" y="0"/>
          <a:ext cx="0" cy="0"/>
          <a:chOff x="0" y="0"/>
          <a:chExt cx="0" cy="0"/>
        </a:xfrm>
      </p:grpSpPr>
      <p:sp>
        <p:nvSpPr>
          <p:cNvPr id="2537" name="Google Shape;2537;p23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538" name="Google Shape;2538;p23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539" name="Google Shape;2539;p23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540" name="Google Shape;2540;p2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541" name="Google Shape;2541;p23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542" name="Google Shape;2542;p236"/>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0">
  <p:cSld name="CUSTOM_4_56">
    <p:spTree>
      <p:nvGrpSpPr>
        <p:cNvPr id="2543" name="Shape 2543"/>
        <p:cNvGrpSpPr/>
        <p:nvPr/>
      </p:nvGrpSpPr>
      <p:grpSpPr>
        <a:xfrm>
          <a:off x="0" y="0"/>
          <a:ext cx="0" cy="0"/>
          <a:chOff x="0" y="0"/>
          <a:chExt cx="0" cy="0"/>
        </a:xfrm>
      </p:grpSpPr>
      <p:sp>
        <p:nvSpPr>
          <p:cNvPr id="2544" name="Google Shape;2544;p23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545" name="Google Shape;2545;p23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546" name="Google Shape;2546;p23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547" name="Google Shape;2547;p23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548" name="Google Shape;2548;p2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49" name="Google Shape;2549;p23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550" name="Google Shape;2550;p23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551" name="Google Shape;2551;p237"/>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1">
  <p:cSld name="CUSTOM_4_57">
    <p:spTree>
      <p:nvGrpSpPr>
        <p:cNvPr id="2552" name="Shape 2552"/>
        <p:cNvGrpSpPr/>
        <p:nvPr/>
      </p:nvGrpSpPr>
      <p:grpSpPr>
        <a:xfrm>
          <a:off x="0" y="0"/>
          <a:ext cx="0" cy="0"/>
          <a:chOff x="0" y="0"/>
          <a:chExt cx="0" cy="0"/>
        </a:xfrm>
      </p:grpSpPr>
      <p:sp>
        <p:nvSpPr>
          <p:cNvPr id="2553" name="Google Shape;2553;p238"/>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554" name="Google Shape;2554;p23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555" name="Google Shape;2555;p23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556" name="Google Shape;2556;p23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557" name="Google Shape;2557;p2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558" name="Google Shape;2558;p23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559" name="Google Shape;2559;p238"/>
          <p:cNvSpPr txBox="1"/>
          <p:nvPr>
            <p:ph idx="2"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3">
  <p:cSld name="CUSTOM_4_58">
    <p:spTree>
      <p:nvGrpSpPr>
        <p:cNvPr id="2560" name="Shape 2560"/>
        <p:cNvGrpSpPr/>
        <p:nvPr/>
      </p:nvGrpSpPr>
      <p:grpSpPr>
        <a:xfrm>
          <a:off x="0" y="0"/>
          <a:ext cx="0" cy="0"/>
          <a:chOff x="0" y="0"/>
          <a:chExt cx="0" cy="0"/>
        </a:xfrm>
      </p:grpSpPr>
      <p:sp>
        <p:nvSpPr>
          <p:cNvPr id="2561" name="Google Shape;2561;p239"/>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562" name="Google Shape;2562;p23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563" name="Google Shape;2563;p23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564" name="Google Shape;2564;p239"/>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565" name="Google Shape;2565;p2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566" name="Google Shape;2566;p23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567" name="Google Shape;2567;p239"/>
          <p:cNvSpPr txBox="1"/>
          <p:nvPr>
            <p:ph idx="2"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4">
  <p:cSld name="CUSTOM_4_59">
    <p:spTree>
      <p:nvGrpSpPr>
        <p:cNvPr id="2568" name="Shape 2568"/>
        <p:cNvGrpSpPr/>
        <p:nvPr/>
      </p:nvGrpSpPr>
      <p:grpSpPr>
        <a:xfrm>
          <a:off x="0" y="0"/>
          <a:ext cx="0" cy="0"/>
          <a:chOff x="0" y="0"/>
          <a:chExt cx="0" cy="0"/>
        </a:xfrm>
      </p:grpSpPr>
      <p:sp>
        <p:nvSpPr>
          <p:cNvPr id="2569" name="Google Shape;2569;p240"/>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570" name="Google Shape;2570;p24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571" name="Google Shape;2571;p24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572" name="Google Shape;2572;p24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573" name="Google Shape;2573;p2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574" name="Google Shape;2574;p24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575" name="Google Shape;2575;p240"/>
          <p:cNvSpPr txBox="1"/>
          <p:nvPr>
            <p:ph idx="2"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1">
  <p:cSld name="CUSTOM_4_13_1">
    <p:spTree>
      <p:nvGrpSpPr>
        <p:cNvPr id="2576" name="Shape 2576"/>
        <p:cNvGrpSpPr/>
        <p:nvPr/>
      </p:nvGrpSpPr>
      <p:grpSpPr>
        <a:xfrm>
          <a:off x="0" y="0"/>
          <a:ext cx="0" cy="0"/>
          <a:chOff x="0" y="0"/>
          <a:chExt cx="0" cy="0"/>
        </a:xfrm>
      </p:grpSpPr>
      <p:sp>
        <p:nvSpPr>
          <p:cNvPr id="2577" name="Google Shape;2577;p241"/>
          <p:cNvSpPr txBox="1"/>
          <p:nvPr>
            <p:ph idx="1" type="subTitle"/>
          </p:nvPr>
        </p:nvSpPr>
        <p:spPr>
          <a:xfrm>
            <a:off x="267401" y="41587"/>
            <a:ext cx="3861600" cy="2415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FF0000"/>
              </a:buClr>
              <a:buSzPts val="700"/>
              <a:buFont typeface="Red Hat Text Medium"/>
              <a:buNone/>
              <a:defRPr sz="700">
                <a:solidFill>
                  <a:srgbClr val="FF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700"/>
              <a:buFont typeface="Red Hat Text Medium"/>
              <a:buNone/>
              <a:defRPr sz="7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700"/>
              <a:buFont typeface="Red Hat Text Medium"/>
              <a:buNone/>
              <a:defRPr sz="7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700"/>
              <a:buFont typeface="Red Hat Text Medium"/>
              <a:buNone/>
              <a:defRPr sz="7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700"/>
              <a:buFont typeface="Red Hat Text Medium"/>
              <a:buNone/>
              <a:defRPr sz="7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700"/>
              <a:buFont typeface="Red Hat Text Medium"/>
              <a:buNone/>
              <a:defRPr sz="7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700"/>
              <a:buFont typeface="Red Hat Text Medium"/>
              <a:buNone/>
              <a:defRPr sz="7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700"/>
              <a:buFont typeface="Red Hat Text Medium"/>
              <a:buNone/>
              <a:defRPr sz="7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700"/>
              <a:buFont typeface="Red Hat Text Medium"/>
              <a:buNone/>
              <a:defRPr sz="700">
                <a:solidFill>
                  <a:schemeClr val="accent1"/>
                </a:solidFill>
                <a:latin typeface="Red Hat Text Medium"/>
                <a:ea typeface="Red Hat Text Medium"/>
                <a:cs typeface="Red Hat Text Medium"/>
                <a:sym typeface="Red Hat Text Medium"/>
              </a:defRPr>
            </a:lvl9pPr>
          </a:lstStyle>
          <a:p/>
        </p:txBody>
      </p:sp>
      <p:sp>
        <p:nvSpPr>
          <p:cNvPr id="2578" name="Google Shape;2578;p24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579" name="Google Shape;2579;p241"/>
          <p:cNvCxnSpPr/>
          <p:nvPr/>
        </p:nvCxnSpPr>
        <p:spPr>
          <a:xfrm rot="10800000">
            <a:off x="335831" y="150"/>
            <a:ext cx="0" cy="664800"/>
          </a:xfrm>
          <a:prstGeom prst="straightConnector1">
            <a:avLst/>
          </a:prstGeom>
          <a:noFill/>
          <a:ln cap="flat" cmpd="sng" w="9525">
            <a:solidFill>
              <a:srgbClr val="FF0000"/>
            </a:solidFill>
            <a:prstDash val="solid"/>
            <a:round/>
            <a:headEnd len="med" w="med" type="none"/>
            <a:tailEnd len="med" w="med" type="none"/>
          </a:ln>
        </p:spPr>
      </p:cxnSp>
      <p:cxnSp>
        <p:nvCxnSpPr>
          <p:cNvPr id="2580" name="Google Shape;2580;p241"/>
          <p:cNvCxnSpPr/>
          <p:nvPr/>
        </p:nvCxnSpPr>
        <p:spPr>
          <a:xfrm rot="10800000">
            <a:off x="335825" y="4800900"/>
            <a:ext cx="0" cy="342600"/>
          </a:xfrm>
          <a:prstGeom prst="straightConnector1">
            <a:avLst/>
          </a:prstGeom>
          <a:noFill/>
          <a:ln cap="flat" cmpd="sng" w="9525">
            <a:solidFill>
              <a:srgbClr val="FF0000"/>
            </a:solidFill>
            <a:prstDash val="solid"/>
            <a:round/>
            <a:headEnd len="med" w="med" type="none"/>
            <a:tailEnd len="med" w="med" type="none"/>
          </a:ln>
        </p:spPr>
      </p:cxnSp>
      <p:sp>
        <p:nvSpPr>
          <p:cNvPr id="2581" name="Google Shape;2581;p2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582" name="Google Shape;2582;p24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583" name="Google Shape;2583;p24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F0000"/>
                </a:solidFill>
              </a:defRPr>
            </a:lvl1pPr>
            <a:lvl2pPr lvl="1" rtl="0" algn="ctr">
              <a:spcBef>
                <a:spcPts val="400"/>
              </a:spcBef>
              <a:spcAft>
                <a:spcPts val="0"/>
              </a:spcAft>
              <a:buNone/>
              <a:defRPr sz="1400">
                <a:solidFill>
                  <a:srgbClr val="FF0000"/>
                </a:solidFill>
              </a:defRPr>
            </a:lvl2pPr>
            <a:lvl3pPr lvl="2" rtl="0" algn="ctr">
              <a:spcBef>
                <a:spcPts val="400"/>
              </a:spcBef>
              <a:spcAft>
                <a:spcPts val="0"/>
              </a:spcAft>
              <a:buNone/>
              <a:defRPr sz="1400">
                <a:solidFill>
                  <a:srgbClr val="FF0000"/>
                </a:solidFill>
              </a:defRPr>
            </a:lvl3pPr>
            <a:lvl4pPr lvl="3" rtl="0" algn="ctr">
              <a:spcBef>
                <a:spcPts val="400"/>
              </a:spcBef>
              <a:spcAft>
                <a:spcPts val="0"/>
              </a:spcAft>
              <a:buNone/>
              <a:defRPr sz="1400">
                <a:solidFill>
                  <a:srgbClr val="FF0000"/>
                </a:solidFill>
              </a:defRPr>
            </a:lvl4pPr>
            <a:lvl5pPr lvl="4" rtl="0" algn="ctr">
              <a:spcBef>
                <a:spcPts val="400"/>
              </a:spcBef>
              <a:spcAft>
                <a:spcPts val="0"/>
              </a:spcAft>
              <a:buNone/>
              <a:defRPr sz="1400">
                <a:solidFill>
                  <a:srgbClr val="FF0000"/>
                </a:solidFill>
              </a:defRPr>
            </a:lvl5pPr>
            <a:lvl6pPr lvl="5" rtl="0" algn="ctr">
              <a:spcBef>
                <a:spcPts val="400"/>
              </a:spcBef>
              <a:spcAft>
                <a:spcPts val="0"/>
              </a:spcAft>
              <a:buNone/>
              <a:defRPr sz="1400">
                <a:solidFill>
                  <a:srgbClr val="FF0000"/>
                </a:solidFill>
              </a:defRPr>
            </a:lvl6pPr>
            <a:lvl7pPr lvl="6" rtl="0" algn="ctr">
              <a:spcBef>
                <a:spcPts val="400"/>
              </a:spcBef>
              <a:spcAft>
                <a:spcPts val="0"/>
              </a:spcAft>
              <a:buNone/>
              <a:defRPr sz="1400">
                <a:solidFill>
                  <a:srgbClr val="FF0000"/>
                </a:solidFill>
              </a:defRPr>
            </a:lvl7pPr>
            <a:lvl8pPr lvl="7" rtl="0" algn="ctr">
              <a:spcBef>
                <a:spcPts val="400"/>
              </a:spcBef>
              <a:spcAft>
                <a:spcPts val="0"/>
              </a:spcAft>
              <a:buNone/>
              <a:defRPr sz="1400">
                <a:solidFill>
                  <a:srgbClr val="FF0000"/>
                </a:solidFill>
              </a:defRPr>
            </a:lvl8pPr>
            <a:lvl9pPr lvl="8" rtl="0" algn="ctr">
              <a:spcBef>
                <a:spcPts val="400"/>
              </a:spcBef>
              <a:spcAft>
                <a:spcPts val="400"/>
              </a:spcAft>
              <a:buNone/>
              <a:defRPr sz="1400">
                <a:solidFill>
                  <a:srgbClr val="FF0000"/>
                </a:solidFill>
              </a:defRPr>
            </a:lvl9pPr>
          </a:lstStyle>
          <a:p/>
        </p:txBody>
      </p:sp>
      <p:sp>
        <p:nvSpPr>
          <p:cNvPr id="2584" name="Google Shape;2584;p241"/>
          <p:cNvSpPr txBox="1"/>
          <p:nvPr>
            <p:ph idx="3" type="subTitle"/>
          </p:nvPr>
        </p:nvSpPr>
        <p:spPr>
          <a:xfrm>
            <a:off x="479213" y="4668600"/>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rgbClr val="434343"/>
                </a:solidFill>
              </a:defRPr>
            </a:lvl1pPr>
            <a:lvl2pPr lvl="1" rtl="0">
              <a:lnSpc>
                <a:spcPct val="115000"/>
              </a:lnSpc>
              <a:spcBef>
                <a:spcPts val="0"/>
              </a:spcBef>
              <a:spcAft>
                <a:spcPts val="0"/>
              </a:spcAft>
              <a:buNone/>
              <a:defRPr sz="600">
                <a:solidFill>
                  <a:srgbClr val="434343"/>
                </a:solidFill>
              </a:defRPr>
            </a:lvl2pPr>
            <a:lvl3pPr lvl="2" rtl="0">
              <a:lnSpc>
                <a:spcPct val="115000"/>
              </a:lnSpc>
              <a:spcBef>
                <a:spcPts val="0"/>
              </a:spcBef>
              <a:spcAft>
                <a:spcPts val="0"/>
              </a:spcAft>
              <a:buNone/>
              <a:defRPr sz="600">
                <a:solidFill>
                  <a:srgbClr val="434343"/>
                </a:solidFill>
              </a:defRPr>
            </a:lvl3pPr>
            <a:lvl4pPr lvl="3" rtl="0">
              <a:lnSpc>
                <a:spcPct val="115000"/>
              </a:lnSpc>
              <a:spcBef>
                <a:spcPts val="0"/>
              </a:spcBef>
              <a:spcAft>
                <a:spcPts val="0"/>
              </a:spcAft>
              <a:buNone/>
              <a:defRPr sz="600">
                <a:solidFill>
                  <a:srgbClr val="434343"/>
                </a:solidFill>
              </a:defRPr>
            </a:lvl4pPr>
            <a:lvl5pPr lvl="4" rtl="0">
              <a:lnSpc>
                <a:spcPct val="115000"/>
              </a:lnSpc>
              <a:spcBef>
                <a:spcPts val="0"/>
              </a:spcBef>
              <a:spcAft>
                <a:spcPts val="0"/>
              </a:spcAft>
              <a:buNone/>
              <a:defRPr sz="600">
                <a:solidFill>
                  <a:srgbClr val="434343"/>
                </a:solidFill>
              </a:defRPr>
            </a:lvl5pPr>
            <a:lvl6pPr lvl="5" rtl="0">
              <a:lnSpc>
                <a:spcPct val="115000"/>
              </a:lnSpc>
              <a:spcBef>
                <a:spcPts val="0"/>
              </a:spcBef>
              <a:spcAft>
                <a:spcPts val="0"/>
              </a:spcAft>
              <a:buNone/>
              <a:defRPr sz="600">
                <a:solidFill>
                  <a:srgbClr val="434343"/>
                </a:solidFill>
              </a:defRPr>
            </a:lvl6pPr>
            <a:lvl7pPr lvl="6" rtl="0">
              <a:lnSpc>
                <a:spcPct val="115000"/>
              </a:lnSpc>
              <a:spcBef>
                <a:spcPts val="0"/>
              </a:spcBef>
              <a:spcAft>
                <a:spcPts val="0"/>
              </a:spcAft>
              <a:buNone/>
              <a:defRPr sz="600">
                <a:solidFill>
                  <a:srgbClr val="434343"/>
                </a:solidFill>
              </a:defRPr>
            </a:lvl7pPr>
            <a:lvl8pPr lvl="7" rtl="0">
              <a:lnSpc>
                <a:spcPct val="115000"/>
              </a:lnSpc>
              <a:spcBef>
                <a:spcPts val="0"/>
              </a:spcBef>
              <a:spcAft>
                <a:spcPts val="0"/>
              </a:spcAft>
              <a:buNone/>
              <a:defRPr sz="600">
                <a:solidFill>
                  <a:srgbClr val="434343"/>
                </a:solidFill>
              </a:defRPr>
            </a:lvl8pPr>
            <a:lvl9pPr lvl="8" rtl="0">
              <a:lnSpc>
                <a:spcPct val="115000"/>
              </a:lnSpc>
              <a:spcBef>
                <a:spcPts val="0"/>
              </a:spcBef>
              <a:spcAft>
                <a:spcPts val="0"/>
              </a:spcAft>
              <a:buNone/>
              <a:defRPr sz="600">
                <a:solidFill>
                  <a:srgbClr val="434343"/>
                </a:solidFill>
              </a:defRPr>
            </a:lvl9pPr>
          </a:lstStyle>
          <a:p/>
        </p:txBody>
      </p:sp>
      <p:sp>
        <p:nvSpPr>
          <p:cNvPr id="2585" name="Google Shape;2585;p241"/>
          <p:cNvSpPr txBox="1"/>
          <p:nvPr>
            <p:ph idx="4" type="subTitle"/>
          </p:nvPr>
        </p:nvSpPr>
        <p:spPr>
          <a:xfrm>
            <a:off x="2265197" y="2747944"/>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9pPr>
          </a:lstStyle>
          <a:p/>
        </p:txBody>
      </p:sp>
      <p:sp>
        <p:nvSpPr>
          <p:cNvPr id="2586" name="Google Shape;2586;p241"/>
          <p:cNvSpPr txBox="1"/>
          <p:nvPr>
            <p:ph idx="5" type="subTitle"/>
          </p:nvPr>
        </p:nvSpPr>
        <p:spPr>
          <a:xfrm>
            <a:off x="2265197" y="3114863"/>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2587" name="Google Shape;2587;p241"/>
          <p:cNvSpPr txBox="1"/>
          <p:nvPr>
            <p:ph idx="6" type="subTitle"/>
          </p:nvPr>
        </p:nvSpPr>
        <p:spPr>
          <a:xfrm>
            <a:off x="4838016" y="2747944"/>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rgbClr val="FF0000"/>
                </a:solidFill>
                <a:latin typeface="Red Hat Text Medium"/>
                <a:ea typeface="Red Hat Text Medium"/>
                <a:cs typeface="Red Hat Text Medium"/>
                <a:sym typeface="Red Hat Text Medium"/>
              </a:defRPr>
            </a:lvl9pPr>
          </a:lstStyle>
          <a:p/>
        </p:txBody>
      </p:sp>
      <p:sp>
        <p:nvSpPr>
          <p:cNvPr id="2588" name="Google Shape;2588;p241"/>
          <p:cNvSpPr txBox="1"/>
          <p:nvPr>
            <p:ph idx="7" type="subTitle"/>
          </p:nvPr>
        </p:nvSpPr>
        <p:spPr>
          <a:xfrm>
            <a:off x="4838016" y="3114863"/>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2589" name="Google Shape;2589;p241"/>
          <p:cNvSpPr/>
          <p:nvPr/>
        </p:nvSpPr>
        <p:spPr>
          <a:xfrm>
            <a:off x="7334663" y="4696331"/>
            <a:ext cx="548700" cy="241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0" name="Google Shape;2590;p241"/>
          <p:cNvSpPr/>
          <p:nvPr/>
        </p:nvSpPr>
        <p:spPr>
          <a:xfrm>
            <a:off x="7845019" y="232913"/>
            <a:ext cx="960900" cy="2415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1">
  <p:cSld name="CUSTOM_4_23">
    <p:spTree>
      <p:nvGrpSpPr>
        <p:cNvPr id="2591" name="Shape 2591"/>
        <p:cNvGrpSpPr/>
        <p:nvPr/>
      </p:nvGrpSpPr>
      <p:grpSpPr>
        <a:xfrm>
          <a:off x="0" y="0"/>
          <a:ext cx="0" cy="0"/>
          <a:chOff x="0" y="0"/>
          <a:chExt cx="0" cy="0"/>
        </a:xfrm>
      </p:grpSpPr>
      <p:sp>
        <p:nvSpPr>
          <p:cNvPr id="2592" name="Google Shape;2592;p242"/>
          <p:cNvSpPr txBox="1"/>
          <p:nvPr>
            <p:ph type="title"/>
          </p:nvPr>
        </p:nvSpPr>
        <p:spPr>
          <a:xfrm>
            <a:off x="335831" y="709500"/>
            <a:ext cx="7493700" cy="725700"/>
          </a:xfrm>
          <a:prstGeom prst="rect">
            <a:avLst/>
          </a:prstGeom>
        </p:spPr>
        <p:txBody>
          <a:bodyPr anchorCtr="0" anchor="t" bIns="0" lIns="0" spcFirstLastPara="1" rIns="0" wrap="square" tIns="0">
            <a:noAutofit/>
          </a:bodyPr>
          <a:lstStyle>
            <a:lvl1pPr lvl="0" rtl="0">
              <a:lnSpc>
                <a:spcPct val="130000"/>
              </a:lnSpc>
              <a:spcBef>
                <a:spcPts val="0"/>
              </a:spcBef>
              <a:spcAft>
                <a:spcPts val="0"/>
              </a:spcAft>
              <a:buNone/>
              <a:defRPr b="1" sz="2000">
                <a:solidFill>
                  <a:srgbClr val="000000"/>
                </a:solidFill>
                <a:latin typeface="Overpass"/>
                <a:ea typeface="Overpass"/>
                <a:cs typeface="Overpass"/>
                <a:sym typeface="Overpass"/>
              </a:defRPr>
            </a:lvl1pPr>
            <a:lvl2pPr lvl="1" rtl="0">
              <a:lnSpc>
                <a:spcPct val="130000"/>
              </a:lnSpc>
              <a:spcBef>
                <a:spcPts val="0"/>
              </a:spcBef>
              <a:spcAft>
                <a:spcPts val="0"/>
              </a:spcAft>
              <a:buNone/>
              <a:defRPr b="1" sz="2000">
                <a:solidFill>
                  <a:srgbClr val="000000"/>
                </a:solidFill>
                <a:latin typeface="Overpass"/>
                <a:ea typeface="Overpass"/>
                <a:cs typeface="Overpass"/>
                <a:sym typeface="Overpass"/>
              </a:defRPr>
            </a:lvl2pPr>
            <a:lvl3pPr lvl="2" rtl="0">
              <a:lnSpc>
                <a:spcPct val="130000"/>
              </a:lnSpc>
              <a:spcBef>
                <a:spcPts val="0"/>
              </a:spcBef>
              <a:spcAft>
                <a:spcPts val="0"/>
              </a:spcAft>
              <a:buNone/>
              <a:defRPr b="1" sz="2000">
                <a:solidFill>
                  <a:srgbClr val="000000"/>
                </a:solidFill>
                <a:latin typeface="Overpass"/>
                <a:ea typeface="Overpass"/>
                <a:cs typeface="Overpass"/>
                <a:sym typeface="Overpass"/>
              </a:defRPr>
            </a:lvl3pPr>
            <a:lvl4pPr lvl="3" rtl="0">
              <a:lnSpc>
                <a:spcPct val="130000"/>
              </a:lnSpc>
              <a:spcBef>
                <a:spcPts val="0"/>
              </a:spcBef>
              <a:spcAft>
                <a:spcPts val="0"/>
              </a:spcAft>
              <a:buNone/>
              <a:defRPr b="1" sz="2000">
                <a:solidFill>
                  <a:srgbClr val="000000"/>
                </a:solidFill>
                <a:latin typeface="Overpass"/>
                <a:ea typeface="Overpass"/>
                <a:cs typeface="Overpass"/>
                <a:sym typeface="Overpass"/>
              </a:defRPr>
            </a:lvl4pPr>
            <a:lvl5pPr lvl="4" rtl="0">
              <a:lnSpc>
                <a:spcPct val="130000"/>
              </a:lnSpc>
              <a:spcBef>
                <a:spcPts val="0"/>
              </a:spcBef>
              <a:spcAft>
                <a:spcPts val="0"/>
              </a:spcAft>
              <a:buNone/>
              <a:defRPr b="1" sz="2000">
                <a:solidFill>
                  <a:srgbClr val="000000"/>
                </a:solidFill>
                <a:latin typeface="Overpass"/>
                <a:ea typeface="Overpass"/>
                <a:cs typeface="Overpass"/>
                <a:sym typeface="Overpass"/>
              </a:defRPr>
            </a:lvl5pPr>
            <a:lvl6pPr lvl="5" rtl="0">
              <a:lnSpc>
                <a:spcPct val="130000"/>
              </a:lnSpc>
              <a:spcBef>
                <a:spcPts val="0"/>
              </a:spcBef>
              <a:spcAft>
                <a:spcPts val="0"/>
              </a:spcAft>
              <a:buNone/>
              <a:defRPr b="1" sz="2000">
                <a:solidFill>
                  <a:srgbClr val="000000"/>
                </a:solidFill>
                <a:latin typeface="Overpass"/>
                <a:ea typeface="Overpass"/>
                <a:cs typeface="Overpass"/>
                <a:sym typeface="Overpass"/>
              </a:defRPr>
            </a:lvl6pPr>
            <a:lvl7pPr lvl="6" rtl="0">
              <a:lnSpc>
                <a:spcPct val="130000"/>
              </a:lnSpc>
              <a:spcBef>
                <a:spcPts val="0"/>
              </a:spcBef>
              <a:spcAft>
                <a:spcPts val="0"/>
              </a:spcAft>
              <a:buNone/>
              <a:defRPr b="1" sz="2000">
                <a:solidFill>
                  <a:srgbClr val="000000"/>
                </a:solidFill>
                <a:latin typeface="Overpass"/>
                <a:ea typeface="Overpass"/>
                <a:cs typeface="Overpass"/>
                <a:sym typeface="Overpass"/>
              </a:defRPr>
            </a:lvl7pPr>
            <a:lvl8pPr lvl="7" rtl="0">
              <a:lnSpc>
                <a:spcPct val="130000"/>
              </a:lnSpc>
              <a:spcBef>
                <a:spcPts val="0"/>
              </a:spcBef>
              <a:spcAft>
                <a:spcPts val="0"/>
              </a:spcAft>
              <a:buNone/>
              <a:defRPr b="1" sz="2000">
                <a:solidFill>
                  <a:srgbClr val="000000"/>
                </a:solidFill>
                <a:latin typeface="Overpass"/>
                <a:ea typeface="Overpass"/>
                <a:cs typeface="Overpass"/>
                <a:sym typeface="Overpass"/>
              </a:defRPr>
            </a:lvl8pPr>
            <a:lvl9pPr lvl="8" rtl="0">
              <a:lnSpc>
                <a:spcPct val="130000"/>
              </a:lnSpc>
              <a:spcBef>
                <a:spcPts val="0"/>
              </a:spcBef>
              <a:spcAft>
                <a:spcPts val="0"/>
              </a:spcAft>
              <a:buNone/>
              <a:defRPr b="1" sz="2000">
                <a:solidFill>
                  <a:srgbClr val="000000"/>
                </a:solidFill>
                <a:latin typeface="Overpass"/>
                <a:ea typeface="Overpass"/>
                <a:cs typeface="Overpass"/>
                <a:sym typeface="Overpass"/>
              </a:defRPr>
            </a:lvl9pPr>
          </a:lstStyle>
          <a:p/>
        </p:txBody>
      </p:sp>
      <p:cxnSp>
        <p:nvCxnSpPr>
          <p:cNvPr id="2593" name="Google Shape;2593;p24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594" name="Google Shape;2594;p24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595" name="Google Shape;2595;p242"/>
          <p:cNvSpPr/>
          <p:nvPr/>
        </p:nvSpPr>
        <p:spPr>
          <a:xfrm>
            <a:off x="7907419" y="250519"/>
            <a:ext cx="951300" cy="225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6" name="Google Shape;2596;p242"/>
          <p:cNvSpPr/>
          <p:nvPr/>
        </p:nvSpPr>
        <p:spPr>
          <a:xfrm>
            <a:off x="7443694" y="4697663"/>
            <a:ext cx="535200" cy="2259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597" name="Google Shape;2597;p242"/>
          <p:cNvSpPr txBox="1"/>
          <p:nvPr/>
        </p:nvSpPr>
        <p:spPr>
          <a:xfrm>
            <a:off x="527400" y="48938"/>
            <a:ext cx="1152600" cy="2259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600">
                <a:solidFill>
                  <a:srgbClr val="EE0000"/>
                </a:solidFill>
                <a:latin typeface="Red Hat Display Medium"/>
                <a:ea typeface="Red Hat Display Medium"/>
                <a:cs typeface="Red Hat Display Medium"/>
                <a:sym typeface="Red Hat Display Medium"/>
              </a:rPr>
              <a:t>OPENSHIFT SERVERLESS</a:t>
            </a:r>
            <a:endParaRPr sz="600">
              <a:latin typeface="Red Hat Display"/>
              <a:ea typeface="Red Hat Display"/>
              <a:cs typeface="Red Hat Display"/>
              <a:sym typeface="Red Hat Display"/>
            </a:endParaRPr>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5">
  <p:cSld name="CUSTOM_4_60">
    <p:spTree>
      <p:nvGrpSpPr>
        <p:cNvPr id="2598" name="Shape 2598"/>
        <p:cNvGrpSpPr/>
        <p:nvPr/>
      </p:nvGrpSpPr>
      <p:grpSpPr>
        <a:xfrm>
          <a:off x="0" y="0"/>
          <a:ext cx="0" cy="0"/>
          <a:chOff x="0" y="0"/>
          <a:chExt cx="0" cy="0"/>
        </a:xfrm>
      </p:grpSpPr>
      <p:sp>
        <p:nvSpPr>
          <p:cNvPr id="2599" name="Google Shape;2599;p24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600" name="Google Shape;2600;p24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601" name="Google Shape;2601;p24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602" name="Google Shape;2602;p24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603" name="Google Shape;2603;p2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604" name="Google Shape;2604;p24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05" name="Google Shape;2605;p24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2606" name="Google Shape;2606;p243"/>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1">
  <p:cSld name="CUSTOM_4_2_3">
    <p:spTree>
      <p:nvGrpSpPr>
        <p:cNvPr id="2607" name="Shape 2607"/>
        <p:cNvGrpSpPr/>
        <p:nvPr/>
      </p:nvGrpSpPr>
      <p:grpSpPr>
        <a:xfrm>
          <a:off x="0" y="0"/>
          <a:ext cx="0" cy="0"/>
          <a:chOff x="0" y="0"/>
          <a:chExt cx="0" cy="0"/>
        </a:xfrm>
      </p:grpSpPr>
      <p:sp>
        <p:nvSpPr>
          <p:cNvPr id="2608" name="Google Shape;2608;p24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609" name="Google Shape;2609;p24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610" name="Google Shape;2610;p24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611" name="Google Shape;2611;p24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612" name="Google Shape;2612;p2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613" name="Google Shape;2613;p24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14" name="Google Shape;2614;p24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6">
  <p:cSld name="CUSTOM_4_21">
    <p:spTree>
      <p:nvGrpSpPr>
        <p:cNvPr id="2615" name="Shape 2615"/>
        <p:cNvGrpSpPr/>
        <p:nvPr/>
      </p:nvGrpSpPr>
      <p:grpSpPr>
        <a:xfrm>
          <a:off x="0" y="0"/>
          <a:ext cx="0" cy="0"/>
          <a:chOff x="0" y="0"/>
          <a:chExt cx="0" cy="0"/>
        </a:xfrm>
      </p:grpSpPr>
      <p:sp>
        <p:nvSpPr>
          <p:cNvPr id="2616" name="Google Shape;2616;p24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617" name="Google Shape;2617;p24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618" name="Google Shape;2618;p24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619" name="Google Shape;2619;p24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620" name="Google Shape;2620;p2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621" name="Google Shape;2621;p24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22" name="Google Shape;2622;p24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26"/>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182" name="Google Shape;182;p2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83" name="Google Shape;183;p26"/>
          <p:cNvSpPr txBox="1"/>
          <p:nvPr>
            <p:ph idx="1" type="subTitle"/>
          </p:nvPr>
        </p:nvSpPr>
        <p:spPr>
          <a:xfrm rot="5400000">
            <a:off x="-1603762" y="1603800"/>
            <a:ext cx="3861600" cy="654000"/>
          </a:xfrm>
          <a:prstGeom prst="rect">
            <a:avLst/>
          </a:prstGeom>
        </p:spPr>
        <p:txBody>
          <a:bodyPr anchorCtr="0" anchor="ctr" bIns="68575" lIns="37712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184" name="Google Shape;184;p26"/>
          <p:cNvPicPr preferRelativeResize="0"/>
          <p:nvPr/>
        </p:nvPicPr>
        <p:blipFill rotWithShape="1">
          <a:blip r:embed="rId3">
            <a:alphaModFix/>
          </a:blip>
          <a:srcRect b="317" l="0" r="0" t="327"/>
          <a:stretch/>
        </p:blipFill>
        <p:spPr>
          <a:xfrm>
            <a:off x="8033460" y="4734938"/>
            <a:ext cx="731705" cy="171048"/>
          </a:xfrm>
          <a:prstGeom prst="rect">
            <a:avLst/>
          </a:prstGeom>
          <a:noFill/>
          <a:ln>
            <a:noFill/>
          </a:ln>
        </p:spPr>
      </p:pic>
      <p:cxnSp>
        <p:nvCxnSpPr>
          <p:cNvPr id="185" name="Google Shape;185;p26"/>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
        <p:nvSpPr>
          <p:cNvPr id="186" name="Google Shape;186;p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8 2">
  <p:cSld name="CUSTOM_4_9_4">
    <p:spTree>
      <p:nvGrpSpPr>
        <p:cNvPr id="2623" name="Shape 2623"/>
        <p:cNvGrpSpPr/>
        <p:nvPr/>
      </p:nvGrpSpPr>
      <p:grpSpPr>
        <a:xfrm>
          <a:off x="0" y="0"/>
          <a:ext cx="0" cy="0"/>
          <a:chOff x="0" y="0"/>
          <a:chExt cx="0" cy="0"/>
        </a:xfrm>
      </p:grpSpPr>
      <p:sp>
        <p:nvSpPr>
          <p:cNvPr id="2624" name="Google Shape;2624;p24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625" name="Google Shape;2625;p24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626" name="Google Shape;2626;p24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627" name="Google Shape;2627;p24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2628" name="Google Shape;2628;p24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29" name="Google Shape;2629;p24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7">
  <p:cSld name="CUSTOM_4_61">
    <p:spTree>
      <p:nvGrpSpPr>
        <p:cNvPr id="2630" name="Shape 2630"/>
        <p:cNvGrpSpPr/>
        <p:nvPr/>
      </p:nvGrpSpPr>
      <p:grpSpPr>
        <a:xfrm>
          <a:off x="0" y="0"/>
          <a:ext cx="0" cy="0"/>
          <a:chOff x="0" y="0"/>
          <a:chExt cx="0" cy="0"/>
        </a:xfrm>
      </p:grpSpPr>
      <p:sp>
        <p:nvSpPr>
          <p:cNvPr id="2631" name="Google Shape;2631;p247"/>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632" name="Google Shape;2632;p24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633" name="Google Shape;2633;p247"/>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634" name="Google Shape;2634;p2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635" name="Google Shape;2635;p24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36" name="Google Shape;2636;p247"/>
          <p:cNvSpPr txBox="1"/>
          <p:nvPr>
            <p:ph idx="1"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8">
  <p:cSld name="CUSTOM_4_62">
    <p:spTree>
      <p:nvGrpSpPr>
        <p:cNvPr id="2637" name="Shape 2637"/>
        <p:cNvGrpSpPr/>
        <p:nvPr/>
      </p:nvGrpSpPr>
      <p:grpSpPr>
        <a:xfrm>
          <a:off x="0" y="0"/>
          <a:ext cx="0" cy="0"/>
          <a:chOff x="0" y="0"/>
          <a:chExt cx="0" cy="0"/>
        </a:xfrm>
      </p:grpSpPr>
      <p:sp>
        <p:nvSpPr>
          <p:cNvPr id="2638" name="Google Shape;2638;p24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639" name="Google Shape;2639;p24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640" name="Google Shape;2640;p24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641" name="Google Shape;2641;p2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642" name="Google Shape;2642;p24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43" name="Google Shape;2643;p248"/>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1">
  <p:cSld name="CUSTOM_4_63">
    <p:spTree>
      <p:nvGrpSpPr>
        <p:cNvPr id="2644" name="Shape 2644"/>
        <p:cNvGrpSpPr/>
        <p:nvPr/>
      </p:nvGrpSpPr>
      <p:grpSpPr>
        <a:xfrm>
          <a:off x="0" y="0"/>
          <a:ext cx="0" cy="0"/>
          <a:chOff x="0" y="0"/>
          <a:chExt cx="0" cy="0"/>
        </a:xfrm>
      </p:grpSpPr>
      <p:sp>
        <p:nvSpPr>
          <p:cNvPr id="2645" name="Google Shape;2645;p24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646" name="Google Shape;2646;p249"/>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647" name="Google Shape;2647;p24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648" name="Google Shape;2648;p24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649" name="Google Shape;2649;p2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650" name="Google Shape;2650;p249"/>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651" name="Google Shape;2651;p249"/>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2652" name="Google Shape;2652;p249"/>
          <p:cNvPicPr preferRelativeResize="0"/>
          <p:nvPr/>
        </p:nvPicPr>
        <p:blipFill>
          <a:blip r:embed="rId2">
            <a:alphaModFix/>
          </a:blip>
          <a:stretch>
            <a:fillRect/>
          </a:stretch>
        </p:blipFill>
        <p:spPr>
          <a:xfrm>
            <a:off x="7353647" y="4587186"/>
            <a:ext cx="1559117" cy="466593"/>
          </a:xfrm>
          <a:prstGeom prst="rect">
            <a:avLst/>
          </a:prstGeom>
          <a:noFill/>
          <a:ln>
            <a:noFill/>
          </a:ln>
        </p:spPr>
      </p:pic>
    </p:spTree>
  </p:cSld>
  <p:clrMapOvr>
    <a:masterClrMapping/>
  </p:clrMapOvr>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2">
  <p:cSld name="CUSTOM_4_64">
    <p:spTree>
      <p:nvGrpSpPr>
        <p:cNvPr id="2653" name="Shape 2653"/>
        <p:cNvGrpSpPr/>
        <p:nvPr/>
      </p:nvGrpSpPr>
      <p:grpSpPr>
        <a:xfrm>
          <a:off x="0" y="0"/>
          <a:ext cx="0" cy="0"/>
          <a:chOff x="0" y="0"/>
          <a:chExt cx="0" cy="0"/>
        </a:xfrm>
      </p:grpSpPr>
      <p:sp>
        <p:nvSpPr>
          <p:cNvPr id="2654" name="Google Shape;2654;p25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655" name="Google Shape;2655;p25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656" name="Google Shape;2656;p25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657" name="Google Shape;2657;p25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658" name="Google Shape;2658;p25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659" name="Google Shape;2659;p250"/>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660" name="Google Shape;2660;p250"/>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2661" name="Google Shape;2661;p250"/>
          <p:cNvPicPr preferRelativeResize="0"/>
          <p:nvPr/>
        </p:nvPicPr>
        <p:blipFill>
          <a:blip r:embed="rId2">
            <a:alphaModFix/>
          </a:blip>
          <a:stretch>
            <a:fillRect/>
          </a:stretch>
        </p:blipFill>
        <p:spPr>
          <a:xfrm>
            <a:off x="7353647" y="4587186"/>
            <a:ext cx="1559117" cy="466593"/>
          </a:xfrm>
          <a:prstGeom prst="rect">
            <a:avLst/>
          </a:prstGeom>
          <a:noFill/>
          <a:ln>
            <a:noFill/>
          </a:ln>
        </p:spPr>
      </p:pic>
    </p:spTree>
  </p:cSld>
  <p:clrMapOvr>
    <a:masterClrMapping/>
  </p:clrMapOvr>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9">
  <p:cSld name="CUSTOM_4_65">
    <p:spTree>
      <p:nvGrpSpPr>
        <p:cNvPr id="2662" name="Shape 2662"/>
        <p:cNvGrpSpPr/>
        <p:nvPr/>
      </p:nvGrpSpPr>
      <p:grpSpPr>
        <a:xfrm>
          <a:off x="0" y="0"/>
          <a:ext cx="0" cy="0"/>
          <a:chOff x="0" y="0"/>
          <a:chExt cx="0" cy="0"/>
        </a:xfrm>
      </p:grpSpPr>
      <p:sp>
        <p:nvSpPr>
          <p:cNvPr id="2663" name="Google Shape;2663;p251"/>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664" name="Google Shape;2664;p25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665" name="Google Shape;2665;p251"/>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666" name="Google Shape;2666;p2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667" name="Google Shape;2667;p25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68" name="Google Shape;2668;p251"/>
          <p:cNvSpPr txBox="1"/>
          <p:nvPr>
            <p:ph idx="1"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3">
  <p:cSld name="CUSTOM_4_66">
    <p:spTree>
      <p:nvGrpSpPr>
        <p:cNvPr id="2669" name="Shape 2669"/>
        <p:cNvGrpSpPr/>
        <p:nvPr/>
      </p:nvGrpSpPr>
      <p:grpSpPr>
        <a:xfrm>
          <a:off x="0" y="0"/>
          <a:ext cx="0" cy="0"/>
          <a:chOff x="0" y="0"/>
          <a:chExt cx="0" cy="0"/>
        </a:xfrm>
      </p:grpSpPr>
      <p:sp>
        <p:nvSpPr>
          <p:cNvPr id="2670" name="Google Shape;2670;p25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671" name="Google Shape;2671;p25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672" name="Google Shape;2672;p25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673" name="Google Shape;2673;p25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674" name="Google Shape;2674;p25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75" name="Google Shape;2675;p25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76" name="Google Shape;2676;p25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677" name="Google Shape;2677;p252"/>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0">
  <p:cSld name="CUSTOM_4_67">
    <p:spTree>
      <p:nvGrpSpPr>
        <p:cNvPr id="2678" name="Shape 2678"/>
        <p:cNvGrpSpPr/>
        <p:nvPr/>
      </p:nvGrpSpPr>
      <p:grpSpPr>
        <a:xfrm>
          <a:off x="0" y="0"/>
          <a:ext cx="0" cy="0"/>
          <a:chOff x="0" y="0"/>
          <a:chExt cx="0" cy="0"/>
        </a:xfrm>
      </p:grpSpPr>
      <p:sp>
        <p:nvSpPr>
          <p:cNvPr id="2679" name="Google Shape;2679;p25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680" name="Google Shape;2680;p25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681" name="Google Shape;2681;p25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682" name="Google Shape;2682;p25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683" name="Google Shape;2683;p25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684" name="Google Shape;2684;p25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85" name="Google Shape;2685;p25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4">
  <p:cSld name="CUSTOM_4_68">
    <p:spTree>
      <p:nvGrpSpPr>
        <p:cNvPr id="2686" name="Shape 2686"/>
        <p:cNvGrpSpPr/>
        <p:nvPr/>
      </p:nvGrpSpPr>
      <p:grpSpPr>
        <a:xfrm>
          <a:off x="0" y="0"/>
          <a:ext cx="0" cy="0"/>
          <a:chOff x="0" y="0"/>
          <a:chExt cx="0" cy="0"/>
        </a:xfrm>
      </p:grpSpPr>
      <p:sp>
        <p:nvSpPr>
          <p:cNvPr id="2687" name="Google Shape;2687;p25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688" name="Google Shape;2688;p254"/>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689" name="Google Shape;2689;p25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690" name="Google Shape;2690;p25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691" name="Google Shape;2691;p2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92" name="Google Shape;2692;p25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693" name="Google Shape;2693;p254"/>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694" name="Google Shape;2694;p254"/>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5">
  <p:cSld name="CUSTOM_4_69">
    <p:spTree>
      <p:nvGrpSpPr>
        <p:cNvPr id="2695" name="Shape 2695"/>
        <p:cNvGrpSpPr/>
        <p:nvPr/>
      </p:nvGrpSpPr>
      <p:grpSpPr>
        <a:xfrm>
          <a:off x="0" y="0"/>
          <a:ext cx="0" cy="0"/>
          <a:chOff x="0" y="0"/>
          <a:chExt cx="0" cy="0"/>
        </a:xfrm>
      </p:grpSpPr>
      <p:sp>
        <p:nvSpPr>
          <p:cNvPr id="2696" name="Google Shape;2696;p25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697" name="Google Shape;2697;p25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698" name="Google Shape;2698;p25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699" name="Google Shape;2699;p25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700" name="Google Shape;2700;p2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701" name="Google Shape;2701;p25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702" name="Google Shape;2702;p255"/>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2703" name="Google Shape;2703;p255"/>
          <p:cNvPicPr preferRelativeResize="0"/>
          <p:nvPr/>
        </p:nvPicPr>
        <p:blipFill>
          <a:blip r:embed="rId2">
            <a:alphaModFix/>
          </a:blip>
          <a:stretch>
            <a:fillRect/>
          </a:stretch>
        </p:blipFill>
        <p:spPr>
          <a:xfrm>
            <a:off x="7353647" y="4587186"/>
            <a:ext cx="1559117" cy="466593"/>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187" name="Shape 187"/>
        <p:cNvGrpSpPr/>
        <p:nvPr/>
      </p:nvGrpSpPr>
      <p:grpSpPr>
        <a:xfrm>
          <a:off x="0" y="0"/>
          <a:ext cx="0" cy="0"/>
          <a:chOff x="0" y="0"/>
          <a:chExt cx="0" cy="0"/>
        </a:xfrm>
      </p:grpSpPr>
      <p:sp>
        <p:nvSpPr>
          <p:cNvPr id="188" name="Google Shape;188;p27"/>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189" name="Google Shape;189;p27"/>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pic>
        <p:nvPicPr>
          <p:cNvPr id="190" name="Google Shape;190;p27"/>
          <p:cNvPicPr preferRelativeResize="0"/>
          <p:nvPr/>
        </p:nvPicPr>
        <p:blipFill rotWithShape="1">
          <a:blip r:embed="rId3">
            <a:alphaModFix/>
          </a:blip>
          <a:srcRect b="317" l="0" r="0" t="327"/>
          <a:stretch/>
        </p:blipFill>
        <p:spPr>
          <a:xfrm>
            <a:off x="8033460" y="4734938"/>
            <a:ext cx="731705" cy="171048"/>
          </a:xfrm>
          <a:prstGeom prst="rect">
            <a:avLst/>
          </a:prstGeom>
          <a:noFill/>
          <a:ln>
            <a:noFill/>
          </a:ln>
        </p:spPr>
      </p:pic>
      <p:cxnSp>
        <p:nvCxnSpPr>
          <p:cNvPr id="191" name="Google Shape;191;p27"/>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192" name="Google Shape;192;p27"/>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193" name="Google Shape;193;p27"/>
          <p:cNvSpPr txBox="1"/>
          <p:nvPr>
            <p:ph idx="1"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94" name="Google Shape;194;p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1">
  <p:cSld name="CUSTOM_4_28_2">
    <p:spTree>
      <p:nvGrpSpPr>
        <p:cNvPr id="2704" name="Shape 2704"/>
        <p:cNvGrpSpPr/>
        <p:nvPr/>
      </p:nvGrpSpPr>
      <p:grpSpPr>
        <a:xfrm>
          <a:off x="0" y="0"/>
          <a:ext cx="0" cy="0"/>
          <a:chOff x="0" y="0"/>
          <a:chExt cx="0" cy="0"/>
        </a:xfrm>
      </p:grpSpPr>
      <p:sp>
        <p:nvSpPr>
          <p:cNvPr id="2705" name="Google Shape;2705;p256"/>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706" name="Google Shape;2706;p25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707" name="Google Shape;2707;p25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Red Hat Text Medium"/>
              <a:buNone/>
              <a:defRPr sz="7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700"/>
              <a:buFont typeface="Red Hat Text Medium"/>
              <a:buNone/>
              <a:defRPr sz="700">
                <a:solidFill>
                  <a:srgbClr val="EE0000"/>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EE0000"/>
              </a:buClr>
              <a:buSzPts val="700"/>
              <a:buFont typeface="Red Hat Text Medium"/>
              <a:buNone/>
              <a:defRPr sz="700">
                <a:solidFill>
                  <a:srgbClr val="EE0000"/>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EE0000"/>
              </a:buClr>
              <a:buSzPts val="700"/>
              <a:buFont typeface="Red Hat Text Medium"/>
              <a:buNone/>
              <a:defRPr sz="700">
                <a:solidFill>
                  <a:srgbClr val="EE0000"/>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EE0000"/>
              </a:buClr>
              <a:buSzPts val="700"/>
              <a:buFont typeface="Red Hat Text Medium"/>
              <a:buNone/>
              <a:defRPr sz="700">
                <a:solidFill>
                  <a:srgbClr val="EE0000"/>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EE0000"/>
              </a:buClr>
              <a:buSzPts val="700"/>
              <a:buFont typeface="Red Hat Text Medium"/>
              <a:buNone/>
              <a:defRPr sz="700">
                <a:solidFill>
                  <a:srgbClr val="EE0000"/>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EE0000"/>
              </a:buClr>
              <a:buSzPts val="700"/>
              <a:buFont typeface="Red Hat Text Medium"/>
              <a:buNone/>
              <a:defRPr sz="700">
                <a:solidFill>
                  <a:srgbClr val="EE0000"/>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EE0000"/>
              </a:buClr>
              <a:buSzPts val="700"/>
              <a:buFont typeface="Red Hat Text Medium"/>
              <a:buNone/>
              <a:defRPr sz="700">
                <a:solidFill>
                  <a:srgbClr val="EE0000"/>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EE0000"/>
              </a:buClr>
              <a:buSzPts val="700"/>
              <a:buFont typeface="Red Hat Text Medium"/>
              <a:buNone/>
              <a:defRPr sz="700">
                <a:solidFill>
                  <a:srgbClr val="EE0000"/>
                </a:solidFill>
                <a:latin typeface="Red Hat Text Medium"/>
                <a:ea typeface="Red Hat Text Medium"/>
                <a:cs typeface="Red Hat Text Medium"/>
                <a:sym typeface="Red Hat Text Medium"/>
              </a:defRPr>
            </a:lvl9pPr>
          </a:lstStyle>
          <a:p/>
        </p:txBody>
      </p:sp>
      <p:cxnSp>
        <p:nvCxnSpPr>
          <p:cNvPr id="2708" name="Google Shape;2708;p256"/>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709" name="Google Shape;2709;p25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710" name="Google Shape;2710;p25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711" name="Google Shape;2711;p256"/>
          <p:cNvSpPr txBox="1"/>
          <p:nvPr>
            <p:ph idx="2"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8">
  <p:cSld name="CUSTOM_4_22_3">
    <p:spTree>
      <p:nvGrpSpPr>
        <p:cNvPr id="2712" name="Shape 2712"/>
        <p:cNvGrpSpPr/>
        <p:nvPr/>
      </p:nvGrpSpPr>
      <p:grpSpPr>
        <a:xfrm>
          <a:off x="0" y="0"/>
          <a:ext cx="0" cy="0"/>
          <a:chOff x="0" y="0"/>
          <a:chExt cx="0" cy="0"/>
        </a:xfrm>
      </p:grpSpPr>
      <p:sp>
        <p:nvSpPr>
          <p:cNvPr id="2713" name="Google Shape;2713;p25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714" name="Google Shape;2714;p25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715" name="Google Shape;2715;p25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716" name="Google Shape;2716;p25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717" name="Google Shape;2717;p25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718" name="Google Shape;2718;p257"/>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1">
  <p:cSld name="CUSTOM_4_6_1">
    <p:spTree>
      <p:nvGrpSpPr>
        <p:cNvPr id="2719" name="Shape 2719"/>
        <p:cNvGrpSpPr/>
        <p:nvPr/>
      </p:nvGrpSpPr>
      <p:grpSpPr>
        <a:xfrm>
          <a:off x="0" y="0"/>
          <a:ext cx="0" cy="0"/>
          <a:chOff x="0" y="0"/>
          <a:chExt cx="0" cy="0"/>
        </a:xfrm>
      </p:grpSpPr>
      <p:sp>
        <p:nvSpPr>
          <p:cNvPr id="2720" name="Google Shape;2720;p25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721" name="Google Shape;2721;p25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722" name="Google Shape;2722;p25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723" name="Google Shape;2723;p25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2724" name="Google Shape;2724;p25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725" name="Google Shape;2725;p25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2">
  <p:cSld name="CUSTOM_4_3_2">
    <p:spTree>
      <p:nvGrpSpPr>
        <p:cNvPr id="2726" name="Shape 2726"/>
        <p:cNvGrpSpPr/>
        <p:nvPr/>
      </p:nvGrpSpPr>
      <p:grpSpPr>
        <a:xfrm>
          <a:off x="0" y="0"/>
          <a:ext cx="0" cy="0"/>
          <a:chOff x="0" y="0"/>
          <a:chExt cx="0" cy="0"/>
        </a:xfrm>
      </p:grpSpPr>
      <p:sp>
        <p:nvSpPr>
          <p:cNvPr id="2727" name="Google Shape;2727;p25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728" name="Google Shape;2728;p25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729" name="Google Shape;2729;p25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730" name="Google Shape;2730;p2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731" name="Google Shape;2731;p25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732" name="Google Shape;2732;p259"/>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2733" name="Google Shape;2733;p259"/>
          <p:cNvSpPr txBox="1"/>
          <p:nvPr/>
        </p:nvSpPr>
        <p:spPr>
          <a:xfrm>
            <a:off x="2373250" y="4880150"/>
            <a:ext cx="2192100" cy="1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ed Hat Text"/>
                <a:ea typeface="Red Hat Text"/>
                <a:cs typeface="Red Hat Text"/>
                <a:sym typeface="Red Hat Text"/>
              </a:rPr>
              <a:t>Customer or partner NDA required</a:t>
            </a:r>
            <a:endParaRPr sz="1000">
              <a:latin typeface="Red Hat Text"/>
              <a:ea typeface="Red Hat Text"/>
              <a:cs typeface="Red Hat Text"/>
              <a:sym typeface="Red Hat Text"/>
            </a:endParaRPr>
          </a:p>
        </p:txBody>
      </p:sp>
    </p:spTree>
  </p:cSld>
  <p:clrMapOvr>
    <a:masterClrMapping/>
  </p:clrMapOvr>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1">
  <p:cSld name="CUSTOM_4_70">
    <p:spTree>
      <p:nvGrpSpPr>
        <p:cNvPr id="2734" name="Shape 2734"/>
        <p:cNvGrpSpPr/>
        <p:nvPr/>
      </p:nvGrpSpPr>
      <p:grpSpPr>
        <a:xfrm>
          <a:off x="0" y="0"/>
          <a:ext cx="0" cy="0"/>
          <a:chOff x="0" y="0"/>
          <a:chExt cx="0" cy="0"/>
        </a:xfrm>
      </p:grpSpPr>
      <p:sp>
        <p:nvSpPr>
          <p:cNvPr id="2735" name="Google Shape;2735;p26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736" name="Google Shape;2736;p26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737" name="Google Shape;2737;p26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738" name="Google Shape;2738;p26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739" name="Google Shape;2739;p2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740" name="Google Shape;2740;p260"/>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Customer facing</a:t>
            </a:r>
            <a:endParaRPr sz="500">
              <a:solidFill>
                <a:srgbClr val="666666"/>
              </a:solidFill>
              <a:latin typeface="Overpass Light"/>
              <a:ea typeface="Overpass Light"/>
              <a:cs typeface="Overpass Light"/>
              <a:sym typeface="Overpass Light"/>
            </a:endParaRPr>
          </a:p>
        </p:txBody>
      </p:sp>
      <p:pic>
        <p:nvPicPr>
          <p:cNvPr id="2741" name="Google Shape;2741;p26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742" name="Google Shape;2742;p26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2743" name="Google Shape;2743;p260"/>
          <p:cNvSpPr txBox="1"/>
          <p:nvPr/>
        </p:nvSpPr>
        <p:spPr>
          <a:xfrm>
            <a:off x="3587950" y="4823225"/>
            <a:ext cx="2562300" cy="2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ed Hat Text"/>
                <a:ea typeface="Red Hat Text"/>
                <a:cs typeface="Red Hat Text"/>
                <a:sym typeface="Red Hat Text"/>
              </a:rPr>
              <a:t>Customer and partner NDA required</a:t>
            </a:r>
            <a:endParaRPr sz="1000">
              <a:latin typeface="Red Hat Text"/>
              <a:ea typeface="Red Hat Text"/>
              <a:cs typeface="Red Hat Text"/>
              <a:sym typeface="Red Hat Text"/>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2">
  <p:cSld name="CUSTOM_4_30_1">
    <p:spTree>
      <p:nvGrpSpPr>
        <p:cNvPr id="2744" name="Shape 2744"/>
        <p:cNvGrpSpPr/>
        <p:nvPr/>
      </p:nvGrpSpPr>
      <p:grpSpPr>
        <a:xfrm>
          <a:off x="0" y="0"/>
          <a:ext cx="0" cy="0"/>
          <a:chOff x="0" y="0"/>
          <a:chExt cx="0" cy="0"/>
        </a:xfrm>
      </p:grpSpPr>
      <p:sp>
        <p:nvSpPr>
          <p:cNvPr id="2745" name="Google Shape;2745;p261"/>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746" name="Google Shape;2746;p26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747" name="Google Shape;2747;p26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748" name="Google Shape;2748;p261"/>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749" name="Google Shape;2749;p26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750" name="Google Shape;2750;p26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751" name="Google Shape;2751;p261"/>
          <p:cNvSpPr txBox="1"/>
          <p:nvPr>
            <p:ph idx="2"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2752" name="Google Shape;2752;p26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Red Hat Confidential. NDA Required.</a:t>
            </a:r>
            <a:r>
              <a:rPr lang="en" sz="500">
                <a:solidFill>
                  <a:srgbClr val="666666"/>
                </a:solidFill>
                <a:latin typeface="Overpass Light"/>
                <a:ea typeface="Overpass Light"/>
                <a:cs typeface="Overpass Light"/>
                <a:sym typeface="Overpass Light"/>
              </a:rPr>
              <a:t> </a:t>
            </a:r>
            <a:br>
              <a:rPr lang="en" sz="500">
                <a:solidFill>
                  <a:srgbClr val="666666"/>
                </a:solidFill>
                <a:latin typeface="Overpass Light"/>
                <a:ea typeface="Overpass Light"/>
                <a:cs typeface="Overpass Light"/>
                <a:sym typeface="Overpass Light"/>
              </a:rPr>
            </a:br>
            <a:endParaRPr sz="500">
              <a:solidFill>
                <a:srgbClr val="666666"/>
              </a:solidFill>
              <a:latin typeface="Overpass Light"/>
              <a:ea typeface="Overpass Light"/>
              <a:cs typeface="Overpass Light"/>
              <a:sym typeface="Overpass Light"/>
            </a:endParaRPr>
          </a:p>
        </p:txBody>
      </p:sp>
    </p:spTree>
  </p:cSld>
  <p:clrMapOvr>
    <a:masterClrMapping/>
  </p:clrMapOvr>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4">
  <p:cSld name="CUSTOM_4_2_4">
    <p:spTree>
      <p:nvGrpSpPr>
        <p:cNvPr id="2753" name="Shape 2753"/>
        <p:cNvGrpSpPr/>
        <p:nvPr/>
      </p:nvGrpSpPr>
      <p:grpSpPr>
        <a:xfrm>
          <a:off x="0" y="0"/>
          <a:ext cx="0" cy="0"/>
          <a:chOff x="0" y="0"/>
          <a:chExt cx="0" cy="0"/>
        </a:xfrm>
      </p:grpSpPr>
      <p:sp>
        <p:nvSpPr>
          <p:cNvPr id="2754" name="Google Shape;2754;p26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755" name="Google Shape;2755;p26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756" name="Google Shape;2756;p26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757" name="Google Shape;2757;p26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758" name="Google Shape;2758;p26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759" name="Google Shape;2759;p262"/>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4">
  <p:cSld name="CUSTOM_4_24">
    <p:spTree>
      <p:nvGrpSpPr>
        <p:cNvPr id="2760" name="Shape 2760"/>
        <p:cNvGrpSpPr/>
        <p:nvPr/>
      </p:nvGrpSpPr>
      <p:grpSpPr>
        <a:xfrm>
          <a:off x="0" y="0"/>
          <a:ext cx="0" cy="0"/>
          <a:chOff x="0" y="0"/>
          <a:chExt cx="0" cy="0"/>
        </a:xfrm>
      </p:grpSpPr>
      <p:sp>
        <p:nvSpPr>
          <p:cNvPr id="2761" name="Google Shape;2761;p26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762" name="Google Shape;2762;p26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763" name="Google Shape;2763;p26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764" name="Google Shape;2764;p26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765" name="Google Shape;2765;p2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766" name="Google Shape;2766;p26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767" name="Google Shape;2767;p26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out Quote 1">
  <p:cSld name="CUSTOM_3_1_2_2">
    <p:bg>
      <p:bgPr>
        <a:blipFill>
          <a:blip r:embed="rId2">
            <a:alphaModFix/>
          </a:blip>
          <a:stretch>
            <a:fillRect/>
          </a:stretch>
        </a:blipFill>
      </p:bgPr>
    </p:bg>
    <p:spTree>
      <p:nvGrpSpPr>
        <p:cNvPr id="2768" name="Shape 2768"/>
        <p:cNvGrpSpPr/>
        <p:nvPr/>
      </p:nvGrpSpPr>
      <p:grpSpPr>
        <a:xfrm>
          <a:off x="0" y="0"/>
          <a:ext cx="0" cy="0"/>
          <a:chOff x="0" y="0"/>
          <a:chExt cx="0" cy="0"/>
        </a:xfrm>
      </p:grpSpPr>
      <p:sp>
        <p:nvSpPr>
          <p:cNvPr id="2769" name="Google Shape;2769;p264"/>
          <p:cNvSpPr/>
          <p:nvPr/>
        </p:nvSpPr>
        <p:spPr>
          <a:xfrm>
            <a:off x="5075" y="5075"/>
            <a:ext cx="9144000" cy="43740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70" name="Google Shape;2770;p26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771" name="Google Shape;2771;p2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772" name="Google Shape;2772;p26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2773" name="Google Shape;2773;p26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774" name="Google Shape;2774;p26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2">
  <p:cSld name="CUSTOM_4_70_1">
    <p:spTree>
      <p:nvGrpSpPr>
        <p:cNvPr id="2775" name="Shape 2775"/>
        <p:cNvGrpSpPr/>
        <p:nvPr/>
      </p:nvGrpSpPr>
      <p:grpSpPr>
        <a:xfrm>
          <a:off x="0" y="0"/>
          <a:ext cx="0" cy="0"/>
          <a:chOff x="0" y="0"/>
          <a:chExt cx="0" cy="0"/>
        </a:xfrm>
      </p:grpSpPr>
      <p:sp>
        <p:nvSpPr>
          <p:cNvPr id="2776" name="Google Shape;2776;p26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777" name="Google Shape;2777;p26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778" name="Google Shape;2778;p26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779" name="Google Shape;2779;p26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780" name="Google Shape;2780;p2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781" name="Google Shape;2781;p26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782" name="Google Shape;2782;p265"/>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4.5</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195" name="Shape 195"/>
        <p:cNvGrpSpPr/>
        <p:nvPr/>
      </p:nvGrpSpPr>
      <p:grpSpPr>
        <a:xfrm>
          <a:off x="0" y="0"/>
          <a:ext cx="0" cy="0"/>
          <a:chOff x="0" y="0"/>
          <a:chExt cx="0" cy="0"/>
        </a:xfrm>
      </p:grpSpPr>
      <p:sp>
        <p:nvSpPr>
          <p:cNvPr id="196" name="Google Shape;196;p28"/>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197" name="Google Shape;197;p28"/>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198" name="Google Shape;198;p28"/>
          <p:cNvSpPr txBox="1"/>
          <p:nvPr>
            <p:ph idx="1" type="subTitle"/>
          </p:nvPr>
        </p:nvSpPr>
        <p:spPr>
          <a:xfrm rot="5400000">
            <a:off x="-1603762" y="1603800"/>
            <a:ext cx="3861600" cy="654000"/>
          </a:xfrm>
          <a:prstGeom prst="rect">
            <a:avLst/>
          </a:prstGeom>
        </p:spPr>
        <p:txBody>
          <a:bodyPr anchorCtr="0" anchor="ctr" bIns="68575" lIns="37712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199" name="Google Shape;199;p28"/>
          <p:cNvPicPr preferRelativeResize="0"/>
          <p:nvPr/>
        </p:nvPicPr>
        <p:blipFill>
          <a:blip r:embed="rId3">
            <a:alphaModFix/>
          </a:blip>
          <a:stretch>
            <a:fillRect/>
          </a:stretch>
        </p:blipFill>
        <p:spPr>
          <a:xfrm>
            <a:off x="8033460" y="4734378"/>
            <a:ext cx="731705" cy="172166"/>
          </a:xfrm>
          <a:prstGeom prst="rect">
            <a:avLst/>
          </a:prstGeom>
          <a:noFill/>
          <a:ln>
            <a:noFill/>
          </a:ln>
        </p:spPr>
      </p:pic>
      <p:sp>
        <p:nvSpPr>
          <p:cNvPr id="200" name="Google Shape;200;p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5 1">
  <p:cSld name="CUSTOM_4_71">
    <p:spTree>
      <p:nvGrpSpPr>
        <p:cNvPr id="2783" name="Shape 2783"/>
        <p:cNvGrpSpPr/>
        <p:nvPr/>
      </p:nvGrpSpPr>
      <p:grpSpPr>
        <a:xfrm>
          <a:off x="0" y="0"/>
          <a:ext cx="0" cy="0"/>
          <a:chOff x="0" y="0"/>
          <a:chExt cx="0" cy="0"/>
        </a:xfrm>
      </p:grpSpPr>
      <p:sp>
        <p:nvSpPr>
          <p:cNvPr id="2784" name="Google Shape;2784;p26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785" name="Google Shape;2785;p26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786" name="Google Shape;2786;p26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787" name="Google Shape;2787;p26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788" name="Google Shape;2788;p266"/>
          <p:cNvSpPr txBox="1"/>
          <p:nvPr>
            <p:ph idx="12" type="sldNum"/>
          </p:nvPr>
        </p:nvSpPr>
        <p:spPr>
          <a:xfrm>
            <a:off x="-624319"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89" name="Google Shape;2789;p26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790" name="Google Shape;2790;p26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791" name="Google Shape;2791;p266"/>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792" name="Google Shape;2792;p266"/>
          <p:cNvSpPr/>
          <p:nvPr/>
        </p:nvSpPr>
        <p:spPr>
          <a:xfrm>
            <a:off x="7395056" y="4687106"/>
            <a:ext cx="492600" cy="297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3" name="Google Shape;2793;p266"/>
          <p:cNvSpPr/>
          <p:nvPr/>
        </p:nvSpPr>
        <p:spPr>
          <a:xfrm>
            <a:off x="7843875" y="180131"/>
            <a:ext cx="983700" cy="3426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794" name="Google Shape;2794;p266"/>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4.5</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out Quote 3">
  <p:cSld name="CUSTOM_3_1_2_4">
    <p:bg>
      <p:bgPr>
        <a:blipFill>
          <a:blip r:embed="rId2">
            <a:alphaModFix/>
          </a:blip>
          <a:stretch>
            <a:fillRect/>
          </a:stretch>
        </a:blipFill>
      </p:bgPr>
    </p:bg>
    <p:spTree>
      <p:nvGrpSpPr>
        <p:cNvPr id="2795" name="Shape 2795"/>
        <p:cNvGrpSpPr/>
        <p:nvPr/>
      </p:nvGrpSpPr>
      <p:grpSpPr>
        <a:xfrm>
          <a:off x="0" y="0"/>
          <a:ext cx="0" cy="0"/>
          <a:chOff x="0" y="0"/>
          <a:chExt cx="0" cy="0"/>
        </a:xfrm>
      </p:grpSpPr>
      <p:sp>
        <p:nvSpPr>
          <p:cNvPr id="2796" name="Google Shape;2796;p267"/>
          <p:cNvSpPr/>
          <p:nvPr/>
        </p:nvSpPr>
        <p:spPr>
          <a:xfrm>
            <a:off x="5075" y="5075"/>
            <a:ext cx="9144000" cy="43740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7" name="Google Shape;2797;p26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798" name="Google Shape;2798;p2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799" name="Google Shape;2799;p267"/>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2800" name="Google Shape;2800;p26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801" name="Google Shape;2801;p26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3">
  <p:cSld name="CUSTOM_4_73">
    <p:spTree>
      <p:nvGrpSpPr>
        <p:cNvPr id="2802" name="Shape 2802"/>
        <p:cNvGrpSpPr/>
        <p:nvPr/>
      </p:nvGrpSpPr>
      <p:grpSpPr>
        <a:xfrm>
          <a:off x="0" y="0"/>
          <a:ext cx="0" cy="0"/>
          <a:chOff x="0" y="0"/>
          <a:chExt cx="0" cy="0"/>
        </a:xfrm>
      </p:grpSpPr>
      <p:sp>
        <p:nvSpPr>
          <p:cNvPr id="2803" name="Google Shape;2803;p26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804" name="Google Shape;2804;p26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805" name="Google Shape;2805;p26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806" name="Google Shape;2806;p26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807" name="Google Shape;2807;p2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808" name="Google Shape;2808;p26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809" name="Google Shape;2809;p26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2810" name="Google Shape;2810;p268"/>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2811" name="Google Shape;2811;p268"/>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4.5</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5">
  <p:cSld name="CUSTOM_4_75">
    <p:spTree>
      <p:nvGrpSpPr>
        <p:cNvPr id="2812" name="Shape 2812"/>
        <p:cNvGrpSpPr/>
        <p:nvPr/>
      </p:nvGrpSpPr>
      <p:grpSpPr>
        <a:xfrm>
          <a:off x="0" y="0"/>
          <a:ext cx="0" cy="0"/>
          <a:chOff x="0" y="0"/>
          <a:chExt cx="0" cy="0"/>
        </a:xfrm>
      </p:grpSpPr>
      <p:sp>
        <p:nvSpPr>
          <p:cNvPr id="2813" name="Google Shape;2813;p26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814" name="Google Shape;2814;p26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815" name="Google Shape;2815;p26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816" name="Google Shape;2816;p2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817" name="Google Shape;2817;p26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818" name="Google Shape;2818;p269"/>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4.4</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out Quote 2">
  <p:cSld name="CUSTOM_3_1_2_3">
    <p:bg>
      <p:bgPr>
        <a:blipFill>
          <a:blip r:embed="rId2">
            <a:alphaModFix/>
          </a:blip>
          <a:stretch>
            <a:fillRect/>
          </a:stretch>
        </a:blipFill>
      </p:bgPr>
    </p:bg>
    <p:spTree>
      <p:nvGrpSpPr>
        <p:cNvPr id="2819" name="Shape 2819"/>
        <p:cNvGrpSpPr/>
        <p:nvPr/>
      </p:nvGrpSpPr>
      <p:grpSpPr>
        <a:xfrm>
          <a:off x="0" y="0"/>
          <a:ext cx="0" cy="0"/>
          <a:chOff x="0" y="0"/>
          <a:chExt cx="0" cy="0"/>
        </a:xfrm>
      </p:grpSpPr>
      <p:sp>
        <p:nvSpPr>
          <p:cNvPr id="2820" name="Google Shape;2820;p270"/>
          <p:cNvSpPr/>
          <p:nvPr/>
        </p:nvSpPr>
        <p:spPr>
          <a:xfrm>
            <a:off x="5075" y="5075"/>
            <a:ext cx="9144000" cy="43740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21" name="Google Shape;2821;p27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822" name="Google Shape;2822;p2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823" name="Google Shape;2823;p27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2824" name="Google Shape;2824;p27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825" name="Google Shape;2825;p27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6">
  <p:cSld name="CUSTOM_4_72">
    <p:spTree>
      <p:nvGrpSpPr>
        <p:cNvPr id="2826" name="Shape 2826"/>
        <p:cNvGrpSpPr/>
        <p:nvPr/>
      </p:nvGrpSpPr>
      <p:grpSpPr>
        <a:xfrm>
          <a:off x="0" y="0"/>
          <a:ext cx="0" cy="0"/>
          <a:chOff x="0" y="0"/>
          <a:chExt cx="0" cy="0"/>
        </a:xfrm>
      </p:grpSpPr>
      <p:sp>
        <p:nvSpPr>
          <p:cNvPr id="2827" name="Google Shape;2827;p27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828" name="Google Shape;2828;p27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829" name="Google Shape;2829;p27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830" name="Google Shape;2830;p27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831" name="Google Shape;2831;p2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32" name="Google Shape;2832;p27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833" name="Google Shape;2833;p27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834" name="Google Shape;2834;p271"/>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835" name="Google Shape;2835;p271"/>
          <p:cNvSpPr/>
          <p:nvPr/>
        </p:nvSpPr>
        <p:spPr>
          <a:xfrm>
            <a:off x="7679269" y="159769"/>
            <a:ext cx="1183200" cy="4197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6" name="Google Shape;2836;p271"/>
          <p:cNvSpPr/>
          <p:nvPr/>
        </p:nvSpPr>
        <p:spPr>
          <a:xfrm>
            <a:off x="7103194" y="4627163"/>
            <a:ext cx="837900" cy="264000"/>
          </a:xfrm>
          <a:prstGeom prst="roundRect">
            <a:avLst>
              <a:gd fmla="val 16667" name="adj"/>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37" name="Google Shape;2837;p271"/>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4.5</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6">
  <p:cSld name="CUSTOM_4_76">
    <p:spTree>
      <p:nvGrpSpPr>
        <p:cNvPr id="2838" name="Shape 2838"/>
        <p:cNvGrpSpPr/>
        <p:nvPr/>
      </p:nvGrpSpPr>
      <p:grpSpPr>
        <a:xfrm>
          <a:off x="0" y="0"/>
          <a:ext cx="0" cy="0"/>
          <a:chOff x="0" y="0"/>
          <a:chExt cx="0" cy="0"/>
        </a:xfrm>
      </p:grpSpPr>
      <p:sp>
        <p:nvSpPr>
          <p:cNvPr id="2839" name="Google Shape;2839;p27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840" name="Google Shape;2840;p27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841" name="Google Shape;2841;p27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842" name="Google Shape;2842;p2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843" name="Google Shape;2843;p27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844" name="Google Shape;2844;p272"/>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7">
  <p:cSld name="CUSTOM_4_77">
    <p:spTree>
      <p:nvGrpSpPr>
        <p:cNvPr id="2845" name="Shape 2845"/>
        <p:cNvGrpSpPr/>
        <p:nvPr/>
      </p:nvGrpSpPr>
      <p:grpSpPr>
        <a:xfrm>
          <a:off x="0" y="0"/>
          <a:ext cx="0" cy="0"/>
          <a:chOff x="0" y="0"/>
          <a:chExt cx="0" cy="0"/>
        </a:xfrm>
      </p:grpSpPr>
      <p:sp>
        <p:nvSpPr>
          <p:cNvPr id="2846" name="Google Shape;2846;p27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847" name="Google Shape;2847;p27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848" name="Google Shape;2848;p27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849" name="Google Shape;2849;p27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850" name="Google Shape;2850;p2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51" name="Google Shape;2851;p273"/>
          <p:cNvPicPr preferRelativeResize="0"/>
          <p:nvPr/>
        </p:nvPicPr>
        <p:blipFill rotWithShape="1">
          <a:blip r:embed="rId2">
            <a:alphaModFix/>
          </a:blip>
          <a:srcRect b="317" l="0" r="0" t="327"/>
          <a:stretch/>
        </p:blipFill>
        <p:spPr>
          <a:xfrm>
            <a:off x="8033460" y="4734938"/>
            <a:ext cx="731870" cy="171086"/>
          </a:xfrm>
          <a:prstGeom prst="rect">
            <a:avLst/>
          </a:prstGeom>
          <a:noFill/>
          <a:ln>
            <a:noFill/>
          </a:ln>
        </p:spPr>
      </p:pic>
      <p:sp>
        <p:nvSpPr>
          <p:cNvPr id="2852" name="Google Shape;2852;p273"/>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853" name="Google Shape;2853;p273"/>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_4">
    <p:spTree>
      <p:nvGrpSpPr>
        <p:cNvPr id="2854" name="Shape 2854"/>
        <p:cNvGrpSpPr/>
        <p:nvPr/>
      </p:nvGrpSpPr>
      <p:grpSpPr>
        <a:xfrm>
          <a:off x="0" y="0"/>
          <a:ext cx="0" cy="0"/>
          <a:chOff x="0" y="0"/>
          <a:chExt cx="0" cy="0"/>
        </a:xfrm>
      </p:grpSpPr>
      <p:sp>
        <p:nvSpPr>
          <p:cNvPr id="2855" name="Google Shape;2855;p27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856" name="Google Shape;2856;p274"/>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857" name="Google Shape;2857;p27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858" name="Google Shape;2858;p27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859" name="Google Shape;2859;p27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60" name="Google Shape;2860;p27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861" name="Google Shape;2861;p274"/>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862" name="Google Shape;2862;p274"/>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863" name="Google Shape;2863;p274"/>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7">
  <p:cSld name="CUSTOM_4_78">
    <p:spTree>
      <p:nvGrpSpPr>
        <p:cNvPr id="2864" name="Shape 2864"/>
        <p:cNvGrpSpPr/>
        <p:nvPr/>
      </p:nvGrpSpPr>
      <p:grpSpPr>
        <a:xfrm>
          <a:off x="0" y="0"/>
          <a:ext cx="0" cy="0"/>
          <a:chOff x="0" y="0"/>
          <a:chExt cx="0" cy="0"/>
        </a:xfrm>
      </p:grpSpPr>
      <p:sp>
        <p:nvSpPr>
          <p:cNvPr id="2865" name="Google Shape;2865;p27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866" name="Google Shape;2866;p27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867" name="Google Shape;2867;p27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868" name="Google Shape;2868;p2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869" name="Google Shape;2869;p27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870" name="Google Shape;2870;p275"/>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201" name="Shape 201"/>
        <p:cNvGrpSpPr/>
        <p:nvPr/>
      </p:nvGrpSpPr>
      <p:grpSpPr>
        <a:xfrm>
          <a:off x="0" y="0"/>
          <a:ext cx="0" cy="0"/>
          <a:chOff x="0" y="0"/>
          <a:chExt cx="0" cy="0"/>
        </a:xfrm>
      </p:grpSpPr>
      <p:sp>
        <p:nvSpPr>
          <p:cNvPr id="202" name="Google Shape;202;p29"/>
          <p:cNvSpPr txBox="1"/>
          <p:nvPr>
            <p:ph idx="1"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203" name="Google Shape;203;p2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04" name="Google Shape;204;p2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05" name="Google Shape;205;p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06" name="Google Shape;206;p29"/>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207" name="Google Shape;207;p29"/>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08" name="Google Shape;208;p2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09" name="Google Shape;209;p29"/>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p:cSld name="CUSTOM_4_26_2">
    <p:spTree>
      <p:nvGrpSpPr>
        <p:cNvPr id="2871" name="Shape 2871"/>
        <p:cNvGrpSpPr/>
        <p:nvPr/>
      </p:nvGrpSpPr>
      <p:grpSpPr>
        <a:xfrm>
          <a:off x="0" y="0"/>
          <a:ext cx="0" cy="0"/>
          <a:chOff x="0" y="0"/>
          <a:chExt cx="0" cy="0"/>
        </a:xfrm>
      </p:grpSpPr>
      <p:sp>
        <p:nvSpPr>
          <p:cNvPr id="2872" name="Google Shape;2872;p27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873" name="Google Shape;2873;p27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874" name="Google Shape;2874;p27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875" name="Google Shape;2875;p27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876" name="Google Shape;2876;p27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877" name="Google Shape;2877;p27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878" name="Google Shape;2878;p27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2879" name="Google Shape;2879;p276"/>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2880" name="Google Shape;2880;p276"/>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276"/>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276"/>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8">
  <p:cSld name="CUSTOM_4_79">
    <p:spTree>
      <p:nvGrpSpPr>
        <p:cNvPr id="2883" name="Shape 2883"/>
        <p:cNvGrpSpPr/>
        <p:nvPr/>
      </p:nvGrpSpPr>
      <p:grpSpPr>
        <a:xfrm>
          <a:off x="0" y="0"/>
          <a:ext cx="0" cy="0"/>
          <a:chOff x="0" y="0"/>
          <a:chExt cx="0" cy="0"/>
        </a:xfrm>
      </p:grpSpPr>
      <p:sp>
        <p:nvSpPr>
          <p:cNvPr id="2884" name="Google Shape;2884;p27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885" name="Google Shape;2885;p27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886" name="Google Shape;2886;p27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887" name="Google Shape;2887;p27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2888" name="Google Shape;2888;p2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89" name="Google Shape;2889;p27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890" name="Google Shape;2890;p27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891" name="Google Shape;2891;p277"/>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1">
  <p:cSld name="CUSTOM_4_2_1_1_1">
    <p:spTree>
      <p:nvGrpSpPr>
        <p:cNvPr id="2892" name="Shape 2892"/>
        <p:cNvGrpSpPr/>
        <p:nvPr/>
      </p:nvGrpSpPr>
      <p:grpSpPr>
        <a:xfrm>
          <a:off x="0" y="0"/>
          <a:ext cx="0" cy="0"/>
          <a:chOff x="0" y="0"/>
          <a:chExt cx="0" cy="0"/>
        </a:xfrm>
      </p:grpSpPr>
      <p:sp>
        <p:nvSpPr>
          <p:cNvPr id="2893" name="Google Shape;2893;p27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894" name="Google Shape;2894;p27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895" name="Google Shape;2895;p27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896" name="Google Shape;2896;p27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897" name="Google Shape;2897;p2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98" name="Google Shape;2898;p27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899" name="Google Shape;2899;p278"/>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900" name="Google Shape;2900;p27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901" name="Google Shape;2901;p278"/>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2">
  <p:cSld name="CUSTOM_4_5_2">
    <p:spTree>
      <p:nvGrpSpPr>
        <p:cNvPr id="2902" name="Shape 2902"/>
        <p:cNvGrpSpPr/>
        <p:nvPr/>
      </p:nvGrpSpPr>
      <p:grpSpPr>
        <a:xfrm>
          <a:off x="0" y="0"/>
          <a:ext cx="0" cy="0"/>
          <a:chOff x="0" y="0"/>
          <a:chExt cx="0" cy="0"/>
        </a:xfrm>
      </p:grpSpPr>
      <p:sp>
        <p:nvSpPr>
          <p:cNvPr id="2903" name="Google Shape;2903;p27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904" name="Google Shape;2904;p27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905" name="Google Shape;2905;p27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906" name="Google Shape;2906;p27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907" name="Google Shape;2907;p27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908" name="Google Shape;2908;p279"/>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8">
  <p:cSld name="CUSTOM_4_80">
    <p:spTree>
      <p:nvGrpSpPr>
        <p:cNvPr id="2909" name="Shape 2909"/>
        <p:cNvGrpSpPr/>
        <p:nvPr/>
      </p:nvGrpSpPr>
      <p:grpSpPr>
        <a:xfrm>
          <a:off x="0" y="0"/>
          <a:ext cx="0" cy="0"/>
          <a:chOff x="0" y="0"/>
          <a:chExt cx="0" cy="0"/>
        </a:xfrm>
      </p:grpSpPr>
      <p:sp>
        <p:nvSpPr>
          <p:cNvPr id="2910" name="Google Shape;2910;p28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911" name="Google Shape;2911;p28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912" name="Google Shape;2912;p28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913" name="Google Shape;2913;p28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914" name="Google Shape;2914;p2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915" name="Google Shape;2915;p28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916" name="Google Shape;2916;p28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2917" name="Google Shape;2917;p280"/>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5">
  <p:cSld name="CUSTOM_4_1_1">
    <p:spTree>
      <p:nvGrpSpPr>
        <p:cNvPr id="2918" name="Shape 2918"/>
        <p:cNvGrpSpPr/>
        <p:nvPr/>
      </p:nvGrpSpPr>
      <p:grpSpPr>
        <a:xfrm>
          <a:off x="0" y="0"/>
          <a:ext cx="0" cy="0"/>
          <a:chOff x="0" y="0"/>
          <a:chExt cx="0" cy="0"/>
        </a:xfrm>
      </p:grpSpPr>
      <p:sp>
        <p:nvSpPr>
          <p:cNvPr id="2919" name="Google Shape;2919;p28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920" name="Google Shape;2920;p28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921" name="Google Shape;2921;p28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922" name="Google Shape;2922;p2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923" name="Google Shape;2923;p28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924" name="Google Shape;2924;p281"/>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9">
  <p:cSld name="CUSTOM_4_81">
    <p:spTree>
      <p:nvGrpSpPr>
        <p:cNvPr id="2925" name="Shape 2925"/>
        <p:cNvGrpSpPr/>
        <p:nvPr/>
      </p:nvGrpSpPr>
      <p:grpSpPr>
        <a:xfrm>
          <a:off x="0" y="0"/>
          <a:ext cx="0" cy="0"/>
          <a:chOff x="0" y="0"/>
          <a:chExt cx="0" cy="0"/>
        </a:xfrm>
      </p:grpSpPr>
      <p:sp>
        <p:nvSpPr>
          <p:cNvPr id="2926" name="Google Shape;2926;p28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927" name="Google Shape;2927;p28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928" name="Google Shape;2928;p28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929" name="Google Shape;2929;p28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930" name="Google Shape;2930;p282"/>
          <p:cNvSpPr txBox="1"/>
          <p:nvPr>
            <p:ph idx="12" type="sldNum"/>
          </p:nvPr>
        </p:nvSpPr>
        <p:spPr>
          <a:xfrm>
            <a:off x="-624319"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31" name="Google Shape;2931;p28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932" name="Google Shape;2932;p28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933" name="Google Shape;2933;p28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934" name="Google Shape;2934;p282"/>
          <p:cNvSpPr/>
          <p:nvPr/>
        </p:nvSpPr>
        <p:spPr>
          <a:xfrm>
            <a:off x="7395056" y="4687106"/>
            <a:ext cx="492600" cy="297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35" name="Google Shape;2935;p282"/>
          <p:cNvSpPr/>
          <p:nvPr/>
        </p:nvSpPr>
        <p:spPr>
          <a:xfrm>
            <a:off x="7843875" y="180131"/>
            <a:ext cx="983700" cy="3426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936" name="Google Shape;2936;p282"/>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9">
  <p:cSld name="CUSTOM_4_82">
    <p:spTree>
      <p:nvGrpSpPr>
        <p:cNvPr id="2937" name="Shape 2937"/>
        <p:cNvGrpSpPr/>
        <p:nvPr/>
      </p:nvGrpSpPr>
      <p:grpSpPr>
        <a:xfrm>
          <a:off x="0" y="0"/>
          <a:ext cx="0" cy="0"/>
          <a:chOff x="0" y="0"/>
          <a:chExt cx="0" cy="0"/>
        </a:xfrm>
      </p:grpSpPr>
      <p:sp>
        <p:nvSpPr>
          <p:cNvPr id="2938" name="Google Shape;2938;p28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939" name="Google Shape;2939;p28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940" name="Google Shape;2940;p28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941" name="Google Shape;2941;p28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942" name="Google Shape;2942;p28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943" name="Google Shape;2943;p28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944" name="Google Shape;2944;p28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2945" name="Google Shape;2945;p283"/>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4.6</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2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1">
  <p:cSld name="CUSTOM_4_21_1">
    <p:spTree>
      <p:nvGrpSpPr>
        <p:cNvPr id="2946" name="Shape 2946"/>
        <p:cNvGrpSpPr/>
        <p:nvPr/>
      </p:nvGrpSpPr>
      <p:grpSpPr>
        <a:xfrm>
          <a:off x="0" y="0"/>
          <a:ext cx="0" cy="0"/>
          <a:chOff x="0" y="0"/>
          <a:chExt cx="0" cy="0"/>
        </a:xfrm>
      </p:grpSpPr>
      <p:sp>
        <p:nvSpPr>
          <p:cNvPr id="2947" name="Google Shape;2947;p28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2948" name="Google Shape;2948;p284"/>
          <p:cNvSpPr txBox="1"/>
          <p:nvPr>
            <p:ph type="title"/>
          </p:nvPr>
        </p:nvSpPr>
        <p:spPr>
          <a:xfrm>
            <a:off x="663788" y="425213"/>
            <a:ext cx="7816500" cy="3006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949" name="Google Shape;2949;p28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950" name="Google Shape;2950;p28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951" name="Google Shape;2951;p28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52" name="Google Shape;2952;p284"/>
          <p:cNvPicPr preferRelativeResize="0"/>
          <p:nvPr/>
        </p:nvPicPr>
        <p:blipFill rotWithShape="1">
          <a:blip r:embed="rId2">
            <a:alphaModFix/>
          </a:blip>
          <a:srcRect b="317" l="0" r="0" t="327"/>
          <a:stretch/>
        </p:blipFill>
        <p:spPr>
          <a:xfrm>
            <a:off x="8033460" y="4734938"/>
            <a:ext cx="731704" cy="171048"/>
          </a:xfrm>
          <a:prstGeom prst="rect">
            <a:avLst/>
          </a:prstGeom>
          <a:noFill/>
          <a:ln>
            <a:noFill/>
          </a:ln>
        </p:spPr>
      </p:pic>
      <p:sp>
        <p:nvSpPr>
          <p:cNvPr id="2953" name="Google Shape;2953;p284"/>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7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2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1">
  <p:cSld name="CUSTOM_4_1_1_1">
    <p:bg>
      <p:bgPr>
        <a:solidFill>
          <a:srgbClr val="353535"/>
        </a:solidFill>
      </p:bgPr>
    </p:bg>
    <p:spTree>
      <p:nvGrpSpPr>
        <p:cNvPr id="2954" name="Shape 2954"/>
        <p:cNvGrpSpPr/>
        <p:nvPr/>
      </p:nvGrpSpPr>
      <p:grpSpPr>
        <a:xfrm>
          <a:off x="0" y="0"/>
          <a:ext cx="0" cy="0"/>
          <a:chOff x="0" y="0"/>
          <a:chExt cx="0" cy="0"/>
        </a:xfrm>
      </p:grpSpPr>
      <p:sp>
        <p:nvSpPr>
          <p:cNvPr id="2955" name="Google Shape;2955;p285"/>
          <p:cNvSpPr txBox="1"/>
          <p:nvPr>
            <p:ph type="title"/>
          </p:nvPr>
        </p:nvSpPr>
        <p:spPr>
          <a:xfrm>
            <a:off x="663788" y="653812"/>
            <a:ext cx="7816500" cy="991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300">
                <a:solidFill>
                  <a:schemeClr val="lt1"/>
                </a:solidFill>
              </a:defRPr>
            </a:lvl1pPr>
            <a:lvl2pPr lvl="1" rtl="0">
              <a:lnSpc>
                <a:spcPct val="115000"/>
              </a:lnSpc>
              <a:spcBef>
                <a:spcPts val="0"/>
              </a:spcBef>
              <a:spcAft>
                <a:spcPts val="0"/>
              </a:spcAft>
              <a:buNone/>
              <a:defRPr sz="2000">
                <a:solidFill>
                  <a:schemeClr val="lt1"/>
                </a:solidFill>
              </a:defRPr>
            </a:lvl2pPr>
            <a:lvl3pPr lvl="2" rtl="0">
              <a:lnSpc>
                <a:spcPct val="115000"/>
              </a:lnSpc>
              <a:spcBef>
                <a:spcPts val="0"/>
              </a:spcBef>
              <a:spcAft>
                <a:spcPts val="0"/>
              </a:spcAft>
              <a:buNone/>
              <a:defRPr sz="2000">
                <a:solidFill>
                  <a:schemeClr val="lt1"/>
                </a:solidFill>
              </a:defRPr>
            </a:lvl3pPr>
            <a:lvl4pPr lvl="3" rtl="0">
              <a:lnSpc>
                <a:spcPct val="115000"/>
              </a:lnSpc>
              <a:spcBef>
                <a:spcPts val="0"/>
              </a:spcBef>
              <a:spcAft>
                <a:spcPts val="0"/>
              </a:spcAft>
              <a:buNone/>
              <a:defRPr sz="2000">
                <a:solidFill>
                  <a:schemeClr val="lt1"/>
                </a:solidFill>
              </a:defRPr>
            </a:lvl4pPr>
            <a:lvl5pPr lvl="4" rtl="0">
              <a:lnSpc>
                <a:spcPct val="115000"/>
              </a:lnSpc>
              <a:spcBef>
                <a:spcPts val="0"/>
              </a:spcBef>
              <a:spcAft>
                <a:spcPts val="0"/>
              </a:spcAft>
              <a:buNone/>
              <a:defRPr sz="2000">
                <a:solidFill>
                  <a:schemeClr val="lt1"/>
                </a:solidFill>
              </a:defRPr>
            </a:lvl5pPr>
            <a:lvl6pPr lvl="5" rtl="0">
              <a:lnSpc>
                <a:spcPct val="115000"/>
              </a:lnSpc>
              <a:spcBef>
                <a:spcPts val="0"/>
              </a:spcBef>
              <a:spcAft>
                <a:spcPts val="0"/>
              </a:spcAft>
              <a:buNone/>
              <a:defRPr sz="2000">
                <a:solidFill>
                  <a:schemeClr val="lt1"/>
                </a:solidFill>
              </a:defRPr>
            </a:lvl6pPr>
            <a:lvl7pPr lvl="6" rtl="0">
              <a:lnSpc>
                <a:spcPct val="115000"/>
              </a:lnSpc>
              <a:spcBef>
                <a:spcPts val="0"/>
              </a:spcBef>
              <a:spcAft>
                <a:spcPts val="0"/>
              </a:spcAft>
              <a:buNone/>
              <a:defRPr sz="2000">
                <a:solidFill>
                  <a:schemeClr val="lt1"/>
                </a:solidFill>
              </a:defRPr>
            </a:lvl7pPr>
            <a:lvl8pPr lvl="7" rtl="0">
              <a:lnSpc>
                <a:spcPct val="115000"/>
              </a:lnSpc>
              <a:spcBef>
                <a:spcPts val="0"/>
              </a:spcBef>
              <a:spcAft>
                <a:spcPts val="0"/>
              </a:spcAft>
              <a:buNone/>
              <a:defRPr sz="2000">
                <a:solidFill>
                  <a:schemeClr val="lt1"/>
                </a:solidFill>
              </a:defRPr>
            </a:lvl8pPr>
            <a:lvl9pPr lvl="8" rtl="0">
              <a:lnSpc>
                <a:spcPct val="115000"/>
              </a:lnSpc>
              <a:spcBef>
                <a:spcPts val="0"/>
              </a:spcBef>
              <a:spcAft>
                <a:spcPts val="0"/>
              </a:spcAft>
              <a:buNone/>
              <a:defRPr sz="2000">
                <a:solidFill>
                  <a:schemeClr val="lt1"/>
                </a:solidFill>
              </a:defRPr>
            </a:lvl9pPr>
          </a:lstStyle>
          <a:p/>
        </p:txBody>
      </p:sp>
      <p:cxnSp>
        <p:nvCxnSpPr>
          <p:cNvPr id="2956" name="Google Shape;2956;p28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957" name="Google Shape;2957;p28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cxnSp>
        <p:nvCxnSpPr>
          <p:cNvPr id="2958" name="Google Shape;2958;p28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2959" name="Google Shape;2959;p285"/>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2960" name="Google Shape;2960;p28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Red Hat Text Medium"/>
                <a:ea typeface="Red Hat Text Medium"/>
                <a:cs typeface="Red Hat Text Medium"/>
                <a:sym typeface="Red Hat Text Medium"/>
              </a:defRPr>
            </a:lvl1pPr>
            <a:lvl2pPr lvl="1" rtl="0" algn="ctr">
              <a:buNone/>
              <a:defRPr sz="600">
                <a:solidFill>
                  <a:schemeClr val="lt1"/>
                </a:solidFill>
                <a:latin typeface="Red Hat Text Medium"/>
                <a:ea typeface="Red Hat Text Medium"/>
                <a:cs typeface="Red Hat Text Medium"/>
                <a:sym typeface="Red Hat Text Medium"/>
              </a:defRPr>
            </a:lvl2pPr>
            <a:lvl3pPr lvl="2" rtl="0" algn="ctr">
              <a:buNone/>
              <a:defRPr sz="600">
                <a:solidFill>
                  <a:schemeClr val="lt1"/>
                </a:solidFill>
                <a:latin typeface="Red Hat Text Medium"/>
                <a:ea typeface="Red Hat Text Medium"/>
                <a:cs typeface="Red Hat Text Medium"/>
                <a:sym typeface="Red Hat Text Medium"/>
              </a:defRPr>
            </a:lvl3pPr>
            <a:lvl4pPr lvl="3" rtl="0" algn="ctr">
              <a:buNone/>
              <a:defRPr sz="600">
                <a:solidFill>
                  <a:schemeClr val="lt1"/>
                </a:solidFill>
                <a:latin typeface="Red Hat Text Medium"/>
                <a:ea typeface="Red Hat Text Medium"/>
                <a:cs typeface="Red Hat Text Medium"/>
                <a:sym typeface="Red Hat Text Medium"/>
              </a:defRPr>
            </a:lvl4pPr>
            <a:lvl5pPr lvl="4" rtl="0" algn="ctr">
              <a:buNone/>
              <a:defRPr sz="600">
                <a:solidFill>
                  <a:schemeClr val="lt1"/>
                </a:solidFill>
                <a:latin typeface="Red Hat Text Medium"/>
                <a:ea typeface="Red Hat Text Medium"/>
                <a:cs typeface="Red Hat Text Medium"/>
                <a:sym typeface="Red Hat Text Medium"/>
              </a:defRPr>
            </a:lvl5pPr>
            <a:lvl6pPr lvl="5" rtl="0" algn="ctr">
              <a:buNone/>
              <a:defRPr sz="600">
                <a:solidFill>
                  <a:schemeClr val="lt1"/>
                </a:solidFill>
                <a:latin typeface="Red Hat Text Medium"/>
                <a:ea typeface="Red Hat Text Medium"/>
                <a:cs typeface="Red Hat Text Medium"/>
                <a:sym typeface="Red Hat Text Medium"/>
              </a:defRPr>
            </a:lvl6pPr>
            <a:lvl7pPr lvl="6" rtl="0" algn="ctr">
              <a:buNone/>
              <a:defRPr sz="600">
                <a:solidFill>
                  <a:schemeClr val="lt1"/>
                </a:solidFill>
                <a:latin typeface="Red Hat Text Medium"/>
                <a:ea typeface="Red Hat Text Medium"/>
                <a:cs typeface="Red Hat Text Medium"/>
                <a:sym typeface="Red Hat Text Medium"/>
              </a:defRPr>
            </a:lvl7pPr>
            <a:lvl8pPr lvl="7" rtl="0" algn="ctr">
              <a:buNone/>
              <a:defRPr sz="600">
                <a:solidFill>
                  <a:schemeClr val="lt1"/>
                </a:solidFill>
                <a:latin typeface="Red Hat Text Medium"/>
                <a:ea typeface="Red Hat Text Medium"/>
                <a:cs typeface="Red Hat Text Medium"/>
                <a:sym typeface="Red Hat Text Medium"/>
              </a:defRPr>
            </a:lvl8pPr>
            <a:lvl9pPr lvl="8" rtl="0" algn="ctr">
              <a:buNone/>
              <a:defRPr sz="6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2961" name="Google Shape;2961;p285"/>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p:txBody>
      </p:sp>
      <p:sp>
        <p:nvSpPr>
          <p:cNvPr id="2962" name="Google Shape;2962;p285"/>
          <p:cNvSpPr txBox="1"/>
          <p:nvPr>
            <p:ph idx="3" type="subTitle"/>
          </p:nvPr>
        </p:nvSpPr>
        <p:spPr>
          <a:xfrm>
            <a:off x="2459625"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
        <p:nvSpPr>
          <p:cNvPr id="2963" name="Google Shape;2963;p285"/>
          <p:cNvSpPr txBox="1"/>
          <p:nvPr>
            <p:ph idx="4" type="subTitle"/>
          </p:nvPr>
        </p:nvSpPr>
        <p:spPr>
          <a:xfrm>
            <a:off x="4245488"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
        <p:nvSpPr>
          <p:cNvPr id="2964" name="Google Shape;2964;p285"/>
          <p:cNvSpPr txBox="1"/>
          <p:nvPr>
            <p:ph idx="5" type="subTitle"/>
          </p:nvPr>
        </p:nvSpPr>
        <p:spPr>
          <a:xfrm>
            <a:off x="6031350"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210" name="Shape 210"/>
        <p:cNvGrpSpPr/>
        <p:nvPr/>
      </p:nvGrpSpPr>
      <p:grpSpPr>
        <a:xfrm>
          <a:off x="0" y="0"/>
          <a:ext cx="0" cy="0"/>
          <a:chOff x="0" y="0"/>
          <a:chExt cx="0" cy="0"/>
        </a:xfrm>
      </p:grpSpPr>
      <p:sp>
        <p:nvSpPr>
          <p:cNvPr id="211" name="Google Shape;211;p30"/>
          <p:cNvSpPr txBox="1"/>
          <p:nvPr>
            <p:ph idx="1"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212" name="Google Shape;212;p3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13" name="Google Shape;213;p3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14" name="Google Shape;214;p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15" name="Google Shape;215;p30"/>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216" name="Google Shape;216;p30"/>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17" name="Google Shape;217;p30"/>
          <p:cNvSpPr/>
          <p:nvPr/>
        </p:nvSpPr>
        <p:spPr>
          <a:xfrm>
            <a:off x="2926125" y="185522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18" name="Google Shape;218;p30"/>
          <p:cNvSpPr/>
          <p:nvPr/>
        </p:nvSpPr>
        <p:spPr>
          <a:xfrm>
            <a:off x="585225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19" name="Google Shape;219;p30"/>
          <p:cNvSpPr/>
          <p:nvPr/>
        </p:nvSpPr>
        <p:spPr>
          <a:xfrm>
            <a:off x="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20" name="Google Shape;220;p30"/>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1" name="Google Shape;221;p30"/>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22" name="Google Shape;222;p30"/>
          <p:cNvSpPr txBox="1"/>
          <p:nvPr>
            <p:ph idx="3" type="subTitle"/>
          </p:nvPr>
        </p:nvSpPr>
        <p:spPr>
          <a:xfrm>
            <a:off x="2926125" y="1855238"/>
            <a:ext cx="3291900" cy="2026800"/>
          </a:xfrm>
          <a:prstGeom prst="rect">
            <a:avLst/>
          </a:prstGeom>
        </p:spPr>
        <p:txBody>
          <a:bodyPr anchorCtr="0" anchor="ctr" bIns="0" lIns="822800" spcFirstLastPara="1" rIns="34285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223" name="Google Shape;223;p30"/>
          <p:cNvSpPr txBox="1"/>
          <p:nvPr>
            <p:ph idx="4" type="subTitle"/>
          </p:nvPr>
        </p:nvSpPr>
        <p:spPr>
          <a:xfrm>
            <a:off x="0" y="1855238"/>
            <a:ext cx="3291900" cy="2026800"/>
          </a:xfrm>
          <a:prstGeom prst="rect">
            <a:avLst/>
          </a:prstGeom>
        </p:spPr>
        <p:txBody>
          <a:bodyPr anchorCtr="0" anchor="ctr" bIns="0" lIns="651400" spcFirstLastPara="1" rIns="548525"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224" name="Google Shape;224;p30"/>
          <p:cNvSpPr txBox="1"/>
          <p:nvPr>
            <p:ph idx="5" type="subTitle"/>
          </p:nvPr>
        </p:nvSpPr>
        <p:spPr>
          <a:xfrm>
            <a:off x="5852250" y="1855238"/>
            <a:ext cx="3291900" cy="2026800"/>
          </a:xfrm>
          <a:prstGeom prst="rect">
            <a:avLst/>
          </a:prstGeom>
        </p:spPr>
        <p:txBody>
          <a:bodyPr anchorCtr="0" anchor="ctr" bIns="0" lIns="822800" spcFirstLastPara="1" rIns="34285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225" name="Google Shape;225;p3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26" name="Google Shape;226;p30"/>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0">
  <p:cSld name="CUSTOM_4_83">
    <p:spTree>
      <p:nvGrpSpPr>
        <p:cNvPr id="2965" name="Shape 2965"/>
        <p:cNvGrpSpPr/>
        <p:nvPr/>
      </p:nvGrpSpPr>
      <p:grpSpPr>
        <a:xfrm>
          <a:off x="0" y="0"/>
          <a:ext cx="0" cy="0"/>
          <a:chOff x="0" y="0"/>
          <a:chExt cx="0" cy="0"/>
        </a:xfrm>
      </p:grpSpPr>
      <p:sp>
        <p:nvSpPr>
          <p:cNvPr id="2966" name="Google Shape;2966;p286"/>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967" name="Google Shape;2967;p28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968" name="Google Shape;2968;p28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969" name="Google Shape;2969;p286"/>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2970" name="Google Shape;2970;p2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971" name="Google Shape;2971;p28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972" name="Google Shape;2972;p286"/>
          <p:cNvSpPr txBox="1"/>
          <p:nvPr>
            <p:ph idx="2"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6">
  <p:cSld name="CUSTOM_4_1_2">
    <p:spTree>
      <p:nvGrpSpPr>
        <p:cNvPr id="2973" name="Shape 2973"/>
        <p:cNvGrpSpPr/>
        <p:nvPr/>
      </p:nvGrpSpPr>
      <p:grpSpPr>
        <a:xfrm>
          <a:off x="0" y="0"/>
          <a:ext cx="0" cy="0"/>
          <a:chOff x="0" y="0"/>
          <a:chExt cx="0" cy="0"/>
        </a:xfrm>
      </p:grpSpPr>
      <p:sp>
        <p:nvSpPr>
          <p:cNvPr id="2974" name="Google Shape;2974;p28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975" name="Google Shape;2975;p28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2976" name="Google Shape;2976;p28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2977" name="Google Shape;2977;p28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978" name="Google Shape;2978;p28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2979" name="Google Shape;2979;p287"/>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2980" name="Google Shape;2980;p28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981" name="Google Shape;2981;p287"/>
          <p:cNvSpPr txBox="1"/>
          <p:nvPr>
            <p:ph idx="2" type="subTitle"/>
          </p:nvPr>
        </p:nvSpPr>
        <p:spPr>
          <a:xfrm>
            <a:off x="468692" y="4646588"/>
            <a:ext cx="21762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7">
  <p:cSld name="CUSTOM_4_22_4">
    <p:spTree>
      <p:nvGrpSpPr>
        <p:cNvPr id="2982" name="Shape 2982"/>
        <p:cNvGrpSpPr/>
        <p:nvPr/>
      </p:nvGrpSpPr>
      <p:grpSpPr>
        <a:xfrm>
          <a:off x="0" y="0"/>
          <a:ext cx="0" cy="0"/>
          <a:chOff x="0" y="0"/>
          <a:chExt cx="0" cy="0"/>
        </a:xfrm>
      </p:grpSpPr>
      <p:sp>
        <p:nvSpPr>
          <p:cNvPr id="2983" name="Google Shape;2983;p28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984" name="Google Shape;2984;p28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985" name="Google Shape;2985;p28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986" name="Google Shape;2986;p28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987" name="Google Shape;2987;p28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988" name="Google Shape;2988;p288"/>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9">
  <p:cSld name="CUSTOM_4_22_5">
    <p:spTree>
      <p:nvGrpSpPr>
        <p:cNvPr id="2989" name="Shape 2989"/>
        <p:cNvGrpSpPr/>
        <p:nvPr/>
      </p:nvGrpSpPr>
      <p:grpSpPr>
        <a:xfrm>
          <a:off x="0" y="0"/>
          <a:ext cx="0" cy="0"/>
          <a:chOff x="0" y="0"/>
          <a:chExt cx="0" cy="0"/>
        </a:xfrm>
      </p:grpSpPr>
      <p:sp>
        <p:nvSpPr>
          <p:cNvPr id="2990" name="Google Shape;2990;p28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991" name="Google Shape;2991;p28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992" name="Google Shape;2992;p28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2993" name="Google Shape;2993;p2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2994" name="Google Shape;2994;p28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2995" name="Google Shape;2995;p289"/>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3">
  <p:cSld name="CUSTOM_4_5_2_1">
    <p:spTree>
      <p:nvGrpSpPr>
        <p:cNvPr id="2996" name="Shape 2996"/>
        <p:cNvGrpSpPr/>
        <p:nvPr/>
      </p:nvGrpSpPr>
      <p:grpSpPr>
        <a:xfrm>
          <a:off x="0" y="0"/>
          <a:ext cx="0" cy="0"/>
          <a:chOff x="0" y="0"/>
          <a:chExt cx="0" cy="0"/>
        </a:xfrm>
      </p:grpSpPr>
      <p:sp>
        <p:nvSpPr>
          <p:cNvPr id="2997" name="Google Shape;2997;p29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2998" name="Google Shape;2998;p29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2999" name="Google Shape;2999;p29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000" name="Google Shape;3000;p29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001" name="Google Shape;3001;p29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002" name="Google Shape;3002;p290"/>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4 1">
  <p:cSld name="CUSTOM_4_35">
    <p:spTree>
      <p:nvGrpSpPr>
        <p:cNvPr id="3003" name="Shape 3003"/>
        <p:cNvGrpSpPr/>
        <p:nvPr/>
      </p:nvGrpSpPr>
      <p:grpSpPr>
        <a:xfrm>
          <a:off x="0" y="0"/>
          <a:ext cx="0" cy="0"/>
          <a:chOff x="0" y="0"/>
          <a:chExt cx="0" cy="0"/>
        </a:xfrm>
      </p:grpSpPr>
      <p:sp>
        <p:nvSpPr>
          <p:cNvPr id="3004" name="Google Shape;3004;p29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005" name="Google Shape;3005;p29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006" name="Google Shape;3006;p29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007" name="Google Shape;3007;p29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008" name="Google Shape;3008;p29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009" name="Google Shape;3009;p291"/>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3010" name="Google Shape;3010;p29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0">
  <p:cSld name="CUSTOM_4_84">
    <p:spTree>
      <p:nvGrpSpPr>
        <p:cNvPr id="3011" name="Shape 3011"/>
        <p:cNvGrpSpPr/>
        <p:nvPr/>
      </p:nvGrpSpPr>
      <p:grpSpPr>
        <a:xfrm>
          <a:off x="0" y="0"/>
          <a:ext cx="0" cy="0"/>
          <a:chOff x="0" y="0"/>
          <a:chExt cx="0" cy="0"/>
        </a:xfrm>
      </p:grpSpPr>
      <p:sp>
        <p:nvSpPr>
          <p:cNvPr id="3012" name="Google Shape;3012;p29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013" name="Google Shape;3013;p29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014" name="Google Shape;3014;p29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015" name="Google Shape;3015;p29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016" name="Google Shape;3016;p2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17" name="Google Shape;3017;p292"/>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3018" name="Google Shape;3018;p29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019" name="Google Shape;3019;p292"/>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1">
  <p:cSld name=" 1">
    <p:spTree>
      <p:nvGrpSpPr>
        <p:cNvPr id="3020" name="Shape 3020"/>
        <p:cNvGrpSpPr/>
        <p:nvPr/>
      </p:nvGrpSpPr>
      <p:grpSpPr>
        <a:xfrm>
          <a:off x="0" y="0"/>
          <a:ext cx="0" cy="0"/>
          <a:chOff x="0" y="0"/>
          <a:chExt cx="0" cy="0"/>
        </a:xfrm>
      </p:grpSpPr>
      <p:pic>
        <p:nvPicPr>
          <p:cNvPr id="3021" name="Google Shape;3021;p293"/>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cxnSp>
        <p:nvCxnSpPr>
          <p:cNvPr id="3022" name="Google Shape;3022;p29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023" name="Google Shape;3023;p29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2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3">
  <p:cSld name="CUSTOM_4_87">
    <p:spTree>
      <p:nvGrpSpPr>
        <p:cNvPr id="3024" name="Shape 3024"/>
        <p:cNvGrpSpPr/>
        <p:nvPr/>
      </p:nvGrpSpPr>
      <p:grpSpPr>
        <a:xfrm>
          <a:off x="0" y="0"/>
          <a:ext cx="0" cy="0"/>
          <a:chOff x="0" y="0"/>
          <a:chExt cx="0" cy="0"/>
        </a:xfrm>
      </p:grpSpPr>
      <p:sp>
        <p:nvSpPr>
          <p:cNvPr id="3025" name="Google Shape;3025;p294"/>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026" name="Google Shape;3026;p29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027" name="Google Shape;3027;p294"/>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028" name="Google Shape;3028;p29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029" name="Google Shape;3029;p294"/>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3030" name="Google Shape;3030;p294"/>
          <p:cNvSpPr txBox="1"/>
          <p:nvPr>
            <p:ph idx="1"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2">
  <p:cSld name="CUSTOM_4_2_6">
    <p:spTree>
      <p:nvGrpSpPr>
        <p:cNvPr id="3031" name="Shape 3031"/>
        <p:cNvGrpSpPr/>
        <p:nvPr/>
      </p:nvGrpSpPr>
      <p:grpSpPr>
        <a:xfrm>
          <a:off x="0" y="0"/>
          <a:ext cx="0" cy="0"/>
          <a:chOff x="0" y="0"/>
          <a:chExt cx="0" cy="0"/>
        </a:xfrm>
      </p:grpSpPr>
      <p:sp>
        <p:nvSpPr>
          <p:cNvPr id="3032" name="Google Shape;3032;p29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033" name="Google Shape;3033;p29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034" name="Google Shape;3034;p29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035" name="Google Shape;3035;p29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036" name="Google Shape;3036;p29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37" name="Google Shape;3037;p295"/>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3038" name="Google Shape;3038;p29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039" name="Google Shape;3039;p295"/>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040" name="Google Shape;3040;p295"/>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227" name="Shape 227"/>
        <p:cNvGrpSpPr/>
        <p:nvPr/>
      </p:nvGrpSpPr>
      <p:grpSpPr>
        <a:xfrm>
          <a:off x="0" y="0"/>
          <a:ext cx="0" cy="0"/>
          <a:chOff x="0" y="0"/>
          <a:chExt cx="0" cy="0"/>
        </a:xfrm>
      </p:grpSpPr>
      <p:cxnSp>
        <p:nvCxnSpPr>
          <p:cNvPr id="228" name="Google Shape;228;p3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29" name="Google Shape;229;p3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30" name="Google Shape;230;p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31" name="Google Shape;231;p31"/>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232" name="Google Shape;232;p31"/>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33" name="Google Shape;233;p31"/>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4" name="Google Shape;234;p31"/>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35" name="Google Shape;235;p31"/>
          <p:cNvSpPr/>
          <p:nvPr/>
        </p:nvSpPr>
        <p:spPr>
          <a:xfrm>
            <a:off x="4397850" y="1855238"/>
            <a:ext cx="47460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36" name="Google Shape;236;p31"/>
          <p:cNvSpPr/>
          <p:nvPr/>
        </p:nvSpPr>
        <p:spPr>
          <a:xfrm>
            <a:off x="0" y="1855238"/>
            <a:ext cx="47460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237" name="Google Shape;237;p31"/>
          <p:cNvSpPr txBox="1"/>
          <p:nvPr>
            <p:ph idx="2" type="subTitle"/>
          </p:nvPr>
        </p:nvSpPr>
        <p:spPr>
          <a:xfrm>
            <a:off x="0" y="1855238"/>
            <a:ext cx="4746000" cy="2026800"/>
          </a:xfrm>
          <a:prstGeom prst="rect">
            <a:avLst/>
          </a:prstGeom>
        </p:spPr>
        <p:txBody>
          <a:bodyPr anchorCtr="0" anchor="ctr" bIns="0" lIns="651400" spcFirstLastPara="1" rIns="6857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238" name="Google Shape;238;p31"/>
          <p:cNvSpPr txBox="1"/>
          <p:nvPr>
            <p:ph idx="3"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39" name="Google Shape;239;p3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40" name="Google Shape;240;p31"/>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41" name="Google Shape;241;p31"/>
          <p:cNvSpPr txBox="1"/>
          <p:nvPr>
            <p:ph idx="5" type="subTitle"/>
          </p:nvPr>
        </p:nvSpPr>
        <p:spPr>
          <a:xfrm>
            <a:off x="4974750" y="1855238"/>
            <a:ext cx="4746000" cy="2026800"/>
          </a:xfrm>
          <a:prstGeom prst="rect">
            <a:avLst/>
          </a:prstGeom>
        </p:spPr>
        <p:txBody>
          <a:bodyPr anchorCtr="0" anchor="ctr" bIns="0" lIns="651400" spcFirstLastPara="1" rIns="6857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3">
  <p:cSld name="CUSTOM_4_7_2">
    <p:spTree>
      <p:nvGrpSpPr>
        <p:cNvPr id="3041" name="Shape 3041"/>
        <p:cNvGrpSpPr/>
        <p:nvPr/>
      </p:nvGrpSpPr>
      <p:grpSpPr>
        <a:xfrm>
          <a:off x="0" y="0"/>
          <a:ext cx="0" cy="0"/>
          <a:chOff x="0" y="0"/>
          <a:chExt cx="0" cy="0"/>
        </a:xfrm>
      </p:grpSpPr>
      <p:sp>
        <p:nvSpPr>
          <p:cNvPr id="3042" name="Google Shape;3042;p29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043" name="Google Shape;3043;p29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044" name="Google Shape;3044;p29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045" name="Google Shape;3045;p29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046" name="Google Shape;3046;p29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047" name="Google Shape;3047;p296"/>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1">
  <p:cSld name="CUSTOM_4_88">
    <p:spTree>
      <p:nvGrpSpPr>
        <p:cNvPr id="3048" name="Shape 3048"/>
        <p:cNvGrpSpPr/>
        <p:nvPr/>
      </p:nvGrpSpPr>
      <p:grpSpPr>
        <a:xfrm>
          <a:off x="0" y="0"/>
          <a:ext cx="0" cy="0"/>
          <a:chOff x="0" y="0"/>
          <a:chExt cx="0" cy="0"/>
        </a:xfrm>
      </p:grpSpPr>
      <p:sp>
        <p:nvSpPr>
          <p:cNvPr id="3049" name="Google Shape;3049;p29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050" name="Google Shape;3050;p29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051" name="Google Shape;3051;p29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052" name="Google Shape;3052;p29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53" name="Google Shape;3053;p29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054" name="Google Shape;3054;p297"/>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055" name="Google Shape;3055;p29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056" name="Google Shape;3056;p297"/>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2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3">
  <p:cSld name="CUSTOM_4_4_6">
    <p:spTree>
      <p:nvGrpSpPr>
        <p:cNvPr id="3057" name="Shape 3057"/>
        <p:cNvGrpSpPr/>
        <p:nvPr/>
      </p:nvGrpSpPr>
      <p:grpSpPr>
        <a:xfrm>
          <a:off x="0" y="0"/>
          <a:ext cx="0" cy="0"/>
          <a:chOff x="0" y="0"/>
          <a:chExt cx="0" cy="0"/>
        </a:xfrm>
      </p:grpSpPr>
      <p:sp>
        <p:nvSpPr>
          <p:cNvPr id="3058" name="Google Shape;3058;p29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059" name="Google Shape;3059;p29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060" name="Google Shape;3060;p29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061" name="Google Shape;3061;p29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062" name="Google Shape;3062;p29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063" name="Google Shape;3063;p298"/>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4">
  <p:cSld name="CUSTOM_4_7_3">
    <p:spTree>
      <p:nvGrpSpPr>
        <p:cNvPr id="3064" name="Shape 3064"/>
        <p:cNvGrpSpPr/>
        <p:nvPr/>
      </p:nvGrpSpPr>
      <p:grpSpPr>
        <a:xfrm>
          <a:off x="0" y="0"/>
          <a:ext cx="0" cy="0"/>
          <a:chOff x="0" y="0"/>
          <a:chExt cx="0" cy="0"/>
        </a:xfrm>
      </p:grpSpPr>
      <p:sp>
        <p:nvSpPr>
          <p:cNvPr id="3065" name="Google Shape;3065;p29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066" name="Google Shape;3066;p29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067" name="Google Shape;3067;p29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068" name="Google Shape;3068;p29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069" name="Google Shape;3069;p29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070" name="Google Shape;3070;p299"/>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4">
  <p:cSld name="CUSTOM_4_4_7">
    <p:spTree>
      <p:nvGrpSpPr>
        <p:cNvPr id="3071" name="Shape 3071"/>
        <p:cNvGrpSpPr/>
        <p:nvPr/>
      </p:nvGrpSpPr>
      <p:grpSpPr>
        <a:xfrm>
          <a:off x="0" y="0"/>
          <a:ext cx="0" cy="0"/>
          <a:chOff x="0" y="0"/>
          <a:chExt cx="0" cy="0"/>
        </a:xfrm>
      </p:grpSpPr>
      <p:sp>
        <p:nvSpPr>
          <p:cNvPr id="3072" name="Google Shape;3072;p30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073" name="Google Shape;3073;p30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074" name="Google Shape;3074;p30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075" name="Google Shape;3075;p30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076" name="Google Shape;3076;p30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077" name="Google Shape;3077;p300"/>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1">
  <p:cSld name="CUSTOM_4_89">
    <p:spTree>
      <p:nvGrpSpPr>
        <p:cNvPr id="3078" name="Shape 3078"/>
        <p:cNvGrpSpPr/>
        <p:nvPr/>
      </p:nvGrpSpPr>
      <p:grpSpPr>
        <a:xfrm>
          <a:off x="0" y="0"/>
          <a:ext cx="0" cy="0"/>
          <a:chOff x="0" y="0"/>
          <a:chExt cx="0" cy="0"/>
        </a:xfrm>
      </p:grpSpPr>
      <p:sp>
        <p:nvSpPr>
          <p:cNvPr id="3079" name="Google Shape;3079;p30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080" name="Google Shape;3080;p30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081" name="Google Shape;3081;p30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082" name="Google Shape;3082;p30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083" name="Google Shape;3083;p30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084" name="Google Shape;3084;p30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085" name="Google Shape;3085;p30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0">
  <p:cSld name="CUSTOM_4_2_6_1">
    <p:spTree>
      <p:nvGrpSpPr>
        <p:cNvPr id="3086" name="Shape 3086"/>
        <p:cNvGrpSpPr/>
        <p:nvPr/>
      </p:nvGrpSpPr>
      <p:grpSpPr>
        <a:xfrm>
          <a:off x="0" y="0"/>
          <a:ext cx="0" cy="0"/>
          <a:chOff x="0" y="0"/>
          <a:chExt cx="0" cy="0"/>
        </a:xfrm>
      </p:grpSpPr>
      <p:cxnSp>
        <p:nvCxnSpPr>
          <p:cNvPr id="3087" name="Google Shape;3087;p30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088" name="Google Shape;3088;p302"/>
          <p:cNvSpPr txBox="1"/>
          <p:nvPr>
            <p:ph idx="1" type="subTitle"/>
          </p:nvPr>
        </p:nvSpPr>
        <p:spPr>
          <a:xfrm>
            <a:off x="335831" y="41588"/>
            <a:ext cx="84294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1800"/>
              <a:buFont typeface="Overpass SemiBold"/>
              <a:buNone/>
              <a:defRPr sz="18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1800"/>
              <a:buFont typeface="Overpass SemiBold"/>
              <a:buNone/>
              <a:defRPr sz="18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1800"/>
              <a:buFont typeface="Overpass SemiBold"/>
              <a:buNone/>
              <a:defRPr sz="18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1800"/>
              <a:buFont typeface="Overpass SemiBold"/>
              <a:buNone/>
              <a:defRPr sz="18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1800"/>
              <a:buFont typeface="Overpass SemiBold"/>
              <a:buNone/>
              <a:defRPr sz="18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1800"/>
              <a:buFont typeface="Overpass SemiBold"/>
              <a:buNone/>
              <a:defRPr sz="18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1800"/>
              <a:buFont typeface="Overpass SemiBold"/>
              <a:buNone/>
              <a:defRPr sz="18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1800"/>
              <a:buFont typeface="Overpass SemiBold"/>
              <a:buNone/>
              <a:defRPr sz="18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1800"/>
              <a:buFont typeface="Overpass SemiBold"/>
              <a:buNone/>
              <a:defRPr sz="1800">
                <a:solidFill>
                  <a:srgbClr val="EE0000"/>
                </a:solidFill>
                <a:latin typeface="Overpass SemiBold"/>
                <a:ea typeface="Overpass SemiBold"/>
                <a:cs typeface="Overpass SemiBold"/>
                <a:sym typeface="Overpass SemiBold"/>
              </a:defRPr>
            </a:lvl9pPr>
          </a:lstStyle>
          <a:p/>
        </p:txBody>
      </p:sp>
      <p:cxnSp>
        <p:nvCxnSpPr>
          <p:cNvPr id="3089" name="Google Shape;3089;p30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090" name="Google Shape;3090;p30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091" name="Google Shape;3091;p30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2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3092" name="Shape 3092"/>
        <p:cNvGrpSpPr/>
        <p:nvPr/>
      </p:nvGrpSpPr>
      <p:grpSpPr>
        <a:xfrm>
          <a:off x="0" y="0"/>
          <a:ext cx="0" cy="0"/>
          <a:chOff x="0" y="0"/>
          <a:chExt cx="0" cy="0"/>
        </a:xfrm>
      </p:grpSpPr>
      <p:cxnSp>
        <p:nvCxnSpPr>
          <p:cNvPr id="3093" name="Google Shape;3093;p30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094" name="Google Shape;3094;p30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095" name="Google Shape;3095;p30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96" name="Google Shape;3096;p303"/>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3097" name="Google Shape;3097;p303"/>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098" name="Google Shape;3098;p303"/>
          <p:cNvSpPr txBox="1"/>
          <p:nvPr>
            <p:ph idx="2"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099" name="Google Shape;3099;p30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100" name="Google Shape;3100;p303"/>
          <p:cNvSpPr txBox="1"/>
          <p:nvPr>
            <p:ph idx="3" type="body"/>
          </p:nvPr>
        </p:nvSpPr>
        <p:spPr>
          <a:xfrm>
            <a:off x="1828800" y="1714500"/>
            <a:ext cx="5486400" cy="2743200"/>
          </a:xfrm>
          <a:prstGeom prst="rect">
            <a:avLst/>
          </a:prstGeom>
        </p:spPr>
        <p:txBody>
          <a:bodyPr anchorCtr="0" anchor="t" bIns="0" lIns="0" spcFirstLastPara="1" rIns="0" wrap="square" tIns="0">
            <a:noAutofit/>
          </a:bodyPr>
          <a:lstStyle>
            <a:lvl1pPr indent="-304800" lvl="0" marL="457200" rtl="0">
              <a:lnSpc>
                <a:spcPct val="135000"/>
              </a:lnSpc>
              <a:spcBef>
                <a:spcPts val="800"/>
              </a:spcBef>
              <a:spcAft>
                <a:spcPts val="0"/>
              </a:spcAft>
              <a:buSzPts val="1200"/>
              <a:buChar char="▸"/>
              <a:defRPr/>
            </a:lvl1pPr>
            <a:lvl2pPr indent="-298450" lvl="1" marL="914400" rtl="0">
              <a:lnSpc>
                <a:spcPct val="135000"/>
              </a:lnSpc>
              <a:spcBef>
                <a:spcPts val="800"/>
              </a:spcBef>
              <a:spcAft>
                <a:spcPts val="0"/>
              </a:spcAft>
              <a:buSzPts val="1100"/>
              <a:buChar char="･"/>
              <a:defRPr/>
            </a:lvl2pPr>
            <a:lvl3pPr indent="-298450" lvl="2" marL="1371600" rtl="0">
              <a:lnSpc>
                <a:spcPct val="135000"/>
              </a:lnSpc>
              <a:spcBef>
                <a:spcPts val="800"/>
              </a:spcBef>
              <a:spcAft>
                <a:spcPts val="0"/>
              </a:spcAft>
              <a:buSzPts val="1100"/>
              <a:buChar char="･"/>
              <a:defRPr/>
            </a:lvl3pPr>
            <a:lvl4pPr indent="-298450" lvl="3" marL="1828800" rtl="0">
              <a:lnSpc>
                <a:spcPct val="135000"/>
              </a:lnSpc>
              <a:spcBef>
                <a:spcPts val="800"/>
              </a:spcBef>
              <a:spcAft>
                <a:spcPts val="0"/>
              </a:spcAft>
              <a:buSzPts val="1100"/>
              <a:buChar char="･"/>
              <a:defRPr/>
            </a:lvl4pPr>
            <a:lvl5pPr indent="-298450" lvl="4" marL="2286000" rtl="0">
              <a:lnSpc>
                <a:spcPct val="135000"/>
              </a:lnSpc>
              <a:spcBef>
                <a:spcPts val="800"/>
              </a:spcBef>
              <a:spcAft>
                <a:spcPts val="0"/>
              </a:spcAft>
              <a:buSzPts val="1100"/>
              <a:buChar char="･"/>
              <a:defRPr/>
            </a:lvl5pPr>
            <a:lvl6pPr indent="-298450" lvl="5" marL="2743200" rtl="0">
              <a:lnSpc>
                <a:spcPct val="135000"/>
              </a:lnSpc>
              <a:spcBef>
                <a:spcPts val="800"/>
              </a:spcBef>
              <a:spcAft>
                <a:spcPts val="0"/>
              </a:spcAft>
              <a:buSzPts val="1100"/>
              <a:buChar char="･"/>
              <a:defRPr/>
            </a:lvl6pPr>
            <a:lvl7pPr indent="-298450" lvl="6" marL="3200400" rtl="0">
              <a:lnSpc>
                <a:spcPct val="135000"/>
              </a:lnSpc>
              <a:spcBef>
                <a:spcPts val="800"/>
              </a:spcBef>
              <a:spcAft>
                <a:spcPts val="0"/>
              </a:spcAft>
              <a:buSzPts val="1100"/>
              <a:buChar char="･"/>
              <a:defRPr/>
            </a:lvl7pPr>
            <a:lvl8pPr indent="-298450" lvl="7" marL="3657600" rtl="0">
              <a:lnSpc>
                <a:spcPct val="135000"/>
              </a:lnSpc>
              <a:spcBef>
                <a:spcPts val="800"/>
              </a:spcBef>
              <a:spcAft>
                <a:spcPts val="0"/>
              </a:spcAft>
              <a:buSzPts val="1100"/>
              <a:buChar char="･"/>
              <a:defRPr/>
            </a:lvl8pPr>
            <a:lvl9pPr indent="-298450" lvl="8" marL="4114800" rtl="0">
              <a:lnSpc>
                <a:spcPct val="135000"/>
              </a:lnSpc>
              <a:spcBef>
                <a:spcPts val="800"/>
              </a:spcBef>
              <a:spcAft>
                <a:spcPts val="800"/>
              </a:spcAft>
              <a:buSzPts val="1100"/>
              <a:buChar char="･"/>
              <a:defRPr/>
            </a:lvl9pPr>
          </a:lstStyle>
          <a:p/>
        </p:txBody>
      </p:sp>
    </p:spTree>
  </p:cSld>
  <p:clrMapOvr>
    <a:masterClrMapping/>
  </p:clrMapOvr>
</p:sldLayout>
</file>

<file path=ppt/slideLayouts/slideLayout2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5">
  <p:cSld name="CUSTOM_4_7_4">
    <p:spTree>
      <p:nvGrpSpPr>
        <p:cNvPr id="3101" name="Shape 3101"/>
        <p:cNvGrpSpPr/>
        <p:nvPr/>
      </p:nvGrpSpPr>
      <p:grpSpPr>
        <a:xfrm>
          <a:off x="0" y="0"/>
          <a:ext cx="0" cy="0"/>
          <a:chOff x="0" y="0"/>
          <a:chExt cx="0" cy="0"/>
        </a:xfrm>
      </p:grpSpPr>
      <p:sp>
        <p:nvSpPr>
          <p:cNvPr id="3102" name="Google Shape;3102;p30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103" name="Google Shape;3103;p30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104" name="Google Shape;3104;p30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105" name="Google Shape;3105;p30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106" name="Google Shape;3106;p30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107" name="Google Shape;3107;p304"/>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2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1">
  <p:cSld name="CUSTOM_4_2_7">
    <p:spTree>
      <p:nvGrpSpPr>
        <p:cNvPr id="3108" name="Shape 3108"/>
        <p:cNvGrpSpPr/>
        <p:nvPr/>
      </p:nvGrpSpPr>
      <p:grpSpPr>
        <a:xfrm>
          <a:off x="0" y="0"/>
          <a:ext cx="0" cy="0"/>
          <a:chOff x="0" y="0"/>
          <a:chExt cx="0" cy="0"/>
        </a:xfrm>
      </p:grpSpPr>
      <p:sp>
        <p:nvSpPr>
          <p:cNvPr id="3109" name="Google Shape;3109;p30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110" name="Google Shape;3110;p30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111" name="Google Shape;3111;p30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112" name="Google Shape;3112;p30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113" name="Google Shape;3113;p30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114" name="Google Shape;3114;p305"/>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242" name="Shape 242"/>
        <p:cNvGrpSpPr/>
        <p:nvPr/>
      </p:nvGrpSpPr>
      <p:grpSpPr>
        <a:xfrm>
          <a:off x="0" y="0"/>
          <a:ext cx="0" cy="0"/>
          <a:chOff x="0" y="0"/>
          <a:chExt cx="0" cy="0"/>
        </a:xfrm>
      </p:grpSpPr>
      <p:cxnSp>
        <p:nvCxnSpPr>
          <p:cNvPr id="243" name="Google Shape;243;p3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44" name="Google Shape;244;p3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45" name="Google Shape;245;p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46" name="Google Shape;246;p32"/>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247" name="Google Shape;247;p32"/>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248" name="Google Shape;248;p32"/>
          <p:cNvPicPr preferRelativeResize="0"/>
          <p:nvPr/>
        </p:nvPicPr>
        <p:blipFill rotWithShape="1">
          <a:blip r:embed="rId3">
            <a:alphaModFix/>
          </a:blip>
          <a:srcRect b="0" l="0" r="0" t="0"/>
          <a:stretch/>
        </p:blipFill>
        <p:spPr>
          <a:xfrm>
            <a:off x="1307644" y="1722319"/>
            <a:ext cx="6527079" cy="2434829"/>
          </a:xfrm>
          <a:prstGeom prst="rect">
            <a:avLst/>
          </a:prstGeom>
          <a:noFill/>
          <a:ln>
            <a:noFill/>
          </a:ln>
        </p:spPr>
      </p:pic>
      <p:sp>
        <p:nvSpPr>
          <p:cNvPr id="249" name="Google Shape;249;p32"/>
          <p:cNvSpPr txBox="1"/>
          <p:nvPr>
            <p:ph idx="2" type="subTitle"/>
          </p:nvPr>
        </p:nvSpPr>
        <p:spPr>
          <a:xfrm>
            <a:off x="1696780" y="2223771"/>
            <a:ext cx="1636200" cy="1432500"/>
          </a:xfrm>
          <a:prstGeom prst="rect">
            <a:avLst/>
          </a:prstGeom>
        </p:spPr>
        <p:txBody>
          <a:bodyPr anchorCtr="0" anchor="ctr" bIns="68575" lIns="205700" spcFirstLastPara="1" rIns="205700"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0" name="Google Shape;250;p32"/>
          <p:cNvSpPr txBox="1"/>
          <p:nvPr>
            <p:ph idx="3" type="subTitle"/>
          </p:nvPr>
        </p:nvSpPr>
        <p:spPr>
          <a:xfrm>
            <a:off x="3753949" y="2223767"/>
            <a:ext cx="1636200" cy="1432500"/>
          </a:xfrm>
          <a:prstGeom prst="rect">
            <a:avLst/>
          </a:prstGeom>
        </p:spPr>
        <p:txBody>
          <a:bodyPr anchorCtr="0" anchor="ctr" bIns="68575" lIns="205700" spcFirstLastPara="1" rIns="205700"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1" name="Google Shape;251;p32"/>
          <p:cNvSpPr txBox="1"/>
          <p:nvPr>
            <p:ph idx="4" type="subTitle"/>
          </p:nvPr>
        </p:nvSpPr>
        <p:spPr>
          <a:xfrm>
            <a:off x="5811118" y="2223767"/>
            <a:ext cx="1636200" cy="1432500"/>
          </a:xfrm>
          <a:prstGeom prst="rect">
            <a:avLst/>
          </a:prstGeom>
        </p:spPr>
        <p:txBody>
          <a:bodyPr anchorCtr="0" anchor="ctr" bIns="68575" lIns="205700" spcFirstLastPara="1" rIns="205700"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252" name="Google Shape;252;p32"/>
          <p:cNvSpPr txBox="1"/>
          <p:nvPr>
            <p:ph idx="5"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53" name="Google Shape;253;p3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54" name="Google Shape;254;p32"/>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5">
  <p:cSld name="CUSTOM_4_26_3">
    <p:spTree>
      <p:nvGrpSpPr>
        <p:cNvPr id="3115" name="Shape 3115"/>
        <p:cNvGrpSpPr/>
        <p:nvPr/>
      </p:nvGrpSpPr>
      <p:grpSpPr>
        <a:xfrm>
          <a:off x="0" y="0"/>
          <a:ext cx="0" cy="0"/>
          <a:chOff x="0" y="0"/>
          <a:chExt cx="0" cy="0"/>
        </a:xfrm>
      </p:grpSpPr>
      <p:sp>
        <p:nvSpPr>
          <p:cNvPr id="3116" name="Google Shape;3116;p30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117" name="Google Shape;3117;p30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118" name="Google Shape;3118;p30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119" name="Google Shape;3119;p30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120" name="Google Shape;3120;p30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121" name="Google Shape;3121;p30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122" name="Google Shape;3122;p30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123" name="Google Shape;3123;p306"/>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3124" name="Google Shape;3124;p306"/>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06"/>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06"/>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_8">
    <p:bg>
      <p:bgPr>
        <a:blipFill>
          <a:blip r:embed="rId2">
            <a:alphaModFix/>
          </a:blip>
          <a:stretch>
            <a:fillRect/>
          </a:stretch>
        </a:blipFill>
      </p:bgPr>
    </p:bg>
    <p:spTree>
      <p:nvGrpSpPr>
        <p:cNvPr id="3127" name="Shape 3127"/>
        <p:cNvGrpSpPr/>
        <p:nvPr/>
      </p:nvGrpSpPr>
      <p:grpSpPr>
        <a:xfrm>
          <a:off x="0" y="0"/>
          <a:ext cx="0" cy="0"/>
          <a:chOff x="0" y="0"/>
          <a:chExt cx="0" cy="0"/>
        </a:xfrm>
      </p:grpSpPr>
      <p:sp>
        <p:nvSpPr>
          <p:cNvPr id="3128" name="Google Shape;3128;p307"/>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129" name="Google Shape;3129;p307"/>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130" name="Google Shape;3130;p307"/>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3131" name="Google Shape;3131;p307"/>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400"/>
              <a:buNone/>
              <a:defRPr sz="1400">
                <a:solidFill>
                  <a:schemeClr val="dk1"/>
                </a:solidFill>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p:txBody>
      </p:sp>
      <p:sp>
        <p:nvSpPr>
          <p:cNvPr id="3132" name="Google Shape;3132;p307"/>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p:txBody>
      </p:sp>
      <p:sp>
        <p:nvSpPr>
          <p:cNvPr id="3133" name="Google Shape;3133;p307"/>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900"/>
              <a:buNone/>
              <a:defRPr sz="900">
                <a:solidFill>
                  <a:schemeClr val="dk1"/>
                </a:solidFill>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p:txBody>
      </p:sp>
      <p:sp>
        <p:nvSpPr>
          <p:cNvPr id="3134" name="Google Shape;3134;p307"/>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3135" name="Google Shape;3135;p30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1">
  <p:cSld name="CUSTOM_4_26_4">
    <p:spTree>
      <p:nvGrpSpPr>
        <p:cNvPr id="3136" name="Shape 3136"/>
        <p:cNvGrpSpPr/>
        <p:nvPr/>
      </p:nvGrpSpPr>
      <p:grpSpPr>
        <a:xfrm>
          <a:off x="0" y="0"/>
          <a:ext cx="0" cy="0"/>
          <a:chOff x="0" y="0"/>
          <a:chExt cx="0" cy="0"/>
        </a:xfrm>
      </p:grpSpPr>
      <p:sp>
        <p:nvSpPr>
          <p:cNvPr id="3137" name="Google Shape;3137;p30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9pPr>
          </a:lstStyle>
          <a:p/>
        </p:txBody>
      </p:sp>
      <p:cxnSp>
        <p:nvCxnSpPr>
          <p:cNvPr id="3138" name="Google Shape;3138;p30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139" name="Google Shape;3139;p30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9pPr>
          </a:lstStyle>
          <a:p/>
        </p:txBody>
      </p:sp>
      <p:cxnSp>
        <p:nvCxnSpPr>
          <p:cNvPr id="3140" name="Google Shape;3140;p30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141" name="Google Shape;3141;p30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142" name="Google Shape;3142;p30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143" name="Google Shape;3143;p308"/>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144" name="Google Shape;3144;p308"/>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3145" name="Google Shape;3145;p308"/>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08"/>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308"/>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2">
  <p:cSld name="CUSTOM_4_26_5">
    <p:spTree>
      <p:nvGrpSpPr>
        <p:cNvPr id="3148" name="Shape 3148"/>
        <p:cNvGrpSpPr/>
        <p:nvPr/>
      </p:nvGrpSpPr>
      <p:grpSpPr>
        <a:xfrm>
          <a:off x="0" y="0"/>
          <a:ext cx="0" cy="0"/>
          <a:chOff x="0" y="0"/>
          <a:chExt cx="0" cy="0"/>
        </a:xfrm>
      </p:grpSpPr>
      <p:sp>
        <p:nvSpPr>
          <p:cNvPr id="3149" name="Google Shape;3149;p30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150" name="Google Shape;3150;p30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151" name="Google Shape;3151;p30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152" name="Google Shape;3152;p30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153" name="Google Shape;3153;p30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154" name="Google Shape;3154;p30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155" name="Google Shape;3155;p30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156" name="Google Shape;3156;p309"/>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3157" name="Google Shape;3157;p309"/>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09"/>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09"/>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1">
  <p:cSld name="CUSTOM_4_31_2">
    <p:spTree>
      <p:nvGrpSpPr>
        <p:cNvPr id="3160" name="Shape 3160"/>
        <p:cNvGrpSpPr/>
        <p:nvPr/>
      </p:nvGrpSpPr>
      <p:grpSpPr>
        <a:xfrm>
          <a:off x="0" y="0"/>
          <a:ext cx="0" cy="0"/>
          <a:chOff x="0" y="0"/>
          <a:chExt cx="0" cy="0"/>
        </a:xfrm>
      </p:grpSpPr>
      <p:sp>
        <p:nvSpPr>
          <p:cNvPr id="3161" name="Google Shape;3161;p31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162" name="Google Shape;3162;p31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163" name="Google Shape;3163;p310"/>
          <p:cNvSpPr txBox="1"/>
          <p:nvPr>
            <p:ph idx="1" type="subTitle"/>
          </p:nvPr>
        </p:nvSpPr>
        <p:spPr>
          <a:xfrm>
            <a:off x="335831" y="41580"/>
            <a:ext cx="38619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164" name="Google Shape;3164;p31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165" name="Google Shape;3165;p31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166" name="Google Shape;3166;p31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2">
  <p:cSld name="CUSTOM_4_90">
    <p:spTree>
      <p:nvGrpSpPr>
        <p:cNvPr id="3167" name="Shape 3167"/>
        <p:cNvGrpSpPr/>
        <p:nvPr/>
      </p:nvGrpSpPr>
      <p:grpSpPr>
        <a:xfrm>
          <a:off x="0" y="0"/>
          <a:ext cx="0" cy="0"/>
          <a:chOff x="0" y="0"/>
          <a:chExt cx="0" cy="0"/>
        </a:xfrm>
      </p:grpSpPr>
      <p:sp>
        <p:nvSpPr>
          <p:cNvPr id="3168" name="Google Shape;3168;p31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169" name="Google Shape;3169;p31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170" name="Google Shape;3170;p31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171" name="Google Shape;3171;p31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172" name="Google Shape;3172;p31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173" name="Google Shape;3173;p31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174" name="Google Shape;3174;p311"/>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175" name="Google Shape;3175;p311"/>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Q3CY2020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_2">
    <p:spTree>
      <p:nvGrpSpPr>
        <p:cNvPr id="3176" name="Shape 3176"/>
        <p:cNvGrpSpPr/>
        <p:nvPr/>
      </p:nvGrpSpPr>
      <p:grpSpPr>
        <a:xfrm>
          <a:off x="0" y="0"/>
          <a:ext cx="0" cy="0"/>
          <a:chOff x="0" y="0"/>
          <a:chExt cx="0" cy="0"/>
        </a:xfrm>
      </p:grpSpPr>
      <p:sp>
        <p:nvSpPr>
          <p:cNvPr id="3177" name="Google Shape;3177;p31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178" name="Google Shape;3178;p31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179" name="Google Shape;3179;p31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180" name="Google Shape;3180;p31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181" name="Google Shape;3181;p31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82" name="Google Shape;3182;p31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183" name="Google Shape;3183;p312"/>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184" name="Google Shape;3184;p312"/>
          <p:cNvSpPr txBox="1"/>
          <p:nvPr>
            <p:ph idx="3"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185" name="Google Shape;3185;p312"/>
          <p:cNvSpPr txBox="1"/>
          <p:nvPr>
            <p:ph idx="4" type="subTitle"/>
          </p:nvPr>
        </p:nvSpPr>
        <p:spPr>
          <a:xfrm>
            <a:off x="1565888" y="1812319"/>
            <a:ext cx="6033600" cy="9780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p:txBody>
      </p:sp>
      <p:sp>
        <p:nvSpPr>
          <p:cNvPr id="3186" name="Google Shape;3186;p312"/>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4">
  <p:cSld name="CUSTOM_4_23_1">
    <p:spTree>
      <p:nvGrpSpPr>
        <p:cNvPr id="3187" name="Shape 3187"/>
        <p:cNvGrpSpPr/>
        <p:nvPr/>
      </p:nvGrpSpPr>
      <p:grpSpPr>
        <a:xfrm>
          <a:off x="0" y="0"/>
          <a:ext cx="0" cy="0"/>
          <a:chOff x="0" y="0"/>
          <a:chExt cx="0" cy="0"/>
        </a:xfrm>
      </p:grpSpPr>
      <p:sp>
        <p:nvSpPr>
          <p:cNvPr id="3188" name="Google Shape;3188;p31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189" name="Google Shape;3189;p31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190" name="Google Shape;3190;p31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191" name="Google Shape;3191;p31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192" name="Google Shape;3192;p31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193" name="Google Shape;3193;p31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194" name="Google Shape;3194;p31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195" name="Google Shape;3195;p313"/>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
        <p:nvSpPr>
          <p:cNvPr id="3196" name="Google Shape;3196;p313"/>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_3">
    <p:spTree>
      <p:nvGrpSpPr>
        <p:cNvPr id="3197" name="Shape 3197"/>
        <p:cNvGrpSpPr/>
        <p:nvPr/>
      </p:nvGrpSpPr>
      <p:grpSpPr>
        <a:xfrm>
          <a:off x="0" y="0"/>
          <a:ext cx="0" cy="0"/>
          <a:chOff x="0" y="0"/>
          <a:chExt cx="0" cy="0"/>
        </a:xfrm>
      </p:grpSpPr>
      <p:cxnSp>
        <p:nvCxnSpPr>
          <p:cNvPr id="3198" name="Google Shape;3198;p31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199" name="Google Shape;3199;p31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200" name="Google Shape;3200;p31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01" name="Google Shape;3201;p31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202" name="Google Shape;3202;p314"/>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203" name="Google Shape;3203;p314"/>
          <p:cNvCxnSpPr/>
          <p:nvPr/>
        </p:nvCxnSpPr>
        <p:spPr>
          <a:xfrm>
            <a:off x="3229613" y="3172294"/>
            <a:ext cx="0" cy="1168200"/>
          </a:xfrm>
          <a:prstGeom prst="straightConnector1">
            <a:avLst/>
          </a:prstGeom>
          <a:noFill/>
          <a:ln cap="flat" cmpd="sng" w="9525">
            <a:solidFill>
              <a:schemeClr val="dk2"/>
            </a:solidFill>
            <a:prstDash val="dot"/>
            <a:round/>
            <a:headEnd len="med" w="med" type="none"/>
            <a:tailEnd len="med" w="med" type="none"/>
          </a:ln>
        </p:spPr>
      </p:cxnSp>
      <p:cxnSp>
        <p:nvCxnSpPr>
          <p:cNvPr id="3204" name="Google Shape;3204;p314"/>
          <p:cNvCxnSpPr/>
          <p:nvPr/>
        </p:nvCxnSpPr>
        <p:spPr>
          <a:xfrm>
            <a:off x="5914388" y="3172294"/>
            <a:ext cx="0" cy="1168200"/>
          </a:xfrm>
          <a:prstGeom prst="straightConnector1">
            <a:avLst/>
          </a:prstGeom>
          <a:noFill/>
          <a:ln cap="flat" cmpd="sng" w="9525">
            <a:solidFill>
              <a:schemeClr val="dk2"/>
            </a:solidFill>
            <a:prstDash val="dot"/>
            <a:round/>
            <a:headEnd len="med" w="med" type="none"/>
            <a:tailEnd len="med" w="med" type="none"/>
          </a:ln>
        </p:spPr>
      </p:cxnSp>
      <p:sp>
        <p:nvSpPr>
          <p:cNvPr id="3205" name="Google Shape;3205;p314"/>
          <p:cNvSpPr txBox="1"/>
          <p:nvPr>
            <p:ph idx="2"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206" name="Google Shape;3206;p314"/>
          <p:cNvSpPr txBox="1"/>
          <p:nvPr>
            <p:ph idx="3"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207" name="Google Shape;3207;p314"/>
          <p:cNvSpPr txBox="1"/>
          <p:nvPr>
            <p:ph idx="4"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208" name="Google Shape;3208;p314"/>
          <p:cNvSpPr txBox="1"/>
          <p:nvPr>
            <p:ph idx="5"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209" name="Google Shape;3209;p314"/>
          <p:cNvSpPr txBox="1"/>
          <p:nvPr>
            <p:ph idx="6"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210" name="Google Shape;3210;p314"/>
          <p:cNvSpPr txBox="1"/>
          <p:nvPr>
            <p:ph idx="7"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211" name="Google Shape;3211;p314"/>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212" name="Google Shape;3212;p31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213" name="Google Shape;3213;p314"/>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214" name="Google Shape;3214;p314"/>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
        <p:nvSpPr>
          <p:cNvPr id="3215" name="Google Shape;3215;p314"/>
          <p:cNvSpPr/>
          <p:nvPr/>
        </p:nvSpPr>
        <p:spPr>
          <a:xfrm>
            <a:off x="7844950" y="313075"/>
            <a:ext cx="988500" cy="138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3">
  <p:cSld name="CUSTOM_4_91">
    <p:spTree>
      <p:nvGrpSpPr>
        <p:cNvPr id="3216" name="Shape 3216"/>
        <p:cNvGrpSpPr/>
        <p:nvPr/>
      </p:nvGrpSpPr>
      <p:grpSpPr>
        <a:xfrm>
          <a:off x="0" y="0"/>
          <a:ext cx="0" cy="0"/>
          <a:chOff x="0" y="0"/>
          <a:chExt cx="0" cy="0"/>
        </a:xfrm>
      </p:grpSpPr>
      <p:sp>
        <p:nvSpPr>
          <p:cNvPr id="3217" name="Google Shape;3217;p31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218" name="Google Shape;3218;p31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219" name="Google Shape;3219;p31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220" name="Google Shape;3220;p31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21" name="Google Shape;3221;p31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222" name="Google Shape;3222;p315"/>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223" name="Google Shape;3223;p31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224" name="Google Shape;3224;p315"/>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225" name="Google Shape;3225;p315"/>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
        <p:nvSpPr>
          <p:cNvPr id="3226" name="Google Shape;3226;p315"/>
          <p:cNvSpPr/>
          <p:nvPr/>
        </p:nvSpPr>
        <p:spPr>
          <a:xfrm>
            <a:off x="7867325" y="281925"/>
            <a:ext cx="1006200" cy="219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255" name="Shape 255"/>
        <p:cNvGrpSpPr/>
        <p:nvPr/>
      </p:nvGrpSpPr>
      <p:grpSpPr>
        <a:xfrm>
          <a:off x="0" y="0"/>
          <a:ext cx="0" cy="0"/>
          <a:chOff x="0" y="0"/>
          <a:chExt cx="0" cy="0"/>
        </a:xfrm>
      </p:grpSpPr>
      <p:sp>
        <p:nvSpPr>
          <p:cNvPr id="256" name="Google Shape;256;p33"/>
          <p:cNvSpPr txBox="1"/>
          <p:nvPr>
            <p:ph idx="1"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257" name="Google Shape;257;p3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58" name="Google Shape;258;p3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59" name="Google Shape;259;p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0" name="Google Shape;260;p33"/>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261" name="Google Shape;261;p33"/>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2">
  <p:cSld name="CUSTOM_4_22_6">
    <p:spTree>
      <p:nvGrpSpPr>
        <p:cNvPr id="3227" name="Shape 3227"/>
        <p:cNvGrpSpPr/>
        <p:nvPr/>
      </p:nvGrpSpPr>
      <p:grpSpPr>
        <a:xfrm>
          <a:off x="0" y="0"/>
          <a:ext cx="0" cy="0"/>
          <a:chOff x="0" y="0"/>
          <a:chExt cx="0" cy="0"/>
        </a:xfrm>
      </p:grpSpPr>
      <p:sp>
        <p:nvSpPr>
          <p:cNvPr id="3228" name="Google Shape;3228;p31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229" name="Google Shape;3229;p31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230" name="Google Shape;3230;p31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231" name="Google Shape;3231;p31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232" name="Google Shape;3232;p31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233" name="Google Shape;3233;p31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234" name="Google Shape;3234;p316"/>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
        <p:nvSpPr>
          <p:cNvPr id="3235" name="Google Shape;3235;p316"/>
          <p:cNvSpPr/>
          <p:nvPr/>
        </p:nvSpPr>
        <p:spPr>
          <a:xfrm>
            <a:off x="7829550" y="316450"/>
            <a:ext cx="1066500" cy="171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5">
  <p:cSld name="CUSTOM_4_23_2">
    <p:spTree>
      <p:nvGrpSpPr>
        <p:cNvPr id="3236" name="Shape 3236"/>
        <p:cNvGrpSpPr/>
        <p:nvPr/>
      </p:nvGrpSpPr>
      <p:grpSpPr>
        <a:xfrm>
          <a:off x="0" y="0"/>
          <a:ext cx="0" cy="0"/>
          <a:chOff x="0" y="0"/>
          <a:chExt cx="0" cy="0"/>
        </a:xfrm>
      </p:grpSpPr>
      <p:sp>
        <p:nvSpPr>
          <p:cNvPr id="3237" name="Google Shape;3237;p31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238" name="Google Shape;3238;p31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239" name="Google Shape;3239;p31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240" name="Google Shape;3240;p31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241" name="Google Shape;3241;p31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242" name="Google Shape;3242;p31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243" name="Google Shape;3243;p317"/>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
        <p:nvSpPr>
          <p:cNvPr id="3244" name="Google Shape;3244;p317"/>
          <p:cNvSpPr/>
          <p:nvPr/>
        </p:nvSpPr>
        <p:spPr>
          <a:xfrm>
            <a:off x="7880725" y="280650"/>
            <a:ext cx="984000" cy="171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2">
  <p:cSld name="CUSTOM_4_3_1_1">
    <p:spTree>
      <p:nvGrpSpPr>
        <p:cNvPr id="3245" name="Shape 3245"/>
        <p:cNvGrpSpPr/>
        <p:nvPr/>
      </p:nvGrpSpPr>
      <p:grpSpPr>
        <a:xfrm>
          <a:off x="0" y="0"/>
          <a:ext cx="0" cy="0"/>
          <a:chOff x="0" y="0"/>
          <a:chExt cx="0" cy="0"/>
        </a:xfrm>
      </p:grpSpPr>
      <p:cxnSp>
        <p:nvCxnSpPr>
          <p:cNvPr id="3246" name="Google Shape;3246;p31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247" name="Google Shape;3247;p318"/>
          <p:cNvSpPr txBox="1"/>
          <p:nvPr>
            <p:ph idx="1" type="subTitle"/>
          </p:nvPr>
        </p:nvSpPr>
        <p:spPr>
          <a:xfrm>
            <a:off x="335825" y="196453"/>
            <a:ext cx="3861600" cy="3027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9pPr>
          </a:lstStyle>
          <a:p/>
        </p:txBody>
      </p:sp>
      <p:cxnSp>
        <p:nvCxnSpPr>
          <p:cNvPr id="3248" name="Google Shape;3248;p31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249" name="Google Shape;3249;p31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250" name="Google Shape;3250;p318"/>
          <p:cNvPicPr preferRelativeResize="0"/>
          <p:nvPr/>
        </p:nvPicPr>
        <p:blipFill rotWithShape="1">
          <a:blip r:embed="rId2">
            <a:alphaModFix/>
          </a:blip>
          <a:srcRect b="317" l="0" r="0" t="327"/>
          <a:stretch/>
        </p:blipFill>
        <p:spPr>
          <a:xfrm>
            <a:off x="8033460" y="4734938"/>
            <a:ext cx="731704" cy="171048"/>
          </a:xfrm>
          <a:prstGeom prst="rect">
            <a:avLst/>
          </a:prstGeom>
          <a:noFill/>
          <a:ln>
            <a:noFill/>
          </a:ln>
        </p:spPr>
      </p:pic>
      <p:sp>
        <p:nvSpPr>
          <p:cNvPr id="3251" name="Google Shape;3251;p318"/>
          <p:cNvSpPr txBox="1"/>
          <p:nvPr>
            <p:ph idx="2" type="subTitle"/>
          </p:nvPr>
        </p:nvSpPr>
        <p:spPr>
          <a:xfrm>
            <a:off x="663799" y="4627175"/>
            <a:ext cx="6590700" cy="4197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900">
                <a:solidFill>
                  <a:srgbClr val="4D4D4F"/>
                </a:solidFill>
                <a:latin typeface="Red Hat Display"/>
                <a:ea typeface="Red Hat Display"/>
                <a:cs typeface="Red Hat Display"/>
                <a:sym typeface="Red Hat Display"/>
              </a:defRPr>
            </a:lvl1pPr>
            <a:lvl2pPr lvl="1"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2pPr>
            <a:lvl3pPr lvl="2"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3pPr>
            <a:lvl4pPr lvl="3"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4pPr>
            <a:lvl5pPr lvl="4"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5pPr>
            <a:lvl6pPr lvl="5"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6pPr>
            <a:lvl7pPr lvl="6"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7pPr>
            <a:lvl8pPr lvl="7"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8pPr>
            <a:lvl9pPr lvl="8"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9pPr>
          </a:lstStyle>
          <a:p/>
        </p:txBody>
      </p:sp>
      <p:sp>
        <p:nvSpPr>
          <p:cNvPr id="3252" name="Google Shape;3252;p318"/>
          <p:cNvSpPr txBox="1"/>
          <p:nvPr/>
        </p:nvSpPr>
        <p:spPr>
          <a:xfrm>
            <a:off x="5550423" y="4627175"/>
            <a:ext cx="2381400" cy="41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
                <a:solidFill>
                  <a:srgbClr val="4D4D4F"/>
                </a:solidFill>
                <a:latin typeface="Red Hat Display"/>
                <a:ea typeface="Red Hat Display"/>
                <a:cs typeface="Red Hat Display"/>
                <a:sym typeface="Red Hat Display"/>
              </a:rPr>
              <a:t>F18017-200131</a:t>
            </a:r>
            <a:endParaRPr sz="500">
              <a:solidFill>
                <a:srgbClr val="4D4D4F"/>
              </a:solidFill>
              <a:latin typeface="Red Hat Display"/>
              <a:ea typeface="Red Hat Display"/>
              <a:cs typeface="Red Hat Display"/>
              <a:sym typeface="Red Hat Display"/>
            </a:endParaRPr>
          </a:p>
        </p:txBody>
      </p:sp>
      <p:sp>
        <p:nvSpPr>
          <p:cNvPr id="3253" name="Google Shape;3253;p318"/>
          <p:cNvSpPr txBox="1"/>
          <p:nvPr>
            <p:ph type="title"/>
          </p:nvPr>
        </p:nvSpPr>
        <p:spPr>
          <a:xfrm>
            <a:off x="335825" y="499000"/>
            <a:ext cx="8472300" cy="419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21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9pPr>
          </a:lstStyle>
          <a:p/>
        </p:txBody>
      </p:sp>
      <p:sp>
        <p:nvSpPr>
          <p:cNvPr id="3254" name="Google Shape;3254;p318"/>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
        <p:nvSpPr>
          <p:cNvPr id="3255" name="Google Shape;3255;p318"/>
          <p:cNvSpPr/>
          <p:nvPr/>
        </p:nvSpPr>
        <p:spPr>
          <a:xfrm>
            <a:off x="7335075" y="4740975"/>
            <a:ext cx="596700" cy="192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1">
  <p:cSld name="CUSTOM_3_1_3">
    <p:bg>
      <p:bgPr>
        <a:blipFill>
          <a:blip r:embed="rId2">
            <a:alphaModFix/>
          </a:blip>
          <a:stretch>
            <a:fillRect/>
          </a:stretch>
        </a:blipFill>
      </p:bgPr>
    </p:bg>
    <p:spTree>
      <p:nvGrpSpPr>
        <p:cNvPr id="3256" name="Shape 3256"/>
        <p:cNvGrpSpPr/>
        <p:nvPr/>
      </p:nvGrpSpPr>
      <p:grpSpPr>
        <a:xfrm>
          <a:off x="0" y="0"/>
          <a:ext cx="0" cy="0"/>
          <a:chOff x="0" y="0"/>
          <a:chExt cx="0" cy="0"/>
        </a:xfrm>
      </p:grpSpPr>
      <p:sp>
        <p:nvSpPr>
          <p:cNvPr id="3257" name="Google Shape;3257;p319"/>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3258" name="Google Shape;3258;p319"/>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pic>
        <p:nvPicPr>
          <p:cNvPr id="3259" name="Google Shape;3259;p31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3260" name="Google Shape;3260;p319"/>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3261" name="Google Shape;3261;p319"/>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3262" name="Google Shape;3262;p31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263" name="Google Shape;3263;p319"/>
          <p:cNvSpPr/>
          <p:nvPr/>
        </p:nvSpPr>
        <p:spPr>
          <a:xfrm>
            <a:off x="7899400" y="233675"/>
            <a:ext cx="929700" cy="264300"/>
          </a:xfrm>
          <a:prstGeom prst="roundRect">
            <a:avLst>
              <a:gd fmla="val 16667" name="adj"/>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4">
  <p:cSld name="CUSTOM_4_5_3">
    <p:spTree>
      <p:nvGrpSpPr>
        <p:cNvPr id="3264" name="Shape 3264"/>
        <p:cNvGrpSpPr/>
        <p:nvPr/>
      </p:nvGrpSpPr>
      <p:grpSpPr>
        <a:xfrm>
          <a:off x="0" y="0"/>
          <a:ext cx="0" cy="0"/>
          <a:chOff x="0" y="0"/>
          <a:chExt cx="0" cy="0"/>
        </a:xfrm>
      </p:grpSpPr>
      <p:sp>
        <p:nvSpPr>
          <p:cNvPr id="3265" name="Google Shape;3265;p32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266" name="Google Shape;3266;p32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267" name="Google Shape;3267;p32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268" name="Google Shape;3268;p32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269" name="Google Shape;3269;p32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270" name="Google Shape;3270;p320"/>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271" name="Google Shape;3271;p320"/>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6">
  <p:cSld name="CUSTOM_4_26_6">
    <p:spTree>
      <p:nvGrpSpPr>
        <p:cNvPr id="3272" name="Shape 3272"/>
        <p:cNvGrpSpPr/>
        <p:nvPr/>
      </p:nvGrpSpPr>
      <p:grpSpPr>
        <a:xfrm>
          <a:off x="0" y="0"/>
          <a:ext cx="0" cy="0"/>
          <a:chOff x="0" y="0"/>
          <a:chExt cx="0" cy="0"/>
        </a:xfrm>
      </p:grpSpPr>
      <p:sp>
        <p:nvSpPr>
          <p:cNvPr id="3273" name="Google Shape;3273;p32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274" name="Google Shape;3274;p32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275" name="Google Shape;3275;p32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276" name="Google Shape;3276;p32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277" name="Google Shape;3277;p32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278" name="Google Shape;3278;p32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279" name="Google Shape;3279;p32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280" name="Google Shape;3280;p321"/>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3281" name="Google Shape;3281;p321"/>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21"/>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2 1">
  <p:cSld name="CUSTOM_4_26_7">
    <p:spTree>
      <p:nvGrpSpPr>
        <p:cNvPr id="3283" name="Shape 3283"/>
        <p:cNvGrpSpPr/>
        <p:nvPr/>
      </p:nvGrpSpPr>
      <p:grpSpPr>
        <a:xfrm>
          <a:off x="0" y="0"/>
          <a:ext cx="0" cy="0"/>
          <a:chOff x="0" y="0"/>
          <a:chExt cx="0" cy="0"/>
        </a:xfrm>
      </p:grpSpPr>
      <p:sp>
        <p:nvSpPr>
          <p:cNvPr id="3284" name="Google Shape;3284;p32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285" name="Google Shape;3285;p32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286" name="Google Shape;3286;p32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287" name="Google Shape;3287;p32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288" name="Google Shape;3288;p3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289" name="Google Shape;3289;p32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290" name="Google Shape;3290;p32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291" name="Google Shape;3291;p322"/>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3292" name="Google Shape;3292;p322"/>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22"/>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2">
  <p:cSld name="CUSTOM_4_92">
    <p:spTree>
      <p:nvGrpSpPr>
        <p:cNvPr id="3294" name="Shape 3294"/>
        <p:cNvGrpSpPr/>
        <p:nvPr/>
      </p:nvGrpSpPr>
      <p:grpSpPr>
        <a:xfrm>
          <a:off x="0" y="0"/>
          <a:ext cx="0" cy="0"/>
          <a:chOff x="0" y="0"/>
          <a:chExt cx="0" cy="0"/>
        </a:xfrm>
      </p:grpSpPr>
      <p:sp>
        <p:nvSpPr>
          <p:cNvPr id="3295" name="Google Shape;3295;p323"/>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b="1" sz="2300">
                <a:solidFill>
                  <a:srgbClr val="141414"/>
                </a:solidFill>
                <a:latin typeface="Overpass"/>
                <a:ea typeface="Overpass"/>
                <a:cs typeface="Overpass"/>
                <a:sym typeface="Overpass"/>
              </a:defRPr>
            </a:lvl1pPr>
            <a:lvl2pPr lvl="1" rtl="0" algn="ctr">
              <a:lnSpc>
                <a:spcPct val="130000"/>
              </a:lnSpc>
              <a:spcBef>
                <a:spcPts val="0"/>
              </a:spcBef>
              <a:spcAft>
                <a:spcPts val="0"/>
              </a:spcAft>
              <a:buNone/>
              <a:defRPr sz="2000">
                <a:solidFill>
                  <a:srgbClr val="141414"/>
                </a:solidFill>
              </a:defRPr>
            </a:lvl2pPr>
            <a:lvl3pPr lvl="2" rtl="0" algn="ctr">
              <a:lnSpc>
                <a:spcPct val="130000"/>
              </a:lnSpc>
              <a:spcBef>
                <a:spcPts val="0"/>
              </a:spcBef>
              <a:spcAft>
                <a:spcPts val="0"/>
              </a:spcAft>
              <a:buNone/>
              <a:defRPr sz="2000">
                <a:solidFill>
                  <a:srgbClr val="141414"/>
                </a:solidFill>
              </a:defRPr>
            </a:lvl3pPr>
            <a:lvl4pPr lvl="3" rtl="0" algn="ctr">
              <a:lnSpc>
                <a:spcPct val="130000"/>
              </a:lnSpc>
              <a:spcBef>
                <a:spcPts val="0"/>
              </a:spcBef>
              <a:spcAft>
                <a:spcPts val="0"/>
              </a:spcAft>
              <a:buNone/>
              <a:defRPr sz="2000">
                <a:solidFill>
                  <a:srgbClr val="141414"/>
                </a:solidFill>
              </a:defRPr>
            </a:lvl4pPr>
            <a:lvl5pPr lvl="4" rtl="0" algn="ctr">
              <a:lnSpc>
                <a:spcPct val="130000"/>
              </a:lnSpc>
              <a:spcBef>
                <a:spcPts val="0"/>
              </a:spcBef>
              <a:spcAft>
                <a:spcPts val="0"/>
              </a:spcAft>
              <a:buNone/>
              <a:defRPr sz="2000">
                <a:solidFill>
                  <a:srgbClr val="141414"/>
                </a:solidFill>
              </a:defRPr>
            </a:lvl5pPr>
            <a:lvl6pPr lvl="5" rtl="0" algn="ctr">
              <a:lnSpc>
                <a:spcPct val="130000"/>
              </a:lnSpc>
              <a:spcBef>
                <a:spcPts val="0"/>
              </a:spcBef>
              <a:spcAft>
                <a:spcPts val="0"/>
              </a:spcAft>
              <a:buNone/>
              <a:defRPr sz="2000">
                <a:solidFill>
                  <a:srgbClr val="141414"/>
                </a:solidFill>
              </a:defRPr>
            </a:lvl6pPr>
            <a:lvl7pPr lvl="6" rtl="0" algn="ctr">
              <a:lnSpc>
                <a:spcPct val="130000"/>
              </a:lnSpc>
              <a:spcBef>
                <a:spcPts val="0"/>
              </a:spcBef>
              <a:spcAft>
                <a:spcPts val="0"/>
              </a:spcAft>
              <a:buNone/>
              <a:defRPr sz="2000">
                <a:solidFill>
                  <a:srgbClr val="141414"/>
                </a:solidFill>
              </a:defRPr>
            </a:lvl7pPr>
            <a:lvl8pPr lvl="7" rtl="0" algn="ctr">
              <a:lnSpc>
                <a:spcPct val="130000"/>
              </a:lnSpc>
              <a:spcBef>
                <a:spcPts val="0"/>
              </a:spcBef>
              <a:spcAft>
                <a:spcPts val="0"/>
              </a:spcAft>
              <a:buNone/>
              <a:defRPr sz="2000">
                <a:solidFill>
                  <a:srgbClr val="141414"/>
                </a:solidFill>
              </a:defRPr>
            </a:lvl8pPr>
            <a:lvl9pPr lvl="8" rtl="0" algn="ctr">
              <a:lnSpc>
                <a:spcPct val="130000"/>
              </a:lnSpc>
              <a:spcBef>
                <a:spcPts val="0"/>
              </a:spcBef>
              <a:spcAft>
                <a:spcPts val="0"/>
              </a:spcAft>
              <a:buNone/>
              <a:defRPr sz="2000">
                <a:solidFill>
                  <a:srgbClr val="141414"/>
                </a:solidFill>
              </a:defRPr>
            </a:lvl9pPr>
          </a:lstStyle>
          <a:p/>
        </p:txBody>
      </p:sp>
      <p:pic>
        <p:nvPicPr>
          <p:cNvPr id="3296" name="Google Shape;3296;p323"/>
          <p:cNvPicPr preferRelativeResize="0"/>
          <p:nvPr/>
        </p:nvPicPr>
        <p:blipFill rotWithShape="1">
          <a:blip r:embed="rId2">
            <a:alphaModFix/>
          </a:blip>
          <a:srcRect b="317" l="0" r="0" t="327"/>
          <a:stretch/>
        </p:blipFill>
        <p:spPr>
          <a:xfrm>
            <a:off x="7726986" y="4663295"/>
            <a:ext cx="1038356" cy="242738"/>
          </a:xfrm>
          <a:prstGeom prst="rect">
            <a:avLst/>
          </a:prstGeom>
          <a:noFill/>
          <a:ln>
            <a:noFill/>
          </a:ln>
        </p:spPr>
      </p:pic>
    </p:spTree>
  </p:cSld>
  <p:clrMapOvr>
    <a:masterClrMapping/>
  </p:clrMapOvr>
</p:sldLayout>
</file>

<file path=ppt/slideLayouts/slideLayout3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two columns)" showMasterSp="0">
  <p:cSld name="title, text (two columns)">
    <p:spTree>
      <p:nvGrpSpPr>
        <p:cNvPr id="3297" name="Shape 3297"/>
        <p:cNvGrpSpPr/>
        <p:nvPr/>
      </p:nvGrpSpPr>
      <p:grpSpPr>
        <a:xfrm>
          <a:off x="0" y="0"/>
          <a:ext cx="0" cy="0"/>
          <a:chOff x="0" y="0"/>
          <a:chExt cx="0" cy="0"/>
        </a:xfrm>
      </p:grpSpPr>
      <p:sp>
        <p:nvSpPr>
          <p:cNvPr id="3298" name="Google Shape;3298;p324"/>
          <p:cNvSpPr txBox="1"/>
          <p:nvPr>
            <p:ph type="title"/>
          </p:nvPr>
        </p:nvSpPr>
        <p:spPr>
          <a:xfrm>
            <a:off x="210311" y="185292"/>
            <a:ext cx="4142400" cy="8049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0000"/>
              </a:buClr>
              <a:buSzPts val="2400"/>
              <a:buFont typeface="IBM Plex Sans"/>
              <a:buNone/>
              <a:defRPr>
                <a:solidFill>
                  <a:srgbClr val="000000"/>
                </a:solidFill>
              </a:defRPr>
            </a:lvl1pPr>
            <a:lvl2pPr lvl="1" rtl="0" algn="l">
              <a:lnSpc>
                <a:spcPct val="90000"/>
              </a:lnSpc>
              <a:spcBef>
                <a:spcPts val="0"/>
              </a:spcBef>
              <a:spcAft>
                <a:spcPts val="0"/>
              </a:spcAft>
              <a:buClr>
                <a:srgbClr val="FFFFFF"/>
              </a:buClr>
              <a:buSzPts val="700"/>
              <a:buNone/>
              <a:defRPr/>
            </a:lvl2pPr>
            <a:lvl3pPr lvl="2" rtl="0" algn="l">
              <a:lnSpc>
                <a:spcPct val="90000"/>
              </a:lnSpc>
              <a:spcBef>
                <a:spcPts val="0"/>
              </a:spcBef>
              <a:spcAft>
                <a:spcPts val="0"/>
              </a:spcAft>
              <a:buClr>
                <a:srgbClr val="FFFFFF"/>
              </a:buClr>
              <a:buSzPts val="700"/>
              <a:buNone/>
              <a:defRPr/>
            </a:lvl3pPr>
            <a:lvl4pPr lvl="3" rtl="0" algn="l">
              <a:lnSpc>
                <a:spcPct val="90000"/>
              </a:lnSpc>
              <a:spcBef>
                <a:spcPts val="0"/>
              </a:spcBef>
              <a:spcAft>
                <a:spcPts val="0"/>
              </a:spcAft>
              <a:buClr>
                <a:srgbClr val="FFFFFF"/>
              </a:buClr>
              <a:buSzPts val="700"/>
              <a:buNone/>
              <a:defRPr/>
            </a:lvl4pPr>
            <a:lvl5pPr lvl="4" rtl="0" algn="l">
              <a:lnSpc>
                <a:spcPct val="90000"/>
              </a:lnSpc>
              <a:spcBef>
                <a:spcPts val="0"/>
              </a:spcBef>
              <a:spcAft>
                <a:spcPts val="0"/>
              </a:spcAft>
              <a:buClr>
                <a:srgbClr val="FFFFFF"/>
              </a:buClr>
              <a:buSzPts val="700"/>
              <a:buNone/>
              <a:defRPr/>
            </a:lvl5pPr>
            <a:lvl6pPr lvl="5" rtl="0" algn="l">
              <a:lnSpc>
                <a:spcPct val="90000"/>
              </a:lnSpc>
              <a:spcBef>
                <a:spcPts val="0"/>
              </a:spcBef>
              <a:spcAft>
                <a:spcPts val="0"/>
              </a:spcAft>
              <a:buClr>
                <a:srgbClr val="FFFFFF"/>
              </a:buClr>
              <a:buSzPts val="700"/>
              <a:buNone/>
              <a:defRPr/>
            </a:lvl6pPr>
            <a:lvl7pPr lvl="6" rtl="0" algn="l">
              <a:lnSpc>
                <a:spcPct val="90000"/>
              </a:lnSpc>
              <a:spcBef>
                <a:spcPts val="0"/>
              </a:spcBef>
              <a:spcAft>
                <a:spcPts val="0"/>
              </a:spcAft>
              <a:buClr>
                <a:srgbClr val="FFFFFF"/>
              </a:buClr>
              <a:buSzPts val="700"/>
              <a:buNone/>
              <a:defRPr/>
            </a:lvl7pPr>
            <a:lvl8pPr lvl="7" rtl="0" algn="l">
              <a:lnSpc>
                <a:spcPct val="90000"/>
              </a:lnSpc>
              <a:spcBef>
                <a:spcPts val="0"/>
              </a:spcBef>
              <a:spcAft>
                <a:spcPts val="0"/>
              </a:spcAft>
              <a:buClr>
                <a:srgbClr val="FFFFFF"/>
              </a:buClr>
              <a:buSzPts val="700"/>
              <a:buNone/>
              <a:defRPr/>
            </a:lvl8pPr>
            <a:lvl9pPr lvl="8" rtl="0" algn="l">
              <a:lnSpc>
                <a:spcPct val="90000"/>
              </a:lnSpc>
              <a:spcBef>
                <a:spcPts val="0"/>
              </a:spcBef>
              <a:spcAft>
                <a:spcPts val="0"/>
              </a:spcAft>
              <a:buClr>
                <a:srgbClr val="FFFFFF"/>
              </a:buClr>
              <a:buSzPts val="700"/>
              <a:buNone/>
              <a:defRPr/>
            </a:lvl9pPr>
          </a:lstStyle>
          <a:p/>
        </p:txBody>
      </p:sp>
      <p:sp>
        <p:nvSpPr>
          <p:cNvPr id="3299" name="Google Shape;3299;p324"/>
          <p:cNvSpPr txBox="1"/>
          <p:nvPr>
            <p:ph idx="1" type="body"/>
          </p:nvPr>
        </p:nvSpPr>
        <p:spPr>
          <a:xfrm>
            <a:off x="219456" y="862583"/>
            <a:ext cx="4124100" cy="3252300"/>
          </a:xfrm>
          <a:prstGeom prst="rect">
            <a:avLst/>
          </a:prstGeom>
          <a:noFill/>
          <a:ln>
            <a:noFill/>
          </a:ln>
        </p:spPr>
        <p:txBody>
          <a:bodyPr anchorCtr="0" anchor="t" bIns="0" lIns="0" spcFirstLastPara="1" rIns="0" wrap="square" tIns="0">
            <a:normAutofit/>
          </a:bodyPr>
          <a:lstStyle>
            <a:lvl1pPr indent="-317500" lvl="0" marL="457200" rtl="0" algn="l">
              <a:lnSpc>
                <a:spcPct val="100000"/>
              </a:lnSpc>
              <a:spcBef>
                <a:spcPts val="800"/>
              </a:spcBef>
              <a:spcAft>
                <a:spcPts val="0"/>
              </a:spcAft>
              <a:buClr>
                <a:srgbClr val="000000"/>
              </a:buClr>
              <a:buSzPts val="1400"/>
              <a:buFont typeface="IBM Plex Sans"/>
              <a:buChar char="▸"/>
              <a:defRPr>
                <a:solidFill>
                  <a:srgbClr val="000000"/>
                </a:solidFill>
              </a:defRPr>
            </a:lvl1pPr>
            <a:lvl2pPr indent="-317500" lvl="1" marL="914400" rtl="0" algn="l">
              <a:lnSpc>
                <a:spcPct val="100000"/>
              </a:lnSpc>
              <a:spcBef>
                <a:spcPts val="800"/>
              </a:spcBef>
              <a:spcAft>
                <a:spcPts val="0"/>
              </a:spcAft>
              <a:buClr>
                <a:srgbClr val="000000"/>
              </a:buClr>
              <a:buSzPts val="1400"/>
              <a:buFont typeface="IBM Plex Sans"/>
              <a:buChar char="･"/>
              <a:defRPr>
                <a:solidFill>
                  <a:srgbClr val="000000"/>
                </a:solidFill>
              </a:defRPr>
            </a:lvl2pPr>
            <a:lvl3pPr indent="-317500" lvl="2" marL="1371600" rtl="0" algn="l">
              <a:lnSpc>
                <a:spcPct val="100000"/>
              </a:lnSpc>
              <a:spcBef>
                <a:spcPts val="800"/>
              </a:spcBef>
              <a:spcAft>
                <a:spcPts val="0"/>
              </a:spcAft>
              <a:buClr>
                <a:srgbClr val="000000"/>
              </a:buClr>
              <a:buSzPts val="1400"/>
              <a:buFont typeface="IBM Plex Sans"/>
              <a:buChar char="･"/>
              <a:defRPr>
                <a:solidFill>
                  <a:srgbClr val="000000"/>
                </a:solidFill>
              </a:defRPr>
            </a:lvl3pPr>
            <a:lvl4pPr indent="-317500" lvl="3" marL="1828800" rtl="0" algn="l">
              <a:lnSpc>
                <a:spcPct val="100000"/>
              </a:lnSpc>
              <a:spcBef>
                <a:spcPts val="800"/>
              </a:spcBef>
              <a:spcAft>
                <a:spcPts val="0"/>
              </a:spcAft>
              <a:buClr>
                <a:srgbClr val="000000"/>
              </a:buClr>
              <a:buSzPts val="1400"/>
              <a:buFont typeface="IBM Plex Sans"/>
              <a:buChar char="･"/>
              <a:defRPr>
                <a:solidFill>
                  <a:srgbClr val="000000"/>
                </a:solidFill>
              </a:defRPr>
            </a:lvl4pPr>
            <a:lvl5pPr indent="-317500" lvl="4" marL="2286000" rtl="0" algn="l">
              <a:lnSpc>
                <a:spcPct val="100000"/>
              </a:lnSpc>
              <a:spcBef>
                <a:spcPts val="800"/>
              </a:spcBef>
              <a:spcAft>
                <a:spcPts val="0"/>
              </a:spcAft>
              <a:buClr>
                <a:srgbClr val="000000"/>
              </a:buClr>
              <a:buSzPts val="1400"/>
              <a:buFont typeface="IBM Plex Sans"/>
              <a:buChar char="･"/>
              <a:defRPr>
                <a:solidFill>
                  <a:srgbClr val="000000"/>
                </a:solidFill>
              </a:defRPr>
            </a:lvl5pPr>
            <a:lvl6pPr indent="-317500" lvl="5" marL="2743200" rtl="0" algn="l">
              <a:lnSpc>
                <a:spcPct val="100000"/>
              </a:lnSpc>
              <a:spcBef>
                <a:spcPts val="1100"/>
              </a:spcBef>
              <a:spcAft>
                <a:spcPts val="0"/>
              </a:spcAft>
              <a:buClr>
                <a:srgbClr val="FFFFFF"/>
              </a:buClr>
              <a:buSzPts val="1400"/>
              <a:buChar char="･"/>
              <a:defRPr/>
            </a:lvl6pPr>
            <a:lvl7pPr indent="-317500" lvl="6" marL="3200400" rtl="0" algn="l">
              <a:lnSpc>
                <a:spcPct val="100000"/>
              </a:lnSpc>
              <a:spcBef>
                <a:spcPts val="1100"/>
              </a:spcBef>
              <a:spcAft>
                <a:spcPts val="0"/>
              </a:spcAft>
              <a:buClr>
                <a:srgbClr val="FFFFFF"/>
              </a:buClr>
              <a:buSzPts val="1400"/>
              <a:buChar char="･"/>
              <a:defRPr/>
            </a:lvl7pPr>
            <a:lvl8pPr indent="-317500" lvl="7" marL="3657600" rtl="0" algn="l">
              <a:lnSpc>
                <a:spcPct val="100000"/>
              </a:lnSpc>
              <a:spcBef>
                <a:spcPts val="1100"/>
              </a:spcBef>
              <a:spcAft>
                <a:spcPts val="0"/>
              </a:spcAft>
              <a:buClr>
                <a:srgbClr val="FFFFFF"/>
              </a:buClr>
              <a:buSzPts val="1400"/>
              <a:buChar char="･"/>
              <a:defRPr/>
            </a:lvl8pPr>
            <a:lvl9pPr indent="-317500" lvl="8" marL="4114800" rtl="0" algn="l">
              <a:lnSpc>
                <a:spcPct val="100000"/>
              </a:lnSpc>
              <a:spcBef>
                <a:spcPts val="1100"/>
              </a:spcBef>
              <a:spcAft>
                <a:spcPts val="0"/>
              </a:spcAft>
              <a:buClr>
                <a:srgbClr val="FFFFFF"/>
              </a:buClr>
              <a:buSzPts val="1400"/>
              <a:buChar char="･"/>
              <a:defRPr/>
            </a:lvl9pPr>
          </a:lstStyle>
          <a:p/>
        </p:txBody>
      </p:sp>
      <p:sp>
        <p:nvSpPr>
          <p:cNvPr id="3300" name="Google Shape;3300;p324"/>
          <p:cNvSpPr txBox="1"/>
          <p:nvPr>
            <p:ph idx="2" type="body"/>
          </p:nvPr>
        </p:nvSpPr>
        <p:spPr>
          <a:xfrm>
            <a:off x="4791457" y="1243584"/>
            <a:ext cx="4124100" cy="3252300"/>
          </a:xfrm>
          <a:prstGeom prst="rect">
            <a:avLst/>
          </a:prstGeom>
          <a:noFill/>
          <a:ln>
            <a:noFill/>
          </a:ln>
        </p:spPr>
        <p:txBody>
          <a:bodyPr anchorCtr="0" anchor="t" bIns="0" lIns="0" spcFirstLastPara="1" rIns="0" wrap="square" tIns="0">
            <a:normAutofit/>
          </a:bodyPr>
          <a:lstStyle>
            <a:lvl1pPr indent="-273050" lvl="0" marL="457200" rtl="0" algn="l">
              <a:lnSpc>
                <a:spcPct val="100000"/>
              </a:lnSpc>
              <a:spcBef>
                <a:spcPts val="1100"/>
              </a:spcBef>
              <a:spcAft>
                <a:spcPts val="0"/>
              </a:spcAft>
              <a:buClr>
                <a:srgbClr val="FFFFFF"/>
              </a:buClr>
              <a:buSzPts val="700"/>
              <a:buChar char="▸"/>
              <a:defRPr/>
            </a:lvl1pPr>
            <a:lvl2pPr indent="-317500" lvl="1" marL="914400" rtl="0" algn="l">
              <a:lnSpc>
                <a:spcPct val="100000"/>
              </a:lnSpc>
              <a:spcBef>
                <a:spcPts val="1100"/>
              </a:spcBef>
              <a:spcAft>
                <a:spcPts val="0"/>
              </a:spcAft>
              <a:buClr>
                <a:srgbClr val="FFFFFF"/>
              </a:buClr>
              <a:buSzPts val="1400"/>
              <a:buChar char="･"/>
              <a:defRPr/>
            </a:lvl2pPr>
            <a:lvl3pPr indent="-317500" lvl="2" marL="1371600" rtl="0" algn="l">
              <a:lnSpc>
                <a:spcPct val="100000"/>
              </a:lnSpc>
              <a:spcBef>
                <a:spcPts val="1100"/>
              </a:spcBef>
              <a:spcAft>
                <a:spcPts val="0"/>
              </a:spcAft>
              <a:buClr>
                <a:srgbClr val="FFFFFF"/>
              </a:buClr>
              <a:buSzPts val="1400"/>
              <a:buChar char="･"/>
              <a:defRPr/>
            </a:lvl3pPr>
            <a:lvl4pPr indent="-317500" lvl="3" marL="1828800" rtl="0" algn="l">
              <a:lnSpc>
                <a:spcPct val="100000"/>
              </a:lnSpc>
              <a:spcBef>
                <a:spcPts val="1100"/>
              </a:spcBef>
              <a:spcAft>
                <a:spcPts val="0"/>
              </a:spcAft>
              <a:buClr>
                <a:srgbClr val="FFFFFF"/>
              </a:buClr>
              <a:buSzPts val="1400"/>
              <a:buChar char="･"/>
              <a:defRPr/>
            </a:lvl4pPr>
            <a:lvl5pPr indent="-317500" lvl="4" marL="2286000" rtl="0" algn="l">
              <a:lnSpc>
                <a:spcPct val="100000"/>
              </a:lnSpc>
              <a:spcBef>
                <a:spcPts val="1100"/>
              </a:spcBef>
              <a:spcAft>
                <a:spcPts val="0"/>
              </a:spcAft>
              <a:buClr>
                <a:srgbClr val="FFFFFF"/>
              </a:buClr>
              <a:buSzPts val="1400"/>
              <a:buChar char="･"/>
              <a:defRPr/>
            </a:lvl5pPr>
            <a:lvl6pPr indent="-317500" lvl="5" marL="2743200" rtl="0" algn="l">
              <a:lnSpc>
                <a:spcPct val="100000"/>
              </a:lnSpc>
              <a:spcBef>
                <a:spcPts val="1100"/>
              </a:spcBef>
              <a:spcAft>
                <a:spcPts val="0"/>
              </a:spcAft>
              <a:buClr>
                <a:srgbClr val="FFFFFF"/>
              </a:buClr>
              <a:buSzPts val="1400"/>
              <a:buChar char="･"/>
              <a:defRPr/>
            </a:lvl6pPr>
            <a:lvl7pPr indent="-317500" lvl="6" marL="3200400" rtl="0" algn="l">
              <a:lnSpc>
                <a:spcPct val="100000"/>
              </a:lnSpc>
              <a:spcBef>
                <a:spcPts val="1100"/>
              </a:spcBef>
              <a:spcAft>
                <a:spcPts val="0"/>
              </a:spcAft>
              <a:buClr>
                <a:srgbClr val="FFFFFF"/>
              </a:buClr>
              <a:buSzPts val="1400"/>
              <a:buChar char="･"/>
              <a:defRPr/>
            </a:lvl7pPr>
            <a:lvl8pPr indent="-317500" lvl="7" marL="3657600" rtl="0" algn="l">
              <a:lnSpc>
                <a:spcPct val="100000"/>
              </a:lnSpc>
              <a:spcBef>
                <a:spcPts val="1100"/>
              </a:spcBef>
              <a:spcAft>
                <a:spcPts val="0"/>
              </a:spcAft>
              <a:buClr>
                <a:srgbClr val="FFFFFF"/>
              </a:buClr>
              <a:buSzPts val="1400"/>
              <a:buChar char="･"/>
              <a:defRPr/>
            </a:lvl8pPr>
            <a:lvl9pPr indent="-317500" lvl="8" marL="4114800" rtl="0" algn="l">
              <a:lnSpc>
                <a:spcPct val="100000"/>
              </a:lnSpc>
              <a:spcBef>
                <a:spcPts val="1100"/>
              </a:spcBef>
              <a:spcAft>
                <a:spcPts val="0"/>
              </a:spcAft>
              <a:buClr>
                <a:srgbClr val="FFFFFF"/>
              </a:buClr>
              <a:buSzPts val="1400"/>
              <a:buChar char="･"/>
              <a:defRPr/>
            </a:lvl9pPr>
          </a:lstStyle>
          <a:p/>
        </p:txBody>
      </p:sp>
      <p:sp>
        <p:nvSpPr>
          <p:cNvPr id="3301" name="Google Shape;3301;p324"/>
          <p:cNvSpPr txBox="1"/>
          <p:nvPr/>
        </p:nvSpPr>
        <p:spPr>
          <a:xfrm>
            <a:off x="7950768" y="4823618"/>
            <a:ext cx="744000" cy="92400"/>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600"/>
              <a:buFont typeface="IBM Plex Sans"/>
              <a:buNone/>
            </a:pPr>
            <a:r>
              <a:rPr b="0" i="0" lang="en" sz="600" u="none" cap="none" strike="noStrike">
                <a:solidFill>
                  <a:srgbClr val="000000"/>
                </a:solidFill>
                <a:latin typeface="IBM Plex Sans"/>
                <a:ea typeface="IBM Plex Sans"/>
                <a:cs typeface="IBM Plex Sans"/>
                <a:sym typeface="IBM Plex Sans"/>
              </a:rPr>
              <a:t>© IBM Corporation</a:t>
            </a:r>
            <a:endParaRPr sz="500"/>
          </a:p>
        </p:txBody>
      </p:sp>
      <p:pic>
        <p:nvPicPr>
          <p:cNvPr descr="Google Shape;21;p3" id="3302" name="Google Shape;3302;p324"/>
          <p:cNvPicPr preferRelativeResize="0"/>
          <p:nvPr/>
        </p:nvPicPr>
        <p:blipFill rotWithShape="1">
          <a:blip r:embed="rId2">
            <a:alphaModFix/>
          </a:blip>
          <a:srcRect b="0" l="0" r="0" t="0"/>
          <a:stretch/>
        </p:blipFill>
        <p:spPr>
          <a:xfrm>
            <a:off x="231387" y="4778073"/>
            <a:ext cx="1007245" cy="186341"/>
          </a:xfrm>
          <a:prstGeom prst="rect">
            <a:avLst/>
          </a:prstGeom>
          <a:noFill/>
          <a:ln>
            <a:noFill/>
          </a:ln>
        </p:spPr>
      </p:pic>
      <p:sp>
        <p:nvSpPr>
          <p:cNvPr id="3303" name="Google Shape;3303;p324"/>
          <p:cNvSpPr txBox="1"/>
          <p:nvPr>
            <p:ph idx="12" type="sldNum"/>
          </p:nvPr>
        </p:nvSpPr>
        <p:spPr>
          <a:xfrm>
            <a:off x="8819130" y="4823619"/>
            <a:ext cx="96300" cy="92400"/>
          </a:xfrm>
          <a:prstGeom prst="rect">
            <a:avLst/>
          </a:prstGeom>
          <a:noFill/>
          <a:ln>
            <a:noFill/>
          </a:ln>
        </p:spPr>
        <p:txBody>
          <a:bodyPr anchorCtr="0" anchor="ctr" bIns="0" lIns="0" spcFirstLastPara="1" rIns="0" wrap="square" tIns="0">
            <a:spAutoFit/>
          </a:bodyPr>
          <a:lstStyle>
            <a:lvl1pPr indent="0" lvl="0" marL="0" rtl="0" algn="r">
              <a:lnSpc>
                <a:spcPct val="100000"/>
              </a:lnSpc>
              <a:spcBef>
                <a:spcPts val="0"/>
              </a:spcBef>
              <a:spcAft>
                <a:spcPts val="0"/>
              </a:spcAft>
              <a:buClr>
                <a:srgbClr val="000000"/>
              </a:buClr>
              <a:buSzPts val="600"/>
              <a:buFont typeface="IBM Plex Sans"/>
              <a:buNone/>
              <a:defRPr sz="600"/>
            </a:lvl1pPr>
            <a:lvl2pPr indent="0" lvl="1" marL="0" rtl="0" algn="r">
              <a:lnSpc>
                <a:spcPct val="100000"/>
              </a:lnSpc>
              <a:spcBef>
                <a:spcPts val="0"/>
              </a:spcBef>
              <a:spcAft>
                <a:spcPts val="0"/>
              </a:spcAft>
              <a:buClr>
                <a:srgbClr val="000000"/>
              </a:buClr>
              <a:buSzPts val="600"/>
              <a:buFont typeface="IBM Plex Sans"/>
              <a:buNone/>
              <a:defRPr sz="600"/>
            </a:lvl2pPr>
            <a:lvl3pPr indent="0" lvl="2" marL="0" rtl="0" algn="r">
              <a:lnSpc>
                <a:spcPct val="100000"/>
              </a:lnSpc>
              <a:spcBef>
                <a:spcPts val="0"/>
              </a:spcBef>
              <a:spcAft>
                <a:spcPts val="0"/>
              </a:spcAft>
              <a:buClr>
                <a:srgbClr val="000000"/>
              </a:buClr>
              <a:buSzPts val="600"/>
              <a:buFont typeface="IBM Plex Sans"/>
              <a:buNone/>
              <a:defRPr sz="600"/>
            </a:lvl3pPr>
            <a:lvl4pPr indent="0" lvl="3" marL="0" rtl="0" algn="r">
              <a:lnSpc>
                <a:spcPct val="100000"/>
              </a:lnSpc>
              <a:spcBef>
                <a:spcPts val="0"/>
              </a:spcBef>
              <a:spcAft>
                <a:spcPts val="0"/>
              </a:spcAft>
              <a:buClr>
                <a:srgbClr val="000000"/>
              </a:buClr>
              <a:buSzPts val="600"/>
              <a:buFont typeface="IBM Plex Sans"/>
              <a:buNone/>
              <a:defRPr sz="600"/>
            </a:lvl4pPr>
            <a:lvl5pPr indent="0" lvl="4" marL="0" rtl="0" algn="r">
              <a:lnSpc>
                <a:spcPct val="100000"/>
              </a:lnSpc>
              <a:spcBef>
                <a:spcPts val="0"/>
              </a:spcBef>
              <a:spcAft>
                <a:spcPts val="0"/>
              </a:spcAft>
              <a:buClr>
                <a:srgbClr val="000000"/>
              </a:buClr>
              <a:buSzPts val="600"/>
              <a:buFont typeface="IBM Plex Sans"/>
              <a:buNone/>
              <a:defRPr sz="600"/>
            </a:lvl5pPr>
            <a:lvl6pPr indent="0" lvl="5" marL="0" rtl="0" algn="r">
              <a:lnSpc>
                <a:spcPct val="100000"/>
              </a:lnSpc>
              <a:spcBef>
                <a:spcPts val="0"/>
              </a:spcBef>
              <a:spcAft>
                <a:spcPts val="0"/>
              </a:spcAft>
              <a:buClr>
                <a:srgbClr val="000000"/>
              </a:buClr>
              <a:buSzPts val="600"/>
              <a:buFont typeface="IBM Plex Sans"/>
              <a:buNone/>
              <a:defRPr sz="600"/>
            </a:lvl6pPr>
            <a:lvl7pPr indent="0" lvl="6" marL="0" rtl="0" algn="r">
              <a:lnSpc>
                <a:spcPct val="100000"/>
              </a:lnSpc>
              <a:spcBef>
                <a:spcPts val="0"/>
              </a:spcBef>
              <a:spcAft>
                <a:spcPts val="0"/>
              </a:spcAft>
              <a:buClr>
                <a:srgbClr val="000000"/>
              </a:buClr>
              <a:buSzPts val="600"/>
              <a:buFont typeface="IBM Plex Sans"/>
              <a:buNone/>
              <a:defRPr sz="600"/>
            </a:lvl7pPr>
            <a:lvl8pPr indent="0" lvl="7" marL="0" rtl="0" algn="r">
              <a:lnSpc>
                <a:spcPct val="100000"/>
              </a:lnSpc>
              <a:spcBef>
                <a:spcPts val="0"/>
              </a:spcBef>
              <a:spcAft>
                <a:spcPts val="0"/>
              </a:spcAft>
              <a:buClr>
                <a:srgbClr val="000000"/>
              </a:buClr>
              <a:buSzPts val="600"/>
              <a:buFont typeface="IBM Plex Sans"/>
              <a:buNone/>
              <a:defRPr sz="600"/>
            </a:lvl8pPr>
            <a:lvl9pPr indent="0" lvl="8" marL="0" rtl="0" algn="r">
              <a:lnSpc>
                <a:spcPct val="100000"/>
              </a:lnSpc>
              <a:spcBef>
                <a:spcPts val="0"/>
              </a:spcBef>
              <a:spcAft>
                <a:spcPts val="0"/>
              </a:spcAft>
              <a:buClr>
                <a:srgbClr val="000000"/>
              </a:buClr>
              <a:buSzPts val="600"/>
              <a:buFont typeface="IBM Plex Sans"/>
              <a:buNone/>
              <a:defRPr sz="600"/>
            </a:lvl9pPr>
          </a:lstStyle>
          <a:p>
            <a:pPr indent="0" lvl="0" marL="0" rtl="0" algn="r">
              <a:spcBef>
                <a:spcPts val="0"/>
              </a:spcBef>
              <a:spcAft>
                <a:spcPts val="0"/>
              </a:spcAft>
              <a:buNone/>
            </a:pPr>
            <a:fld id="{00000000-1234-1234-1234-123412341234}" type="slidenum">
              <a:rPr lang="en"/>
              <a:t>‹#›</a:t>
            </a:fld>
            <a:endParaRPr sz="500"/>
          </a:p>
        </p:txBody>
      </p:sp>
    </p:spTree>
  </p:cSld>
  <p:clrMapOvr>
    <a:masterClrMapping/>
  </p:clrMapOvr>
</p:sldLayout>
</file>

<file path=ppt/slideLayouts/slideLayout3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1 1">
  <p:cSld name="CUSTOM_4_37_1">
    <p:spTree>
      <p:nvGrpSpPr>
        <p:cNvPr id="3304" name="Shape 3304"/>
        <p:cNvGrpSpPr/>
        <p:nvPr/>
      </p:nvGrpSpPr>
      <p:grpSpPr>
        <a:xfrm>
          <a:off x="0" y="0"/>
          <a:ext cx="0" cy="0"/>
          <a:chOff x="0" y="0"/>
          <a:chExt cx="0" cy="0"/>
        </a:xfrm>
      </p:grpSpPr>
      <p:sp>
        <p:nvSpPr>
          <p:cNvPr id="3305" name="Google Shape;3305;p32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306" name="Google Shape;3306;p32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307" name="Google Shape;3307;p32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308" name="Google Shape;3308;p32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309" name="Google Shape;3309;p3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10" name="Google Shape;3310;p32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311" name="Google Shape;3311;p32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312" name="Google Shape;3312;p325"/>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313" name="Google Shape;3313;p325"/>
          <p:cNvSpPr/>
          <p:nvPr/>
        </p:nvSpPr>
        <p:spPr>
          <a:xfrm>
            <a:off x="7395056" y="4687106"/>
            <a:ext cx="492600" cy="297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314" name="Google Shape;3314;p325"/>
          <p:cNvSpPr/>
          <p:nvPr/>
        </p:nvSpPr>
        <p:spPr>
          <a:xfrm>
            <a:off x="7843875" y="180131"/>
            <a:ext cx="983700" cy="3426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262" name="Shape 262"/>
        <p:cNvGrpSpPr/>
        <p:nvPr/>
      </p:nvGrpSpPr>
      <p:grpSpPr>
        <a:xfrm>
          <a:off x="0" y="0"/>
          <a:ext cx="0" cy="0"/>
          <a:chOff x="0" y="0"/>
          <a:chExt cx="0" cy="0"/>
        </a:xfrm>
      </p:grpSpPr>
      <p:sp>
        <p:nvSpPr>
          <p:cNvPr id="263" name="Google Shape;263;p34"/>
          <p:cNvSpPr txBox="1"/>
          <p:nvPr>
            <p:ph idx="1"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64" name="Google Shape;264;p3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265" name="Google Shape;265;p3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66" name="Google Shape;266;p3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67" name="Google Shape;267;p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68" name="Google Shape;268;p34"/>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269" name="Google Shape;269;p34"/>
          <p:cNvSpPr txBox="1"/>
          <p:nvPr>
            <p:ph idx="2"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270" name="Google Shape;270;p34"/>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71" name="Google Shape;271;p34"/>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2 1">
  <p:cSld name="CUSTOM_4_2_6_3">
    <p:spTree>
      <p:nvGrpSpPr>
        <p:cNvPr id="3315" name="Shape 3315"/>
        <p:cNvGrpSpPr/>
        <p:nvPr/>
      </p:nvGrpSpPr>
      <p:grpSpPr>
        <a:xfrm>
          <a:off x="0" y="0"/>
          <a:ext cx="0" cy="0"/>
          <a:chOff x="0" y="0"/>
          <a:chExt cx="0" cy="0"/>
        </a:xfrm>
      </p:grpSpPr>
      <p:sp>
        <p:nvSpPr>
          <p:cNvPr id="3316" name="Google Shape;3316;p32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317" name="Google Shape;3317;p32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318" name="Google Shape;3318;p32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319" name="Google Shape;3319;p32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320" name="Google Shape;3320;p3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21" name="Google Shape;3321;p326"/>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3322" name="Google Shape;3322;p32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323" name="Google Shape;3323;p326"/>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324" name="Google Shape;3324;p326"/>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1">
  <p:cSld name="CUSTOM_4_2_2_2_1">
    <p:spTree>
      <p:nvGrpSpPr>
        <p:cNvPr id="3325" name="Shape 3325"/>
        <p:cNvGrpSpPr/>
        <p:nvPr/>
      </p:nvGrpSpPr>
      <p:grpSpPr>
        <a:xfrm>
          <a:off x="0" y="0"/>
          <a:ext cx="0" cy="0"/>
          <a:chOff x="0" y="0"/>
          <a:chExt cx="0" cy="0"/>
        </a:xfrm>
      </p:grpSpPr>
      <p:cxnSp>
        <p:nvCxnSpPr>
          <p:cNvPr id="3326" name="Google Shape;3326;p32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327" name="Google Shape;3327;p32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328" name="Google Shape;3328;p32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29" name="Google Shape;3329;p32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330" name="Google Shape;3330;p327"/>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331" name="Google Shape;3331;p327"/>
          <p:cNvSpPr txBox="1"/>
          <p:nvPr>
            <p:ph idx="2" type="subTitle"/>
          </p:nvPr>
        </p:nvSpPr>
        <p:spPr>
          <a:xfrm>
            <a:off x="1565888" y="1812319"/>
            <a:ext cx="6033600" cy="978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p:txBody>
      </p:sp>
      <p:sp>
        <p:nvSpPr>
          <p:cNvPr id="3332" name="Google Shape;3332;p327"/>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333" name="Google Shape;3333;p32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334" name="Google Shape;3334;p327"/>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3">
  <p:cSld name="CUSTOM_4_17_5">
    <p:spTree>
      <p:nvGrpSpPr>
        <p:cNvPr id="3335" name="Shape 3335"/>
        <p:cNvGrpSpPr/>
        <p:nvPr/>
      </p:nvGrpSpPr>
      <p:grpSpPr>
        <a:xfrm>
          <a:off x="0" y="0"/>
          <a:ext cx="0" cy="0"/>
          <a:chOff x="0" y="0"/>
          <a:chExt cx="0" cy="0"/>
        </a:xfrm>
      </p:grpSpPr>
      <p:sp>
        <p:nvSpPr>
          <p:cNvPr id="3336" name="Google Shape;3336;p32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337" name="Google Shape;3337;p32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338" name="Google Shape;3338;p32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339" name="Google Shape;3339;p32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340" name="Google Shape;3340;p3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341" name="Google Shape;3341;p328"/>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342" name="Google Shape;3342;p32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343" name="Google Shape;3343;p328"/>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pic>
        <p:nvPicPr>
          <p:cNvPr id="3344" name="Google Shape;3344;p328"/>
          <p:cNvPicPr preferRelativeResize="0"/>
          <p:nvPr/>
        </p:nvPicPr>
        <p:blipFill>
          <a:blip r:embed="rId2">
            <a:alphaModFix/>
          </a:blip>
          <a:stretch>
            <a:fillRect/>
          </a:stretch>
        </p:blipFill>
        <p:spPr>
          <a:xfrm>
            <a:off x="8033456" y="4734938"/>
            <a:ext cx="824792" cy="280312"/>
          </a:xfrm>
          <a:prstGeom prst="rect">
            <a:avLst/>
          </a:prstGeom>
          <a:noFill/>
          <a:ln>
            <a:noFill/>
          </a:ln>
        </p:spPr>
      </p:pic>
    </p:spTree>
  </p:cSld>
  <p:clrMapOvr>
    <a:masterClrMapping/>
  </p:clrMapOvr>
</p:sldLayout>
</file>

<file path=ppt/slideLayouts/slideLayout3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5">
  <p:cSld name="CUSTOM_4_5_4">
    <p:spTree>
      <p:nvGrpSpPr>
        <p:cNvPr id="3345" name="Shape 3345"/>
        <p:cNvGrpSpPr/>
        <p:nvPr/>
      </p:nvGrpSpPr>
      <p:grpSpPr>
        <a:xfrm>
          <a:off x="0" y="0"/>
          <a:ext cx="0" cy="0"/>
          <a:chOff x="0" y="0"/>
          <a:chExt cx="0" cy="0"/>
        </a:xfrm>
      </p:grpSpPr>
      <p:sp>
        <p:nvSpPr>
          <p:cNvPr id="3346" name="Google Shape;3346;p32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347" name="Google Shape;3347;p32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348" name="Google Shape;3348;p32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349" name="Google Shape;3349;p3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350" name="Google Shape;3350;p32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351" name="Google Shape;3351;p329"/>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352" name="Google Shape;3352;p329"/>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6">
  <p:cSld name="CUSTOM_4_5_5">
    <p:spTree>
      <p:nvGrpSpPr>
        <p:cNvPr id="3353" name="Shape 3353"/>
        <p:cNvGrpSpPr/>
        <p:nvPr/>
      </p:nvGrpSpPr>
      <p:grpSpPr>
        <a:xfrm>
          <a:off x="0" y="0"/>
          <a:ext cx="0" cy="0"/>
          <a:chOff x="0" y="0"/>
          <a:chExt cx="0" cy="0"/>
        </a:xfrm>
      </p:grpSpPr>
      <p:sp>
        <p:nvSpPr>
          <p:cNvPr id="3354" name="Google Shape;3354;p33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355" name="Google Shape;3355;p33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356" name="Google Shape;3356;p33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357" name="Google Shape;3357;p3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358" name="Google Shape;3358;p33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359" name="Google Shape;3359;p330"/>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360" name="Google Shape;3360;p330"/>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Q1CY2021</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1">
  <p:cSld name="CUSTOM_9">
    <p:bg>
      <p:bgPr>
        <a:blipFill>
          <a:blip r:embed="rId2">
            <a:alphaModFix/>
          </a:blip>
          <a:stretch>
            <a:fillRect/>
          </a:stretch>
        </a:blipFill>
      </p:bgPr>
    </p:bg>
    <p:spTree>
      <p:nvGrpSpPr>
        <p:cNvPr id="3361" name="Shape 3361"/>
        <p:cNvGrpSpPr/>
        <p:nvPr/>
      </p:nvGrpSpPr>
      <p:grpSpPr>
        <a:xfrm>
          <a:off x="0" y="0"/>
          <a:ext cx="0" cy="0"/>
          <a:chOff x="0" y="0"/>
          <a:chExt cx="0" cy="0"/>
        </a:xfrm>
      </p:grpSpPr>
      <p:sp>
        <p:nvSpPr>
          <p:cNvPr id="3362" name="Google Shape;3362;p331"/>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3363" name="Google Shape;3363;p331"/>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3364" name="Google Shape;3364;p331"/>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3365" name="Google Shape;3365;p331"/>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400"/>
              <a:buNone/>
              <a:defRPr sz="1400">
                <a:solidFill>
                  <a:schemeClr val="dk1"/>
                </a:solidFill>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p:txBody>
      </p:sp>
      <p:sp>
        <p:nvSpPr>
          <p:cNvPr id="3366" name="Google Shape;3366;p331"/>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p:txBody>
      </p:sp>
      <p:sp>
        <p:nvSpPr>
          <p:cNvPr id="3367" name="Google Shape;3367;p331"/>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900"/>
              <a:buNone/>
              <a:defRPr sz="900">
                <a:solidFill>
                  <a:schemeClr val="dk1"/>
                </a:solidFill>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p:txBody>
      </p:sp>
      <p:sp>
        <p:nvSpPr>
          <p:cNvPr id="3368" name="Google Shape;3368;p331"/>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3369" name="Google Shape;3369;p3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4">
  <p:cSld name="CUSTOM_4_93">
    <p:spTree>
      <p:nvGrpSpPr>
        <p:cNvPr id="3370" name="Shape 3370"/>
        <p:cNvGrpSpPr/>
        <p:nvPr/>
      </p:nvGrpSpPr>
      <p:grpSpPr>
        <a:xfrm>
          <a:off x="0" y="0"/>
          <a:ext cx="0" cy="0"/>
          <a:chOff x="0" y="0"/>
          <a:chExt cx="0" cy="0"/>
        </a:xfrm>
      </p:grpSpPr>
      <p:sp>
        <p:nvSpPr>
          <p:cNvPr id="3371" name="Google Shape;3371;p33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372" name="Google Shape;3372;p33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373" name="Google Shape;3373;p33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374" name="Google Shape;3374;p33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375" name="Google Shape;3375;p3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376" name="Google Shape;3376;p33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377" name="Google Shape;3377;p33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3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1">
  <p:cSld name="CUSTOM_4_3_4">
    <p:spTree>
      <p:nvGrpSpPr>
        <p:cNvPr id="3378" name="Shape 3378"/>
        <p:cNvGrpSpPr/>
        <p:nvPr/>
      </p:nvGrpSpPr>
      <p:grpSpPr>
        <a:xfrm>
          <a:off x="0" y="0"/>
          <a:ext cx="0" cy="0"/>
          <a:chOff x="0" y="0"/>
          <a:chExt cx="0" cy="0"/>
        </a:xfrm>
      </p:grpSpPr>
      <p:cxnSp>
        <p:nvCxnSpPr>
          <p:cNvPr id="3379" name="Google Shape;3379;p33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380" name="Google Shape;3380;p33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381" name="Google Shape;3381;p3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382" name="Google Shape;3382;p33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383" name="Google Shape;3383;p333"/>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384" name="Google Shape;3384;p333"/>
          <p:cNvCxnSpPr/>
          <p:nvPr/>
        </p:nvCxnSpPr>
        <p:spPr>
          <a:xfrm>
            <a:off x="3229613" y="3172294"/>
            <a:ext cx="0" cy="1168200"/>
          </a:xfrm>
          <a:prstGeom prst="straightConnector1">
            <a:avLst/>
          </a:prstGeom>
          <a:noFill/>
          <a:ln cap="flat" cmpd="sng" w="9525">
            <a:solidFill>
              <a:schemeClr val="dk2"/>
            </a:solidFill>
            <a:prstDash val="dot"/>
            <a:round/>
            <a:headEnd len="med" w="med" type="none"/>
            <a:tailEnd len="med" w="med" type="none"/>
          </a:ln>
        </p:spPr>
      </p:cxnSp>
      <p:cxnSp>
        <p:nvCxnSpPr>
          <p:cNvPr id="3385" name="Google Shape;3385;p333"/>
          <p:cNvCxnSpPr/>
          <p:nvPr/>
        </p:nvCxnSpPr>
        <p:spPr>
          <a:xfrm>
            <a:off x="5914388" y="3172294"/>
            <a:ext cx="0" cy="1168200"/>
          </a:xfrm>
          <a:prstGeom prst="straightConnector1">
            <a:avLst/>
          </a:prstGeom>
          <a:noFill/>
          <a:ln cap="flat" cmpd="sng" w="9525">
            <a:solidFill>
              <a:schemeClr val="dk2"/>
            </a:solidFill>
            <a:prstDash val="dot"/>
            <a:round/>
            <a:headEnd len="med" w="med" type="none"/>
            <a:tailEnd len="med" w="med" type="none"/>
          </a:ln>
        </p:spPr>
      </p:cxnSp>
      <p:sp>
        <p:nvSpPr>
          <p:cNvPr id="3386" name="Google Shape;3386;p333"/>
          <p:cNvSpPr txBox="1"/>
          <p:nvPr>
            <p:ph idx="2"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387" name="Google Shape;3387;p333"/>
          <p:cNvSpPr txBox="1"/>
          <p:nvPr>
            <p:ph idx="3"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388" name="Google Shape;3388;p333"/>
          <p:cNvSpPr txBox="1"/>
          <p:nvPr>
            <p:ph idx="4"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389" name="Google Shape;3389;p333"/>
          <p:cNvSpPr txBox="1"/>
          <p:nvPr>
            <p:ph idx="5"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390" name="Google Shape;3390;p333"/>
          <p:cNvSpPr txBox="1"/>
          <p:nvPr>
            <p:ph idx="6"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391" name="Google Shape;3391;p333"/>
          <p:cNvSpPr txBox="1"/>
          <p:nvPr>
            <p:ph idx="7"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392" name="Google Shape;3392;p333"/>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393" name="Google Shape;3393;p33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394" name="Google Shape;3394;p333"/>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395" name="Google Shape;3395;p333"/>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Q4CY2020</a:t>
            </a:r>
            <a:endParaRPr sz="600">
              <a:solidFill>
                <a:srgbClr val="666666"/>
              </a:solidFill>
              <a:latin typeface="Red Hat Display"/>
              <a:ea typeface="Red Hat Display"/>
              <a:cs typeface="Red Hat Display"/>
              <a:sym typeface="Red Hat Display"/>
            </a:endParaRPr>
          </a:p>
        </p:txBody>
      </p:sp>
      <p:sp>
        <p:nvSpPr>
          <p:cNvPr id="3396" name="Google Shape;3396;p333"/>
          <p:cNvSpPr/>
          <p:nvPr/>
        </p:nvSpPr>
        <p:spPr>
          <a:xfrm>
            <a:off x="7844950" y="313075"/>
            <a:ext cx="988500" cy="138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2">
  <p:cSld name="CUSTOM_4_17_6">
    <p:spTree>
      <p:nvGrpSpPr>
        <p:cNvPr id="3397" name="Shape 3397"/>
        <p:cNvGrpSpPr/>
        <p:nvPr/>
      </p:nvGrpSpPr>
      <p:grpSpPr>
        <a:xfrm>
          <a:off x="0" y="0"/>
          <a:ext cx="0" cy="0"/>
          <a:chOff x="0" y="0"/>
          <a:chExt cx="0" cy="0"/>
        </a:xfrm>
      </p:grpSpPr>
      <p:sp>
        <p:nvSpPr>
          <p:cNvPr id="3398" name="Google Shape;3398;p33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399" name="Google Shape;3399;p334"/>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400" name="Google Shape;3400;p33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01" name="Google Shape;3401;p33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402" name="Google Shape;3402;p3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03" name="Google Shape;3403;p33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04" name="Google Shape;3404;p334"/>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405" name="Google Shape;3405;p334"/>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406" name="Google Shape;3406;p334"/>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3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1 1">
  <p:cSld name="CUSTOM_4_3_1_2">
    <p:spTree>
      <p:nvGrpSpPr>
        <p:cNvPr id="3407" name="Shape 3407"/>
        <p:cNvGrpSpPr/>
        <p:nvPr/>
      </p:nvGrpSpPr>
      <p:grpSpPr>
        <a:xfrm>
          <a:off x="0" y="0"/>
          <a:ext cx="0" cy="0"/>
          <a:chOff x="0" y="0"/>
          <a:chExt cx="0" cy="0"/>
        </a:xfrm>
      </p:grpSpPr>
      <p:cxnSp>
        <p:nvCxnSpPr>
          <p:cNvPr id="3408" name="Google Shape;3408;p335"/>
          <p:cNvCxnSpPr/>
          <p:nvPr/>
        </p:nvCxnSpPr>
        <p:spPr>
          <a:xfrm rot="10800000">
            <a:off x="335831" y="150"/>
            <a:ext cx="0" cy="664800"/>
          </a:xfrm>
          <a:prstGeom prst="straightConnector1">
            <a:avLst/>
          </a:prstGeom>
          <a:noFill/>
          <a:ln cap="flat" cmpd="sng" w="9525">
            <a:solidFill>
              <a:srgbClr val="F00000"/>
            </a:solidFill>
            <a:prstDash val="solid"/>
            <a:round/>
            <a:headEnd len="med" w="med" type="none"/>
            <a:tailEnd len="med" w="med" type="none"/>
          </a:ln>
        </p:spPr>
      </p:cxnSp>
      <p:cxnSp>
        <p:nvCxnSpPr>
          <p:cNvPr id="3409" name="Google Shape;3409;p335"/>
          <p:cNvCxnSpPr/>
          <p:nvPr/>
        </p:nvCxnSpPr>
        <p:spPr>
          <a:xfrm rot="10800000">
            <a:off x="335825" y="4800900"/>
            <a:ext cx="0" cy="342600"/>
          </a:xfrm>
          <a:prstGeom prst="straightConnector1">
            <a:avLst/>
          </a:prstGeom>
          <a:noFill/>
          <a:ln cap="flat" cmpd="sng" w="9525">
            <a:solidFill>
              <a:srgbClr val="F00000"/>
            </a:solidFill>
            <a:prstDash val="solid"/>
            <a:round/>
            <a:headEnd len="med" w="med" type="none"/>
            <a:tailEnd len="med" w="med" type="none"/>
          </a:ln>
        </p:spPr>
      </p:cxnSp>
      <p:sp>
        <p:nvSpPr>
          <p:cNvPr id="3410" name="Google Shape;3410;p3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11" name="Google Shape;3411;p33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12" name="Google Shape;3412;p335"/>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413" name="Google Shape;3413;p335"/>
          <p:cNvCxnSpPr/>
          <p:nvPr/>
        </p:nvCxnSpPr>
        <p:spPr>
          <a:xfrm>
            <a:off x="3229613" y="3172294"/>
            <a:ext cx="0" cy="1168200"/>
          </a:xfrm>
          <a:prstGeom prst="straightConnector1">
            <a:avLst/>
          </a:prstGeom>
          <a:noFill/>
          <a:ln cap="flat" cmpd="sng" w="9525">
            <a:solidFill>
              <a:schemeClr val="dk2"/>
            </a:solidFill>
            <a:prstDash val="dot"/>
            <a:round/>
            <a:headEnd len="med" w="med" type="none"/>
            <a:tailEnd len="med" w="med" type="none"/>
          </a:ln>
        </p:spPr>
      </p:cxnSp>
      <p:cxnSp>
        <p:nvCxnSpPr>
          <p:cNvPr id="3414" name="Google Shape;3414;p335"/>
          <p:cNvCxnSpPr/>
          <p:nvPr/>
        </p:nvCxnSpPr>
        <p:spPr>
          <a:xfrm>
            <a:off x="5914388" y="3172294"/>
            <a:ext cx="0" cy="1168200"/>
          </a:xfrm>
          <a:prstGeom prst="straightConnector1">
            <a:avLst/>
          </a:prstGeom>
          <a:noFill/>
          <a:ln cap="flat" cmpd="sng" w="9525">
            <a:solidFill>
              <a:schemeClr val="dk2"/>
            </a:solidFill>
            <a:prstDash val="dot"/>
            <a:round/>
            <a:headEnd len="med" w="med" type="none"/>
            <a:tailEnd len="med" w="med" type="none"/>
          </a:ln>
        </p:spPr>
      </p:cxnSp>
      <p:sp>
        <p:nvSpPr>
          <p:cNvPr id="3415" name="Google Shape;3415;p335"/>
          <p:cNvSpPr txBox="1"/>
          <p:nvPr>
            <p:ph idx="2"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9pPr>
          </a:lstStyle>
          <a:p/>
        </p:txBody>
      </p:sp>
      <p:sp>
        <p:nvSpPr>
          <p:cNvPr id="3416" name="Google Shape;3416;p335"/>
          <p:cNvSpPr txBox="1"/>
          <p:nvPr>
            <p:ph idx="3"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417" name="Google Shape;3417;p335"/>
          <p:cNvSpPr txBox="1"/>
          <p:nvPr>
            <p:ph idx="4"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9pPr>
          </a:lstStyle>
          <a:p/>
        </p:txBody>
      </p:sp>
      <p:sp>
        <p:nvSpPr>
          <p:cNvPr id="3418" name="Google Shape;3418;p335"/>
          <p:cNvSpPr txBox="1"/>
          <p:nvPr>
            <p:ph idx="5"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419" name="Google Shape;3419;p335"/>
          <p:cNvSpPr txBox="1"/>
          <p:nvPr>
            <p:ph idx="6"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rgbClr val="EE0000"/>
                </a:solidFill>
                <a:latin typeface="Red Hat Display Medium"/>
                <a:ea typeface="Red Hat Display Medium"/>
                <a:cs typeface="Red Hat Display Medium"/>
                <a:sym typeface="Red Hat Display Medium"/>
              </a:defRPr>
            </a:lvl9pPr>
          </a:lstStyle>
          <a:p/>
        </p:txBody>
      </p:sp>
      <p:sp>
        <p:nvSpPr>
          <p:cNvPr id="3420" name="Google Shape;3420;p335"/>
          <p:cNvSpPr txBox="1"/>
          <p:nvPr>
            <p:ph idx="7"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421" name="Google Shape;3421;p335"/>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800"/>
              <a:buFont typeface="Red Hat Display Medium"/>
              <a:buNone/>
              <a:defRPr sz="8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800"/>
              <a:buFont typeface="Red Hat Display Medium"/>
              <a:buNone/>
              <a:defRPr sz="8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800"/>
              <a:buFont typeface="Red Hat Display Medium"/>
              <a:buNone/>
              <a:defRPr sz="8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800"/>
              <a:buFont typeface="Red Hat Display Medium"/>
              <a:buNone/>
              <a:defRPr sz="8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800"/>
              <a:buFont typeface="Red Hat Display Medium"/>
              <a:buNone/>
              <a:defRPr sz="8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800"/>
              <a:buFont typeface="Red Hat Display Medium"/>
              <a:buNone/>
              <a:defRPr sz="8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800"/>
              <a:buFont typeface="Red Hat Display Medium"/>
              <a:buNone/>
              <a:defRPr sz="8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800"/>
              <a:buFont typeface="Red Hat Display Medium"/>
              <a:buNone/>
              <a:defRPr sz="8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800"/>
              <a:buFont typeface="Red Hat Display Medium"/>
              <a:buNone/>
              <a:defRPr sz="800">
                <a:solidFill>
                  <a:srgbClr val="EE0000"/>
                </a:solidFill>
                <a:latin typeface="Red Hat Display Medium"/>
                <a:ea typeface="Red Hat Display Medium"/>
                <a:cs typeface="Red Hat Display Medium"/>
                <a:sym typeface="Red Hat Display Medium"/>
              </a:defRPr>
            </a:lvl9pPr>
          </a:lstStyle>
          <a:p/>
        </p:txBody>
      </p:sp>
      <p:sp>
        <p:nvSpPr>
          <p:cNvPr id="3422" name="Google Shape;3422;p33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423" name="Google Shape;3423;p335"/>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EE0000"/>
                </a:solidFill>
              </a:defRPr>
            </a:lvl1pPr>
            <a:lvl2pPr lvl="1" rtl="0" algn="ctr">
              <a:spcBef>
                <a:spcPts val="400"/>
              </a:spcBef>
              <a:spcAft>
                <a:spcPts val="0"/>
              </a:spcAft>
              <a:buNone/>
              <a:defRPr sz="1400">
                <a:solidFill>
                  <a:srgbClr val="EE0000"/>
                </a:solidFill>
              </a:defRPr>
            </a:lvl2pPr>
            <a:lvl3pPr lvl="2" rtl="0" algn="ctr">
              <a:spcBef>
                <a:spcPts val="400"/>
              </a:spcBef>
              <a:spcAft>
                <a:spcPts val="0"/>
              </a:spcAft>
              <a:buNone/>
              <a:defRPr sz="1400">
                <a:solidFill>
                  <a:srgbClr val="EE0000"/>
                </a:solidFill>
              </a:defRPr>
            </a:lvl3pPr>
            <a:lvl4pPr lvl="3" rtl="0" algn="ctr">
              <a:spcBef>
                <a:spcPts val="400"/>
              </a:spcBef>
              <a:spcAft>
                <a:spcPts val="0"/>
              </a:spcAft>
              <a:buNone/>
              <a:defRPr sz="1400">
                <a:solidFill>
                  <a:srgbClr val="EE0000"/>
                </a:solidFill>
              </a:defRPr>
            </a:lvl4pPr>
            <a:lvl5pPr lvl="4" rtl="0" algn="ctr">
              <a:spcBef>
                <a:spcPts val="400"/>
              </a:spcBef>
              <a:spcAft>
                <a:spcPts val="0"/>
              </a:spcAft>
              <a:buNone/>
              <a:defRPr sz="1400">
                <a:solidFill>
                  <a:srgbClr val="EE0000"/>
                </a:solidFill>
              </a:defRPr>
            </a:lvl5pPr>
            <a:lvl6pPr lvl="5" rtl="0" algn="ctr">
              <a:spcBef>
                <a:spcPts val="400"/>
              </a:spcBef>
              <a:spcAft>
                <a:spcPts val="0"/>
              </a:spcAft>
              <a:buNone/>
              <a:defRPr sz="1400">
                <a:solidFill>
                  <a:srgbClr val="EE0000"/>
                </a:solidFill>
              </a:defRPr>
            </a:lvl6pPr>
            <a:lvl7pPr lvl="6" rtl="0" algn="ctr">
              <a:spcBef>
                <a:spcPts val="400"/>
              </a:spcBef>
              <a:spcAft>
                <a:spcPts val="0"/>
              </a:spcAft>
              <a:buNone/>
              <a:defRPr sz="1400">
                <a:solidFill>
                  <a:srgbClr val="EE0000"/>
                </a:solidFill>
              </a:defRPr>
            </a:lvl7pPr>
            <a:lvl8pPr lvl="7" rtl="0" algn="ctr">
              <a:spcBef>
                <a:spcPts val="400"/>
              </a:spcBef>
              <a:spcAft>
                <a:spcPts val="0"/>
              </a:spcAft>
              <a:buNone/>
              <a:defRPr sz="1400">
                <a:solidFill>
                  <a:srgbClr val="EE0000"/>
                </a:solidFill>
              </a:defRPr>
            </a:lvl8pPr>
            <a:lvl9pPr lvl="8" rtl="0" algn="ctr">
              <a:spcBef>
                <a:spcPts val="400"/>
              </a:spcBef>
              <a:spcAft>
                <a:spcPts val="400"/>
              </a:spcAft>
              <a:buNone/>
              <a:defRPr sz="1400">
                <a:solidFill>
                  <a:srgbClr val="EE0000"/>
                </a:solidFill>
              </a:defRPr>
            </a:lvl9pPr>
          </a:lstStyle>
          <a:p/>
        </p:txBody>
      </p:sp>
      <p:sp>
        <p:nvSpPr>
          <p:cNvPr id="3424" name="Google Shape;3424;p335"/>
          <p:cNvSpPr/>
          <p:nvPr/>
        </p:nvSpPr>
        <p:spPr>
          <a:xfrm>
            <a:off x="7844950" y="313075"/>
            <a:ext cx="988500" cy="138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272" name="Shape 272"/>
        <p:cNvGrpSpPr/>
        <p:nvPr/>
      </p:nvGrpSpPr>
      <p:grpSpPr>
        <a:xfrm>
          <a:off x="0" y="0"/>
          <a:ext cx="0" cy="0"/>
          <a:chOff x="0" y="0"/>
          <a:chExt cx="0" cy="0"/>
        </a:xfrm>
      </p:grpSpPr>
      <p:cxnSp>
        <p:nvCxnSpPr>
          <p:cNvPr id="273" name="Google Shape;273;p3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74" name="Google Shape;274;p3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75" name="Google Shape;275;p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76" name="Google Shape;276;p35"/>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277" name="Google Shape;277;p35"/>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78" name="Google Shape;278;p35"/>
          <p:cNvSpPr txBox="1"/>
          <p:nvPr>
            <p:ph idx="2"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79" name="Google Shape;279;p3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80" name="Google Shape;280;p35"/>
          <p:cNvSpPr txBox="1"/>
          <p:nvPr>
            <p:ph idx="3"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3">
  <p:cSld name="CUSTOM_4_22_7">
    <p:spTree>
      <p:nvGrpSpPr>
        <p:cNvPr id="3425" name="Shape 3425"/>
        <p:cNvGrpSpPr/>
        <p:nvPr/>
      </p:nvGrpSpPr>
      <p:grpSpPr>
        <a:xfrm>
          <a:off x="0" y="0"/>
          <a:ext cx="0" cy="0"/>
          <a:chOff x="0" y="0"/>
          <a:chExt cx="0" cy="0"/>
        </a:xfrm>
      </p:grpSpPr>
      <p:sp>
        <p:nvSpPr>
          <p:cNvPr id="3426" name="Google Shape;3426;p33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427" name="Google Shape;3427;p33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428" name="Google Shape;3428;p33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429" name="Google Shape;3429;p33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430" name="Google Shape;3430;p3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431" name="Google Shape;3431;p33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32" name="Google Shape;3432;p336"/>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Q1CY2021</a:t>
            </a:r>
            <a:endParaRPr sz="600">
              <a:solidFill>
                <a:srgbClr val="666666"/>
              </a:solidFill>
              <a:latin typeface="Red Hat Display"/>
              <a:ea typeface="Red Hat Display"/>
              <a:cs typeface="Red Hat Display"/>
              <a:sym typeface="Red Hat Display"/>
            </a:endParaRPr>
          </a:p>
        </p:txBody>
      </p:sp>
      <p:sp>
        <p:nvSpPr>
          <p:cNvPr id="3433" name="Google Shape;3433;p336"/>
          <p:cNvSpPr/>
          <p:nvPr/>
        </p:nvSpPr>
        <p:spPr>
          <a:xfrm>
            <a:off x="7829550" y="316450"/>
            <a:ext cx="1066500" cy="1710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2">
  <p:cSld name="CUSTOM_4_3_2_1">
    <p:spTree>
      <p:nvGrpSpPr>
        <p:cNvPr id="3434" name="Shape 3434"/>
        <p:cNvGrpSpPr/>
        <p:nvPr/>
      </p:nvGrpSpPr>
      <p:grpSpPr>
        <a:xfrm>
          <a:off x="0" y="0"/>
          <a:ext cx="0" cy="0"/>
          <a:chOff x="0" y="0"/>
          <a:chExt cx="0" cy="0"/>
        </a:xfrm>
      </p:grpSpPr>
      <p:cxnSp>
        <p:nvCxnSpPr>
          <p:cNvPr id="3435" name="Google Shape;3435;p33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36" name="Google Shape;3436;p33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437" name="Google Shape;3437;p3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38" name="Google Shape;3438;p33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39" name="Google Shape;3439;p337"/>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440" name="Google Shape;3440;p337"/>
          <p:cNvCxnSpPr/>
          <p:nvPr/>
        </p:nvCxnSpPr>
        <p:spPr>
          <a:xfrm>
            <a:off x="2224625" y="2891244"/>
            <a:ext cx="0" cy="1168200"/>
          </a:xfrm>
          <a:prstGeom prst="straightConnector1">
            <a:avLst/>
          </a:prstGeom>
          <a:noFill/>
          <a:ln cap="flat" cmpd="sng" w="9525">
            <a:solidFill>
              <a:schemeClr val="dk2"/>
            </a:solidFill>
            <a:prstDash val="dot"/>
            <a:round/>
            <a:headEnd len="med" w="med" type="none"/>
            <a:tailEnd len="med" w="med" type="none"/>
          </a:ln>
        </p:spPr>
      </p:cxnSp>
      <p:cxnSp>
        <p:nvCxnSpPr>
          <p:cNvPr id="3441" name="Google Shape;3441;p337"/>
          <p:cNvCxnSpPr/>
          <p:nvPr/>
        </p:nvCxnSpPr>
        <p:spPr>
          <a:xfrm>
            <a:off x="6657663" y="2891244"/>
            <a:ext cx="0" cy="1168200"/>
          </a:xfrm>
          <a:prstGeom prst="straightConnector1">
            <a:avLst/>
          </a:prstGeom>
          <a:noFill/>
          <a:ln cap="flat" cmpd="sng" w="9525">
            <a:solidFill>
              <a:schemeClr val="dk2"/>
            </a:solidFill>
            <a:prstDash val="dot"/>
            <a:round/>
            <a:headEnd len="med" w="med" type="none"/>
            <a:tailEnd len="med" w="med" type="none"/>
          </a:ln>
        </p:spPr>
      </p:cxnSp>
      <p:sp>
        <p:nvSpPr>
          <p:cNvPr id="3442" name="Google Shape;3442;p337"/>
          <p:cNvSpPr txBox="1"/>
          <p:nvPr>
            <p:ph idx="2" type="subTitle"/>
          </p:nvPr>
        </p:nvSpPr>
        <p:spPr>
          <a:xfrm>
            <a:off x="492525" y="2659025"/>
            <a:ext cx="1525500" cy="5493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443" name="Google Shape;3443;p337"/>
          <p:cNvSpPr txBox="1"/>
          <p:nvPr>
            <p:ph idx="3" type="subTitle"/>
          </p:nvPr>
        </p:nvSpPr>
        <p:spPr>
          <a:xfrm>
            <a:off x="492525" y="3413800"/>
            <a:ext cx="15255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444" name="Google Shape;3444;p337"/>
          <p:cNvSpPr txBox="1"/>
          <p:nvPr>
            <p:ph idx="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445" name="Google Shape;3445;p33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446" name="Google Shape;3446;p337"/>
          <p:cNvSpPr txBox="1"/>
          <p:nvPr>
            <p:ph idx="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447" name="Google Shape;3447;p337"/>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Q4CY2021</a:t>
            </a:r>
            <a:endParaRPr sz="600">
              <a:solidFill>
                <a:srgbClr val="666666"/>
              </a:solidFill>
              <a:latin typeface="Red Hat Display"/>
              <a:ea typeface="Red Hat Display"/>
              <a:cs typeface="Red Hat Display"/>
              <a:sym typeface="Red Hat Display"/>
            </a:endParaRPr>
          </a:p>
        </p:txBody>
      </p:sp>
      <p:sp>
        <p:nvSpPr>
          <p:cNvPr id="3448" name="Google Shape;3448;p337"/>
          <p:cNvSpPr/>
          <p:nvPr/>
        </p:nvSpPr>
        <p:spPr>
          <a:xfrm>
            <a:off x="7844950" y="313075"/>
            <a:ext cx="988500" cy="1386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9" name="Google Shape;3449;p337"/>
          <p:cNvCxnSpPr/>
          <p:nvPr/>
        </p:nvCxnSpPr>
        <p:spPr>
          <a:xfrm>
            <a:off x="4371125" y="2891244"/>
            <a:ext cx="0" cy="1168200"/>
          </a:xfrm>
          <a:prstGeom prst="straightConnector1">
            <a:avLst/>
          </a:prstGeom>
          <a:noFill/>
          <a:ln cap="flat" cmpd="sng" w="9525">
            <a:solidFill>
              <a:schemeClr val="dk2"/>
            </a:solidFill>
            <a:prstDash val="dot"/>
            <a:round/>
            <a:headEnd len="med" w="med" type="none"/>
            <a:tailEnd len="med" w="med" type="none"/>
          </a:ln>
        </p:spPr>
      </p:cxnSp>
      <p:sp>
        <p:nvSpPr>
          <p:cNvPr id="3450" name="Google Shape;3450;p337"/>
          <p:cNvSpPr txBox="1"/>
          <p:nvPr>
            <p:ph idx="6" type="subTitle"/>
          </p:nvPr>
        </p:nvSpPr>
        <p:spPr>
          <a:xfrm>
            <a:off x="2495550" y="2659025"/>
            <a:ext cx="1525500" cy="5493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451" name="Google Shape;3451;p337"/>
          <p:cNvSpPr txBox="1"/>
          <p:nvPr>
            <p:ph idx="7" type="subTitle"/>
          </p:nvPr>
        </p:nvSpPr>
        <p:spPr>
          <a:xfrm>
            <a:off x="2495550" y="3413800"/>
            <a:ext cx="15255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452" name="Google Shape;3452;p337"/>
          <p:cNvSpPr txBox="1"/>
          <p:nvPr>
            <p:ph idx="8" type="subTitle"/>
          </p:nvPr>
        </p:nvSpPr>
        <p:spPr>
          <a:xfrm>
            <a:off x="4725175" y="2659025"/>
            <a:ext cx="1525500" cy="5493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453" name="Google Shape;3453;p337"/>
          <p:cNvSpPr txBox="1"/>
          <p:nvPr>
            <p:ph idx="9" type="subTitle"/>
          </p:nvPr>
        </p:nvSpPr>
        <p:spPr>
          <a:xfrm>
            <a:off x="4725175" y="3413800"/>
            <a:ext cx="15255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454" name="Google Shape;3454;p337"/>
          <p:cNvSpPr txBox="1"/>
          <p:nvPr>
            <p:ph idx="13" type="subTitle"/>
          </p:nvPr>
        </p:nvSpPr>
        <p:spPr>
          <a:xfrm>
            <a:off x="6954800" y="2659013"/>
            <a:ext cx="1525500" cy="5493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455" name="Google Shape;3455;p337"/>
          <p:cNvSpPr txBox="1"/>
          <p:nvPr>
            <p:ph idx="14" type="subTitle"/>
          </p:nvPr>
        </p:nvSpPr>
        <p:spPr>
          <a:xfrm>
            <a:off x="6954800" y="3413788"/>
            <a:ext cx="15255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Tree>
  </p:cSld>
  <p:clrMapOvr>
    <a:masterClrMapping/>
  </p:clrMapOvr>
</p:sldLayout>
</file>

<file path=ppt/slideLayouts/slideLayout3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4">
  <p:cSld name="CUSTOM_4_17_7">
    <p:spTree>
      <p:nvGrpSpPr>
        <p:cNvPr id="3456" name="Shape 3456"/>
        <p:cNvGrpSpPr/>
        <p:nvPr/>
      </p:nvGrpSpPr>
      <p:grpSpPr>
        <a:xfrm>
          <a:off x="0" y="0"/>
          <a:ext cx="0" cy="0"/>
          <a:chOff x="0" y="0"/>
          <a:chExt cx="0" cy="0"/>
        </a:xfrm>
      </p:grpSpPr>
      <p:sp>
        <p:nvSpPr>
          <p:cNvPr id="3457" name="Google Shape;3457;p33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458" name="Google Shape;3458;p33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459" name="Google Shape;3459;p33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60" name="Google Shape;3460;p33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461" name="Google Shape;3461;p3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62" name="Google Shape;3462;p33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63" name="Google Shape;3463;p338"/>
          <p:cNvSpPr txBox="1"/>
          <p:nvPr>
            <p:ph idx="2"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464" name="Google Shape;3464;p33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465" name="Google Shape;3465;p338"/>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304800" lvl="0" marL="457200" rtl="0">
              <a:lnSpc>
                <a:spcPct val="135000"/>
              </a:lnSpc>
              <a:spcBef>
                <a:spcPts val="800"/>
              </a:spcBef>
              <a:spcAft>
                <a:spcPts val="0"/>
              </a:spcAft>
              <a:buSzPts val="1200"/>
              <a:buChar char="▸"/>
              <a:defRPr/>
            </a:lvl1pPr>
            <a:lvl2pPr indent="-298450" lvl="1" marL="914400" rtl="0">
              <a:lnSpc>
                <a:spcPct val="135000"/>
              </a:lnSpc>
              <a:spcBef>
                <a:spcPts val="800"/>
              </a:spcBef>
              <a:spcAft>
                <a:spcPts val="0"/>
              </a:spcAft>
              <a:buSzPts val="1100"/>
              <a:buChar char="･"/>
              <a:defRPr/>
            </a:lvl2pPr>
            <a:lvl3pPr indent="-298450" lvl="2" marL="1371600" rtl="0">
              <a:lnSpc>
                <a:spcPct val="135000"/>
              </a:lnSpc>
              <a:spcBef>
                <a:spcPts val="800"/>
              </a:spcBef>
              <a:spcAft>
                <a:spcPts val="0"/>
              </a:spcAft>
              <a:buSzPts val="1100"/>
              <a:buChar char="･"/>
              <a:defRPr/>
            </a:lvl3pPr>
            <a:lvl4pPr indent="-298450" lvl="3" marL="1828800" rtl="0">
              <a:lnSpc>
                <a:spcPct val="135000"/>
              </a:lnSpc>
              <a:spcBef>
                <a:spcPts val="800"/>
              </a:spcBef>
              <a:spcAft>
                <a:spcPts val="0"/>
              </a:spcAft>
              <a:buSzPts val="1100"/>
              <a:buChar char="･"/>
              <a:defRPr/>
            </a:lvl4pPr>
            <a:lvl5pPr indent="-298450" lvl="4" marL="2286000" rtl="0">
              <a:lnSpc>
                <a:spcPct val="135000"/>
              </a:lnSpc>
              <a:spcBef>
                <a:spcPts val="800"/>
              </a:spcBef>
              <a:spcAft>
                <a:spcPts val="0"/>
              </a:spcAft>
              <a:buSzPts val="1100"/>
              <a:buChar char="･"/>
              <a:defRPr/>
            </a:lvl5pPr>
            <a:lvl6pPr indent="-298450" lvl="5" marL="2743200" rtl="0">
              <a:lnSpc>
                <a:spcPct val="135000"/>
              </a:lnSpc>
              <a:spcBef>
                <a:spcPts val="800"/>
              </a:spcBef>
              <a:spcAft>
                <a:spcPts val="0"/>
              </a:spcAft>
              <a:buSzPts val="1100"/>
              <a:buChar char="･"/>
              <a:defRPr/>
            </a:lvl6pPr>
            <a:lvl7pPr indent="-298450" lvl="6" marL="3200400" rtl="0">
              <a:lnSpc>
                <a:spcPct val="135000"/>
              </a:lnSpc>
              <a:spcBef>
                <a:spcPts val="800"/>
              </a:spcBef>
              <a:spcAft>
                <a:spcPts val="0"/>
              </a:spcAft>
              <a:buSzPts val="1100"/>
              <a:buChar char="･"/>
              <a:defRPr/>
            </a:lvl7pPr>
            <a:lvl8pPr indent="-298450" lvl="7" marL="3657600" rtl="0">
              <a:lnSpc>
                <a:spcPct val="135000"/>
              </a:lnSpc>
              <a:spcBef>
                <a:spcPts val="800"/>
              </a:spcBef>
              <a:spcAft>
                <a:spcPts val="0"/>
              </a:spcAft>
              <a:buSzPts val="1100"/>
              <a:buChar char="･"/>
              <a:defRPr/>
            </a:lvl8pPr>
            <a:lvl9pPr indent="-298450" lvl="8" marL="4114800" rtl="0">
              <a:lnSpc>
                <a:spcPct val="135000"/>
              </a:lnSpc>
              <a:spcBef>
                <a:spcPts val="800"/>
              </a:spcBef>
              <a:spcAft>
                <a:spcPts val="800"/>
              </a:spcAft>
              <a:buSzPts val="1100"/>
              <a:buChar char="･"/>
              <a:defRPr/>
            </a:lvl9pPr>
          </a:lstStyle>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3">
  <p:cSld name="CUSTOM_4_94">
    <p:spTree>
      <p:nvGrpSpPr>
        <p:cNvPr id="3466" name="Shape 3466"/>
        <p:cNvGrpSpPr/>
        <p:nvPr/>
      </p:nvGrpSpPr>
      <p:grpSpPr>
        <a:xfrm>
          <a:off x="0" y="0"/>
          <a:ext cx="0" cy="0"/>
          <a:chOff x="0" y="0"/>
          <a:chExt cx="0" cy="0"/>
        </a:xfrm>
      </p:grpSpPr>
      <p:sp>
        <p:nvSpPr>
          <p:cNvPr id="3467" name="Google Shape;3467;p33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468" name="Google Shape;3468;p33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469" name="Google Shape;3469;p33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470" name="Google Shape;3470;p33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471" name="Google Shape;3471;p3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472" name="Google Shape;3472;p33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73" name="Google Shape;3473;p33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_4">
    <p:bg>
      <p:bgPr>
        <a:blipFill>
          <a:blip r:embed="rId2">
            <a:alphaModFix/>
          </a:blip>
          <a:stretch>
            <a:fillRect/>
          </a:stretch>
        </a:blipFill>
      </p:bgPr>
    </p:bg>
    <p:spTree>
      <p:nvGrpSpPr>
        <p:cNvPr id="3474" name="Shape 3474"/>
        <p:cNvGrpSpPr/>
        <p:nvPr/>
      </p:nvGrpSpPr>
      <p:grpSpPr>
        <a:xfrm>
          <a:off x="0" y="0"/>
          <a:ext cx="0" cy="0"/>
          <a:chOff x="0" y="0"/>
          <a:chExt cx="0" cy="0"/>
        </a:xfrm>
      </p:grpSpPr>
      <p:sp>
        <p:nvSpPr>
          <p:cNvPr id="3475" name="Google Shape;3475;p340"/>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3476" name="Google Shape;3476;p34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477" name="Google Shape;3477;p3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3478" name="Google Shape;3478;p340"/>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3479" name="Google Shape;3479;p34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480" name="Google Shape;3480;p34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pic>
        <p:nvPicPr>
          <p:cNvPr id="3481" name="Google Shape;3481;p340"/>
          <p:cNvPicPr preferRelativeResize="0"/>
          <p:nvPr/>
        </p:nvPicPr>
        <p:blipFill>
          <a:blip r:embed="rId3">
            <a:alphaModFix/>
          </a:blip>
          <a:stretch>
            <a:fillRect/>
          </a:stretch>
        </p:blipFill>
        <p:spPr>
          <a:xfrm>
            <a:off x="7002694" y="4682513"/>
            <a:ext cx="1716036" cy="203497"/>
          </a:xfrm>
          <a:prstGeom prst="rect">
            <a:avLst/>
          </a:prstGeom>
          <a:noFill/>
          <a:ln>
            <a:noFill/>
          </a:ln>
        </p:spPr>
      </p:pic>
    </p:spTree>
  </p:cSld>
  <p:clrMapOvr>
    <a:masterClrMapping/>
  </p:clrMapOvr>
</p:sldLayout>
</file>

<file path=ppt/slideLayouts/slideLayout3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1">
  <p:cSld name="CUSTOM_4_38">
    <p:spTree>
      <p:nvGrpSpPr>
        <p:cNvPr id="3482" name="Shape 3482"/>
        <p:cNvGrpSpPr/>
        <p:nvPr/>
      </p:nvGrpSpPr>
      <p:grpSpPr>
        <a:xfrm>
          <a:off x="0" y="0"/>
          <a:ext cx="0" cy="0"/>
          <a:chOff x="0" y="0"/>
          <a:chExt cx="0" cy="0"/>
        </a:xfrm>
      </p:grpSpPr>
      <p:sp>
        <p:nvSpPr>
          <p:cNvPr id="3483" name="Google Shape;3483;p34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484" name="Google Shape;3484;p34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485" name="Google Shape;3485;p34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86" name="Google Shape;3486;p34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487" name="Google Shape;3487;p3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88" name="Google Shape;3488;p34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489" name="Google Shape;3489;p34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490" name="Google Shape;3490;p341"/>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491" name="Google Shape;3491;p341"/>
          <p:cNvSpPr/>
          <p:nvPr/>
        </p:nvSpPr>
        <p:spPr>
          <a:xfrm>
            <a:off x="7395056" y="4687106"/>
            <a:ext cx="492600" cy="297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492" name="Google Shape;3492;p341"/>
          <p:cNvSpPr/>
          <p:nvPr/>
        </p:nvSpPr>
        <p:spPr>
          <a:xfrm>
            <a:off x="7843875" y="180131"/>
            <a:ext cx="983700" cy="3426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4">
  <p:cSld name="CUSTOM_4_95">
    <p:spTree>
      <p:nvGrpSpPr>
        <p:cNvPr id="3493" name="Shape 3493"/>
        <p:cNvGrpSpPr/>
        <p:nvPr/>
      </p:nvGrpSpPr>
      <p:grpSpPr>
        <a:xfrm>
          <a:off x="0" y="0"/>
          <a:ext cx="0" cy="0"/>
          <a:chOff x="0" y="0"/>
          <a:chExt cx="0" cy="0"/>
        </a:xfrm>
      </p:grpSpPr>
      <p:sp>
        <p:nvSpPr>
          <p:cNvPr id="3494" name="Google Shape;3494;p34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495" name="Google Shape;3495;p34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496" name="Google Shape;3496;p34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497" name="Google Shape;3497;p34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498" name="Google Shape;3498;p3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499" name="Google Shape;3499;p34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pic>
        <p:nvPicPr>
          <p:cNvPr id="3500" name="Google Shape;3500;p342"/>
          <p:cNvPicPr preferRelativeResize="0"/>
          <p:nvPr/>
        </p:nvPicPr>
        <p:blipFill>
          <a:blip r:embed="rId2">
            <a:alphaModFix/>
          </a:blip>
          <a:stretch>
            <a:fillRect/>
          </a:stretch>
        </p:blipFill>
        <p:spPr>
          <a:xfrm>
            <a:off x="7002694" y="4682513"/>
            <a:ext cx="1716036" cy="203497"/>
          </a:xfrm>
          <a:prstGeom prst="rect">
            <a:avLst/>
          </a:prstGeom>
          <a:noFill/>
          <a:ln>
            <a:noFill/>
          </a:ln>
        </p:spPr>
      </p:pic>
    </p:spTree>
  </p:cSld>
  <p:clrMapOvr>
    <a:masterClrMapping/>
  </p:clrMapOvr>
</p:sldLayout>
</file>

<file path=ppt/slideLayouts/slideLayout3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4">
  <p:cSld name="CUSTOM_4_2_8">
    <p:spTree>
      <p:nvGrpSpPr>
        <p:cNvPr id="3501" name="Shape 3501"/>
        <p:cNvGrpSpPr/>
        <p:nvPr/>
      </p:nvGrpSpPr>
      <p:grpSpPr>
        <a:xfrm>
          <a:off x="0" y="0"/>
          <a:ext cx="0" cy="0"/>
          <a:chOff x="0" y="0"/>
          <a:chExt cx="0" cy="0"/>
        </a:xfrm>
      </p:grpSpPr>
      <p:sp>
        <p:nvSpPr>
          <p:cNvPr id="3502" name="Google Shape;3502;p34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1900">
                <a:solidFill>
                  <a:srgbClr val="000000"/>
                </a:solidFill>
              </a:defRPr>
            </a:lvl1pPr>
            <a:lvl2pPr lvl="1" rtl="0" algn="ctr">
              <a:lnSpc>
                <a:spcPct val="130000"/>
              </a:lnSpc>
              <a:spcBef>
                <a:spcPts val="0"/>
              </a:spcBef>
              <a:spcAft>
                <a:spcPts val="0"/>
              </a:spcAft>
              <a:buNone/>
              <a:defRPr sz="1900">
                <a:solidFill>
                  <a:srgbClr val="000000"/>
                </a:solidFill>
              </a:defRPr>
            </a:lvl2pPr>
            <a:lvl3pPr lvl="2" rtl="0" algn="ctr">
              <a:lnSpc>
                <a:spcPct val="130000"/>
              </a:lnSpc>
              <a:spcBef>
                <a:spcPts val="0"/>
              </a:spcBef>
              <a:spcAft>
                <a:spcPts val="0"/>
              </a:spcAft>
              <a:buNone/>
              <a:defRPr sz="1900">
                <a:solidFill>
                  <a:srgbClr val="000000"/>
                </a:solidFill>
              </a:defRPr>
            </a:lvl3pPr>
            <a:lvl4pPr lvl="3" rtl="0" algn="ctr">
              <a:lnSpc>
                <a:spcPct val="130000"/>
              </a:lnSpc>
              <a:spcBef>
                <a:spcPts val="0"/>
              </a:spcBef>
              <a:spcAft>
                <a:spcPts val="0"/>
              </a:spcAft>
              <a:buNone/>
              <a:defRPr sz="1900">
                <a:solidFill>
                  <a:srgbClr val="000000"/>
                </a:solidFill>
              </a:defRPr>
            </a:lvl4pPr>
            <a:lvl5pPr lvl="4" rtl="0" algn="ctr">
              <a:lnSpc>
                <a:spcPct val="130000"/>
              </a:lnSpc>
              <a:spcBef>
                <a:spcPts val="0"/>
              </a:spcBef>
              <a:spcAft>
                <a:spcPts val="0"/>
              </a:spcAft>
              <a:buNone/>
              <a:defRPr sz="1900">
                <a:solidFill>
                  <a:srgbClr val="000000"/>
                </a:solidFill>
              </a:defRPr>
            </a:lvl5pPr>
            <a:lvl6pPr lvl="5" rtl="0" algn="ctr">
              <a:lnSpc>
                <a:spcPct val="130000"/>
              </a:lnSpc>
              <a:spcBef>
                <a:spcPts val="0"/>
              </a:spcBef>
              <a:spcAft>
                <a:spcPts val="0"/>
              </a:spcAft>
              <a:buNone/>
              <a:defRPr sz="1900">
                <a:solidFill>
                  <a:srgbClr val="000000"/>
                </a:solidFill>
              </a:defRPr>
            </a:lvl6pPr>
            <a:lvl7pPr lvl="6" rtl="0" algn="ctr">
              <a:lnSpc>
                <a:spcPct val="130000"/>
              </a:lnSpc>
              <a:spcBef>
                <a:spcPts val="0"/>
              </a:spcBef>
              <a:spcAft>
                <a:spcPts val="0"/>
              </a:spcAft>
              <a:buNone/>
              <a:defRPr sz="1900">
                <a:solidFill>
                  <a:srgbClr val="000000"/>
                </a:solidFill>
              </a:defRPr>
            </a:lvl7pPr>
            <a:lvl8pPr lvl="7" rtl="0" algn="ctr">
              <a:lnSpc>
                <a:spcPct val="130000"/>
              </a:lnSpc>
              <a:spcBef>
                <a:spcPts val="0"/>
              </a:spcBef>
              <a:spcAft>
                <a:spcPts val="0"/>
              </a:spcAft>
              <a:buNone/>
              <a:defRPr sz="1900">
                <a:solidFill>
                  <a:srgbClr val="000000"/>
                </a:solidFill>
              </a:defRPr>
            </a:lvl8pPr>
            <a:lvl9pPr lvl="8" rtl="0" algn="ctr">
              <a:lnSpc>
                <a:spcPct val="130000"/>
              </a:lnSpc>
              <a:spcBef>
                <a:spcPts val="0"/>
              </a:spcBef>
              <a:spcAft>
                <a:spcPts val="0"/>
              </a:spcAft>
              <a:buNone/>
              <a:defRPr sz="1900">
                <a:solidFill>
                  <a:srgbClr val="000000"/>
                </a:solidFill>
              </a:defRPr>
            </a:lvl9pPr>
          </a:lstStyle>
          <a:p/>
        </p:txBody>
      </p:sp>
      <p:cxnSp>
        <p:nvCxnSpPr>
          <p:cNvPr id="3503" name="Google Shape;3503;p34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504" name="Google Shape;3504;p343"/>
          <p:cNvSpPr txBox="1"/>
          <p:nvPr>
            <p:ph idx="1" type="subTitle"/>
          </p:nvPr>
        </p:nvSpPr>
        <p:spPr>
          <a:xfrm>
            <a:off x="335831" y="41580"/>
            <a:ext cx="38619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505" name="Google Shape;3505;p34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506" name="Google Shape;3506;p3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507" name="Google Shape;3507;p34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508" name="Google Shape;3508;p34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p:txBody>
      </p:sp>
    </p:spTree>
  </p:cSld>
  <p:clrMapOvr>
    <a:masterClrMapping/>
  </p:clrMapOvr>
</p:sldLayout>
</file>

<file path=ppt/slideLayouts/slideLayout3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2 1">
  <p:cSld name="CUSTOM_4_3_1_3">
    <p:spTree>
      <p:nvGrpSpPr>
        <p:cNvPr id="3509" name="Shape 3509"/>
        <p:cNvGrpSpPr/>
        <p:nvPr/>
      </p:nvGrpSpPr>
      <p:grpSpPr>
        <a:xfrm>
          <a:off x="0" y="0"/>
          <a:ext cx="0" cy="0"/>
          <a:chOff x="0" y="0"/>
          <a:chExt cx="0" cy="0"/>
        </a:xfrm>
      </p:grpSpPr>
      <p:cxnSp>
        <p:nvCxnSpPr>
          <p:cNvPr id="3510" name="Google Shape;3510;p34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511" name="Google Shape;3511;p344"/>
          <p:cNvSpPr txBox="1"/>
          <p:nvPr>
            <p:ph idx="1" type="subTitle"/>
          </p:nvPr>
        </p:nvSpPr>
        <p:spPr>
          <a:xfrm>
            <a:off x="335825" y="196453"/>
            <a:ext cx="3861600" cy="3027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9pPr>
          </a:lstStyle>
          <a:p/>
        </p:txBody>
      </p:sp>
      <p:cxnSp>
        <p:nvCxnSpPr>
          <p:cNvPr id="3512" name="Google Shape;3512;p34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513" name="Google Shape;3513;p3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514" name="Google Shape;3514;p344"/>
          <p:cNvPicPr preferRelativeResize="0"/>
          <p:nvPr/>
        </p:nvPicPr>
        <p:blipFill rotWithShape="1">
          <a:blip r:embed="rId2">
            <a:alphaModFix/>
          </a:blip>
          <a:srcRect b="317" l="0" r="0" t="327"/>
          <a:stretch/>
        </p:blipFill>
        <p:spPr>
          <a:xfrm>
            <a:off x="8033460" y="4734938"/>
            <a:ext cx="731704" cy="171048"/>
          </a:xfrm>
          <a:prstGeom prst="rect">
            <a:avLst/>
          </a:prstGeom>
          <a:noFill/>
          <a:ln>
            <a:noFill/>
          </a:ln>
        </p:spPr>
      </p:pic>
      <p:sp>
        <p:nvSpPr>
          <p:cNvPr id="3515" name="Google Shape;3515;p344"/>
          <p:cNvSpPr txBox="1"/>
          <p:nvPr>
            <p:ph idx="2" type="subTitle"/>
          </p:nvPr>
        </p:nvSpPr>
        <p:spPr>
          <a:xfrm>
            <a:off x="663799" y="4627175"/>
            <a:ext cx="6590700" cy="4197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900">
                <a:solidFill>
                  <a:srgbClr val="4D4D4F"/>
                </a:solidFill>
                <a:latin typeface="Red Hat Display"/>
                <a:ea typeface="Red Hat Display"/>
                <a:cs typeface="Red Hat Display"/>
                <a:sym typeface="Red Hat Display"/>
              </a:defRPr>
            </a:lvl1pPr>
            <a:lvl2pPr lvl="1"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2pPr>
            <a:lvl3pPr lvl="2"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3pPr>
            <a:lvl4pPr lvl="3"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4pPr>
            <a:lvl5pPr lvl="4"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5pPr>
            <a:lvl6pPr lvl="5"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6pPr>
            <a:lvl7pPr lvl="6"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7pPr>
            <a:lvl8pPr lvl="7"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8pPr>
            <a:lvl9pPr lvl="8"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9pPr>
          </a:lstStyle>
          <a:p/>
        </p:txBody>
      </p:sp>
      <p:sp>
        <p:nvSpPr>
          <p:cNvPr id="3516" name="Google Shape;3516;p344"/>
          <p:cNvSpPr txBox="1"/>
          <p:nvPr/>
        </p:nvSpPr>
        <p:spPr>
          <a:xfrm>
            <a:off x="5550423" y="4627175"/>
            <a:ext cx="2381400" cy="41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
                <a:solidFill>
                  <a:srgbClr val="4D4D4F"/>
                </a:solidFill>
                <a:latin typeface="Red Hat Display"/>
                <a:ea typeface="Red Hat Display"/>
                <a:cs typeface="Red Hat Display"/>
                <a:sym typeface="Red Hat Display"/>
              </a:rPr>
              <a:t>F18017-200131</a:t>
            </a:r>
            <a:endParaRPr sz="500">
              <a:solidFill>
                <a:srgbClr val="4D4D4F"/>
              </a:solidFill>
              <a:latin typeface="Red Hat Display"/>
              <a:ea typeface="Red Hat Display"/>
              <a:cs typeface="Red Hat Display"/>
              <a:sym typeface="Red Hat Display"/>
            </a:endParaRPr>
          </a:p>
        </p:txBody>
      </p:sp>
      <p:sp>
        <p:nvSpPr>
          <p:cNvPr id="3517" name="Google Shape;3517;p344"/>
          <p:cNvSpPr txBox="1"/>
          <p:nvPr>
            <p:ph type="title"/>
          </p:nvPr>
        </p:nvSpPr>
        <p:spPr>
          <a:xfrm>
            <a:off x="335825" y="499000"/>
            <a:ext cx="8472300" cy="4197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sz="21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9pPr>
          </a:lstStyle>
          <a:p/>
        </p:txBody>
      </p:sp>
      <p:sp>
        <p:nvSpPr>
          <p:cNvPr id="3518" name="Google Shape;3518;p344"/>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
        <p:nvSpPr>
          <p:cNvPr id="3519" name="Google Shape;3519;p344"/>
          <p:cNvSpPr/>
          <p:nvPr/>
        </p:nvSpPr>
        <p:spPr>
          <a:xfrm>
            <a:off x="7335075" y="4740975"/>
            <a:ext cx="596700" cy="192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3">
  <p:cSld name="CUSTOM_4_26_8">
    <p:spTree>
      <p:nvGrpSpPr>
        <p:cNvPr id="3520" name="Shape 3520"/>
        <p:cNvGrpSpPr/>
        <p:nvPr/>
      </p:nvGrpSpPr>
      <p:grpSpPr>
        <a:xfrm>
          <a:off x="0" y="0"/>
          <a:ext cx="0" cy="0"/>
          <a:chOff x="0" y="0"/>
          <a:chExt cx="0" cy="0"/>
        </a:xfrm>
      </p:grpSpPr>
      <p:sp>
        <p:nvSpPr>
          <p:cNvPr id="3521" name="Google Shape;3521;p34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522" name="Google Shape;3522;p34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523" name="Google Shape;3523;p34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524" name="Google Shape;3524;p34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525" name="Google Shape;3525;p3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526" name="Google Shape;3526;p34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527" name="Google Shape;3527;p34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528" name="Google Shape;3528;p345"/>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3529" name="Google Shape;3529;p345"/>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45"/>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45"/>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281" name="Shape 281"/>
        <p:cNvGrpSpPr/>
        <p:nvPr/>
      </p:nvGrpSpPr>
      <p:grpSpPr>
        <a:xfrm>
          <a:off x="0" y="0"/>
          <a:ext cx="0" cy="0"/>
          <a:chOff x="0" y="0"/>
          <a:chExt cx="0" cy="0"/>
        </a:xfrm>
      </p:grpSpPr>
      <p:sp>
        <p:nvSpPr>
          <p:cNvPr id="282" name="Google Shape;282;p36"/>
          <p:cNvSpPr txBox="1"/>
          <p:nvPr>
            <p:ph idx="1"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283" name="Google Shape;283;p3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84" name="Google Shape;284;p3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85" name="Google Shape;285;p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86" name="Google Shape;286;p36"/>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287" name="Google Shape;287;p36"/>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88" name="Google Shape;288;p36"/>
          <p:cNvSpPr txBox="1"/>
          <p:nvPr>
            <p:ph idx="3" type="body"/>
          </p:nvPr>
        </p:nvSpPr>
        <p:spPr>
          <a:xfrm>
            <a:off x="1828800" y="120015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5">
  <p:cSld name="CUSTOM_4_96">
    <p:spTree>
      <p:nvGrpSpPr>
        <p:cNvPr id="3532" name="Shape 3532"/>
        <p:cNvGrpSpPr/>
        <p:nvPr/>
      </p:nvGrpSpPr>
      <p:grpSpPr>
        <a:xfrm>
          <a:off x="0" y="0"/>
          <a:ext cx="0" cy="0"/>
          <a:chOff x="0" y="0"/>
          <a:chExt cx="0" cy="0"/>
        </a:xfrm>
      </p:grpSpPr>
      <p:sp>
        <p:nvSpPr>
          <p:cNvPr id="3533" name="Google Shape;3533;p34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534" name="Google Shape;3534;p34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535" name="Google Shape;3535;p34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536" name="Google Shape;3536;p34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537" name="Google Shape;3537;p3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538" name="Google Shape;3538;p34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539" name="Google Shape;3539;p34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540" name="Google Shape;3540;p346"/>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
        <p:nvSpPr>
          <p:cNvPr id="3541" name="Google Shape;3541;p346"/>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Q2CY2020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1 2">
  <p:cSld name="CUSTOM_4_2_2_3">
    <p:spTree>
      <p:nvGrpSpPr>
        <p:cNvPr id="3542" name="Shape 3542"/>
        <p:cNvGrpSpPr/>
        <p:nvPr/>
      </p:nvGrpSpPr>
      <p:grpSpPr>
        <a:xfrm>
          <a:off x="0" y="0"/>
          <a:ext cx="0" cy="0"/>
          <a:chOff x="0" y="0"/>
          <a:chExt cx="0" cy="0"/>
        </a:xfrm>
      </p:grpSpPr>
      <p:sp>
        <p:nvSpPr>
          <p:cNvPr id="3543" name="Google Shape;3543;p34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F00000"/>
              </a:buClr>
              <a:buSzPts val="800"/>
              <a:buFont typeface="Red Hat Display Medium"/>
              <a:buNone/>
              <a:defRPr sz="800">
                <a:solidFill>
                  <a:srgbClr val="F0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F00000"/>
              </a:buClr>
              <a:buSzPts val="800"/>
              <a:buFont typeface="Red Hat Display Medium"/>
              <a:buNone/>
              <a:defRPr sz="800">
                <a:solidFill>
                  <a:srgbClr val="F0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F00000"/>
              </a:buClr>
              <a:buSzPts val="800"/>
              <a:buFont typeface="Red Hat Display Medium"/>
              <a:buNone/>
              <a:defRPr sz="800">
                <a:solidFill>
                  <a:srgbClr val="F0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F00000"/>
              </a:buClr>
              <a:buSzPts val="800"/>
              <a:buFont typeface="Red Hat Display Medium"/>
              <a:buNone/>
              <a:defRPr sz="800">
                <a:solidFill>
                  <a:srgbClr val="F0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F00000"/>
              </a:buClr>
              <a:buSzPts val="800"/>
              <a:buFont typeface="Red Hat Display Medium"/>
              <a:buNone/>
              <a:defRPr sz="800">
                <a:solidFill>
                  <a:srgbClr val="F0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F00000"/>
              </a:buClr>
              <a:buSzPts val="800"/>
              <a:buFont typeface="Red Hat Display Medium"/>
              <a:buNone/>
              <a:defRPr sz="800">
                <a:solidFill>
                  <a:srgbClr val="F0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F00000"/>
              </a:buClr>
              <a:buSzPts val="800"/>
              <a:buFont typeface="Red Hat Display Medium"/>
              <a:buNone/>
              <a:defRPr sz="800">
                <a:solidFill>
                  <a:srgbClr val="F0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F00000"/>
              </a:buClr>
              <a:buSzPts val="800"/>
              <a:buFont typeface="Red Hat Display Medium"/>
              <a:buNone/>
              <a:defRPr sz="800">
                <a:solidFill>
                  <a:srgbClr val="F0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F00000"/>
              </a:buClr>
              <a:buSzPts val="800"/>
              <a:buFont typeface="Red Hat Display Medium"/>
              <a:buNone/>
              <a:defRPr sz="800">
                <a:solidFill>
                  <a:srgbClr val="F00000"/>
                </a:solidFill>
                <a:latin typeface="Red Hat Display Medium"/>
                <a:ea typeface="Red Hat Display Medium"/>
                <a:cs typeface="Red Hat Display Medium"/>
                <a:sym typeface="Red Hat Display Medium"/>
              </a:defRPr>
            </a:lvl9pPr>
          </a:lstStyle>
          <a:p/>
        </p:txBody>
      </p:sp>
      <p:sp>
        <p:nvSpPr>
          <p:cNvPr id="3544" name="Google Shape;3544;p34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atin typeface="Red Hat Display"/>
                <a:ea typeface="Red Hat Display"/>
                <a:cs typeface="Red Hat Display"/>
                <a:sym typeface="Red Hat Display"/>
              </a:defRPr>
            </a:lvl1pPr>
            <a:lvl2pPr lvl="1" rtl="0" algn="ctr">
              <a:lnSpc>
                <a:spcPct val="130000"/>
              </a:lnSpc>
              <a:spcBef>
                <a:spcPts val="0"/>
              </a:spcBef>
              <a:spcAft>
                <a:spcPts val="0"/>
              </a:spcAft>
              <a:buNone/>
              <a:defRPr sz="2000">
                <a:latin typeface="Red Hat Display"/>
                <a:ea typeface="Red Hat Display"/>
                <a:cs typeface="Red Hat Display"/>
                <a:sym typeface="Red Hat Display"/>
              </a:defRPr>
            </a:lvl2pPr>
            <a:lvl3pPr lvl="2" rtl="0" algn="ctr">
              <a:lnSpc>
                <a:spcPct val="130000"/>
              </a:lnSpc>
              <a:spcBef>
                <a:spcPts val="0"/>
              </a:spcBef>
              <a:spcAft>
                <a:spcPts val="0"/>
              </a:spcAft>
              <a:buNone/>
              <a:defRPr sz="2000">
                <a:latin typeface="Red Hat Display"/>
                <a:ea typeface="Red Hat Display"/>
                <a:cs typeface="Red Hat Display"/>
                <a:sym typeface="Red Hat Display"/>
              </a:defRPr>
            </a:lvl3pPr>
            <a:lvl4pPr lvl="3" rtl="0" algn="ctr">
              <a:lnSpc>
                <a:spcPct val="130000"/>
              </a:lnSpc>
              <a:spcBef>
                <a:spcPts val="0"/>
              </a:spcBef>
              <a:spcAft>
                <a:spcPts val="0"/>
              </a:spcAft>
              <a:buNone/>
              <a:defRPr sz="2000">
                <a:latin typeface="Red Hat Display"/>
                <a:ea typeface="Red Hat Display"/>
                <a:cs typeface="Red Hat Display"/>
                <a:sym typeface="Red Hat Display"/>
              </a:defRPr>
            </a:lvl4pPr>
            <a:lvl5pPr lvl="4" rtl="0" algn="ctr">
              <a:lnSpc>
                <a:spcPct val="130000"/>
              </a:lnSpc>
              <a:spcBef>
                <a:spcPts val="0"/>
              </a:spcBef>
              <a:spcAft>
                <a:spcPts val="0"/>
              </a:spcAft>
              <a:buNone/>
              <a:defRPr sz="2000">
                <a:latin typeface="Red Hat Display"/>
                <a:ea typeface="Red Hat Display"/>
                <a:cs typeface="Red Hat Display"/>
                <a:sym typeface="Red Hat Display"/>
              </a:defRPr>
            </a:lvl5pPr>
            <a:lvl6pPr lvl="5" rtl="0" algn="ctr">
              <a:lnSpc>
                <a:spcPct val="130000"/>
              </a:lnSpc>
              <a:spcBef>
                <a:spcPts val="0"/>
              </a:spcBef>
              <a:spcAft>
                <a:spcPts val="0"/>
              </a:spcAft>
              <a:buNone/>
              <a:defRPr sz="2000">
                <a:latin typeface="Red Hat Display"/>
                <a:ea typeface="Red Hat Display"/>
                <a:cs typeface="Red Hat Display"/>
                <a:sym typeface="Red Hat Display"/>
              </a:defRPr>
            </a:lvl6pPr>
            <a:lvl7pPr lvl="6" rtl="0" algn="ctr">
              <a:lnSpc>
                <a:spcPct val="130000"/>
              </a:lnSpc>
              <a:spcBef>
                <a:spcPts val="0"/>
              </a:spcBef>
              <a:spcAft>
                <a:spcPts val="0"/>
              </a:spcAft>
              <a:buNone/>
              <a:defRPr sz="2000">
                <a:latin typeface="Red Hat Display"/>
                <a:ea typeface="Red Hat Display"/>
                <a:cs typeface="Red Hat Display"/>
                <a:sym typeface="Red Hat Display"/>
              </a:defRPr>
            </a:lvl7pPr>
            <a:lvl8pPr lvl="7" rtl="0" algn="ctr">
              <a:lnSpc>
                <a:spcPct val="130000"/>
              </a:lnSpc>
              <a:spcBef>
                <a:spcPts val="0"/>
              </a:spcBef>
              <a:spcAft>
                <a:spcPts val="0"/>
              </a:spcAft>
              <a:buNone/>
              <a:defRPr sz="2000">
                <a:latin typeface="Red Hat Display"/>
                <a:ea typeface="Red Hat Display"/>
                <a:cs typeface="Red Hat Display"/>
                <a:sym typeface="Red Hat Display"/>
              </a:defRPr>
            </a:lvl8pPr>
            <a:lvl9pPr lvl="8" rtl="0" algn="ctr">
              <a:lnSpc>
                <a:spcPct val="130000"/>
              </a:lnSpc>
              <a:spcBef>
                <a:spcPts val="0"/>
              </a:spcBef>
              <a:spcAft>
                <a:spcPts val="0"/>
              </a:spcAft>
              <a:buNone/>
              <a:defRPr sz="2000">
                <a:latin typeface="Red Hat Display"/>
                <a:ea typeface="Red Hat Display"/>
                <a:cs typeface="Red Hat Display"/>
                <a:sym typeface="Red Hat Display"/>
              </a:defRPr>
            </a:lvl9pPr>
          </a:lstStyle>
          <a:p/>
        </p:txBody>
      </p:sp>
      <p:cxnSp>
        <p:nvCxnSpPr>
          <p:cNvPr id="3545" name="Google Shape;3545;p347"/>
          <p:cNvCxnSpPr/>
          <p:nvPr/>
        </p:nvCxnSpPr>
        <p:spPr>
          <a:xfrm rot="10800000">
            <a:off x="335831" y="150"/>
            <a:ext cx="0" cy="664800"/>
          </a:xfrm>
          <a:prstGeom prst="straightConnector1">
            <a:avLst/>
          </a:prstGeom>
          <a:noFill/>
          <a:ln cap="flat" cmpd="sng" w="9525">
            <a:solidFill>
              <a:srgbClr val="F00000"/>
            </a:solidFill>
            <a:prstDash val="solid"/>
            <a:round/>
            <a:headEnd len="med" w="med" type="none"/>
            <a:tailEnd len="med" w="med" type="none"/>
          </a:ln>
        </p:spPr>
      </p:cxnSp>
      <p:cxnSp>
        <p:nvCxnSpPr>
          <p:cNvPr id="3546" name="Google Shape;3546;p347"/>
          <p:cNvCxnSpPr/>
          <p:nvPr/>
        </p:nvCxnSpPr>
        <p:spPr>
          <a:xfrm rot="10800000">
            <a:off x="335825" y="4800900"/>
            <a:ext cx="0" cy="342600"/>
          </a:xfrm>
          <a:prstGeom prst="straightConnector1">
            <a:avLst/>
          </a:prstGeom>
          <a:noFill/>
          <a:ln cap="flat" cmpd="sng" w="9525">
            <a:solidFill>
              <a:srgbClr val="F00000"/>
            </a:solidFill>
            <a:prstDash val="solid"/>
            <a:round/>
            <a:headEnd len="med" w="med" type="none"/>
            <a:tailEnd len="med" w="med" type="none"/>
          </a:ln>
        </p:spPr>
      </p:cxnSp>
      <p:sp>
        <p:nvSpPr>
          <p:cNvPr id="3547" name="Google Shape;3547;p3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48" name="Google Shape;3548;p34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549" name="Google Shape;3549;p34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rgbClr val="F00000"/>
                </a:solidFill>
                <a:latin typeface="Red Hat Display"/>
                <a:ea typeface="Red Hat Display"/>
                <a:cs typeface="Red Hat Display"/>
                <a:sym typeface="Red Hat Display"/>
              </a:defRPr>
            </a:lvl1pPr>
            <a:lvl2pPr lvl="1" rtl="0" algn="ctr">
              <a:spcBef>
                <a:spcPts val="400"/>
              </a:spcBef>
              <a:spcAft>
                <a:spcPts val="0"/>
              </a:spcAft>
              <a:buNone/>
              <a:defRPr sz="1400">
                <a:solidFill>
                  <a:srgbClr val="F00000"/>
                </a:solidFill>
                <a:latin typeface="Red Hat Display"/>
                <a:ea typeface="Red Hat Display"/>
                <a:cs typeface="Red Hat Display"/>
                <a:sym typeface="Red Hat Display"/>
              </a:defRPr>
            </a:lvl2pPr>
            <a:lvl3pPr lvl="2" rtl="0" algn="ctr">
              <a:spcBef>
                <a:spcPts val="400"/>
              </a:spcBef>
              <a:spcAft>
                <a:spcPts val="0"/>
              </a:spcAft>
              <a:buNone/>
              <a:defRPr sz="1400">
                <a:solidFill>
                  <a:srgbClr val="F00000"/>
                </a:solidFill>
                <a:latin typeface="Red Hat Display"/>
                <a:ea typeface="Red Hat Display"/>
                <a:cs typeface="Red Hat Display"/>
                <a:sym typeface="Red Hat Display"/>
              </a:defRPr>
            </a:lvl3pPr>
            <a:lvl4pPr lvl="3" rtl="0" algn="ctr">
              <a:spcBef>
                <a:spcPts val="400"/>
              </a:spcBef>
              <a:spcAft>
                <a:spcPts val="0"/>
              </a:spcAft>
              <a:buNone/>
              <a:defRPr sz="1400">
                <a:solidFill>
                  <a:srgbClr val="F00000"/>
                </a:solidFill>
                <a:latin typeface="Red Hat Display"/>
                <a:ea typeface="Red Hat Display"/>
                <a:cs typeface="Red Hat Display"/>
                <a:sym typeface="Red Hat Display"/>
              </a:defRPr>
            </a:lvl4pPr>
            <a:lvl5pPr lvl="4" rtl="0" algn="ctr">
              <a:spcBef>
                <a:spcPts val="400"/>
              </a:spcBef>
              <a:spcAft>
                <a:spcPts val="0"/>
              </a:spcAft>
              <a:buNone/>
              <a:defRPr sz="1400">
                <a:solidFill>
                  <a:srgbClr val="F00000"/>
                </a:solidFill>
                <a:latin typeface="Red Hat Display"/>
                <a:ea typeface="Red Hat Display"/>
                <a:cs typeface="Red Hat Display"/>
                <a:sym typeface="Red Hat Display"/>
              </a:defRPr>
            </a:lvl5pPr>
            <a:lvl6pPr lvl="5" rtl="0" algn="ctr">
              <a:spcBef>
                <a:spcPts val="400"/>
              </a:spcBef>
              <a:spcAft>
                <a:spcPts val="0"/>
              </a:spcAft>
              <a:buNone/>
              <a:defRPr sz="1400">
                <a:solidFill>
                  <a:srgbClr val="F00000"/>
                </a:solidFill>
                <a:latin typeface="Red Hat Display"/>
                <a:ea typeface="Red Hat Display"/>
                <a:cs typeface="Red Hat Display"/>
                <a:sym typeface="Red Hat Display"/>
              </a:defRPr>
            </a:lvl6pPr>
            <a:lvl7pPr lvl="6" rtl="0" algn="ctr">
              <a:spcBef>
                <a:spcPts val="400"/>
              </a:spcBef>
              <a:spcAft>
                <a:spcPts val="0"/>
              </a:spcAft>
              <a:buNone/>
              <a:defRPr sz="1400">
                <a:solidFill>
                  <a:srgbClr val="F00000"/>
                </a:solidFill>
                <a:latin typeface="Red Hat Display"/>
                <a:ea typeface="Red Hat Display"/>
                <a:cs typeface="Red Hat Display"/>
                <a:sym typeface="Red Hat Display"/>
              </a:defRPr>
            </a:lvl7pPr>
            <a:lvl8pPr lvl="7" rtl="0" algn="ctr">
              <a:spcBef>
                <a:spcPts val="400"/>
              </a:spcBef>
              <a:spcAft>
                <a:spcPts val="0"/>
              </a:spcAft>
              <a:buNone/>
              <a:defRPr sz="1400">
                <a:solidFill>
                  <a:srgbClr val="F00000"/>
                </a:solidFill>
                <a:latin typeface="Red Hat Display"/>
                <a:ea typeface="Red Hat Display"/>
                <a:cs typeface="Red Hat Display"/>
                <a:sym typeface="Red Hat Display"/>
              </a:defRPr>
            </a:lvl8pPr>
            <a:lvl9pPr lvl="8" rtl="0" algn="ctr">
              <a:spcBef>
                <a:spcPts val="400"/>
              </a:spcBef>
              <a:spcAft>
                <a:spcPts val="400"/>
              </a:spcAft>
              <a:buNone/>
              <a:defRPr sz="1400">
                <a:solidFill>
                  <a:srgbClr val="F00000"/>
                </a:solidFill>
                <a:latin typeface="Red Hat Display"/>
                <a:ea typeface="Red Hat Display"/>
                <a:cs typeface="Red Hat Display"/>
                <a:sym typeface="Red Hat Display"/>
              </a:defRPr>
            </a:lvl9pPr>
          </a:lstStyle>
          <a:p/>
        </p:txBody>
      </p:sp>
      <p:sp>
        <p:nvSpPr>
          <p:cNvPr id="3550" name="Google Shape;3550;p34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551" name="Google Shape;3551;p347"/>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atin typeface="Red Hat Display"/>
                <a:ea typeface="Red Hat Display"/>
                <a:cs typeface="Red Hat Display"/>
                <a:sym typeface="Red Hat Display"/>
              </a:defRPr>
            </a:lvl1pPr>
            <a:lvl2pPr lvl="1" rtl="0">
              <a:lnSpc>
                <a:spcPct val="113000"/>
              </a:lnSpc>
              <a:spcBef>
                <a:spcPts val="1500"/>
              </a:spcBef>
              <a:spcAft>
                <a:spcPts val="0"/>
              </a:spcAft>
              <a:buNone/>
              <a:defRPr>
                <a:latin typeface="Red Hat Display"/>
                <a:ea typeface="Red Hat Display"/>
                <a:cs typeface="Red Hat Display"/>
                <a:sym typeface="Red Hat Display"/>
              </a:defRPr>
            </a:lvl2pPr>
            <a:lvl3pPr lvl="2" rtl="0">
              <a:lnSpc>
                <a:spcPct val="113000"/>
              </a:lnSpc>
              <a:spcBef>
                <a:spcPts val="1500"/>
              </a:spcBef>
              <a:spcAft>
                <a:spcPts val="0"/>
              </a:spcAft>
              <a:buNone/>
              <a:defRPr>
                <a:latin typeface="Red Hat Display"/>
                <a:ea typeface="Red Hat Display"/>
                <a:cs typeface="Red Hat Display"/>
                <a:sym typeface="Red Hat Display"/>
              </a:defRPr>
            </a:lvl3pPr>
            <a:lvl4pPr lvl="3" rtl="0">
              <a:lnSpc>
                <a:spcPct val="113000"/>
              </a:lnSpc>
              <a:spcBef>
                <a:spcPts val="1500"/>
              </a:spcBef>
              <a:spcAft>
                <a:spcPts val="0"/>
              </a:spcAft>
              <a:buNone/>
              <a:defRPr>
                <a:latin typeface="Red Hat Display"/>
                <a:ea typeface="Red Hat Display"/>
                <a:cs typeface="Red Hat Display"/>
                <a:sym typeface="Red Hat Display"/>
              </a:defRPr>
            </a:lvl4pPr>
            <a:lvl5pPr lvl="4" rtl="0">
              <a:lnSpc>
                <a:spcPct val="113000"/>
              </a:lnSpc>
              <a:spcBef>
                <a:spcPts val="1500"/>
              </a:spcBef>
              <a:spcAft>
                <a:spcPts val="0"/>
              </a:spcAft>
              <a:buNone/>
              <a:defRPr>
                <a:latin typeface="Red Hat Display"/>
                <a:ea typeface="Red Hat Display"/>
                <a:cs typeface="Red Hat Display"/>
                <a:sym typeface="Red Hat Display"/>
              </a:defRPr>
            </a:lvl5pPr>
            <a:lvl6pPr lvl="5" rtl="0">
              <a:lnSpc>
                <a:spcPct val="113000"/>
              </a:lnSpc>
              <a:spcBef>
                <a:spcPts val="1500"/>
              </a:spcBef>
              <a:spcAft>
                <a:spcPts val="0"/>
              </a:spcAft>
              <a:buNone/>
              <a:defRPr>
                <a:latin typeface="Red Hat Display"/>
                <a:ea typeface="Red Hat Display"/>
                <a:cs typeface="Red Hat Display"/>
                <a:sym typeface="Red Hat Display"/>
              </a:defRPr>
            </a:lvl6pPr>
            <a:lvl7pPr lvl="6" rtl="0">
              <a:lnSpc>
                <a:spcPct val="113000"/>
              </a:lnSpc>
              <a:spcBef>
                <a:spcPts val="1500"/>
              </a:spcBef>
              <a:spcAft>
                <a:spcPts val="0"/>
              </a:spcAft>
              <a:buNone/>
              <a:defRPr>
                <a:latin typeface="Red Hat Display"/>
                <a:ea typeface="Red Hat Display"/>
                <a:cs typeface="Red Hat Display"/>
                <a:sym typeface="Red Hat Display"/>
              </a:defRPr>
            </a:lvl7pPr>
            <a:lvl8pPr lvl="7" rtl="0">
              <a:lnSpc>
                <a:spcPct val="113000"/>
              </a:lnSpc>
              <a:spcBef>
                <a:spcPts val="1500"/>
              </a:spcBef>
              <a:spcAft>
                <a:spcPts val="0"/>
              </a:spcAft>
              <a:buNone/>
              <a:defRPr>
                <a:latin typeface="Red Hat Display"/>
                <a:ea typeface="Red Hat Display"/>
                <a:cs typeface="Red Hat Display"/>
                <a:sym typeface="Red Hat Display"/>
              </a:defRPr>
            </a:lvl8pPr>
            <a:lvl9pPr lvl="8" rtl="0">
              <a:lnSpc>
                <a:spcPct val="113000"/>
              </a:lnSpc>
              <a:spcBef>
                <a:spcPts val="1500"/>
              </a:spcBef>
              <a:spcAft>
                <a:spcPts val="1500"/>
              </a:spcAft>
              <a:buNone/>
              <a:defRPr>
                <a:latin typeface="Red Hat Display"/>
                <a:ea typeface="Red Hat Display"/>
                <a:cs typeface="Red Hat Display"/>
                <a:sym typeface="Red Hat Display"/>
              </a:defRPr>
            </a:lvl9pPr>
          </a:lstStyle>
          <a:p/>
        </p:txBody>
      </p:sp>
      <p:sp>
        <p:nvSpPr>
          <p:cNvPr id="3552" name="Google Shape;3552;p347"/>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7">
  <p:cSld name="CUSTOM_4_9_5">
    <p:spTree>
      <p:nvGrpSpPr>
        <p:cNvPr id="3553" name="Shape 3553"/>
        <p:cNvGrpSpPr/>
        <p:nvPr/>
      </p:nvGrpSpPr>
      <p:grpSpPr>
        <a:xfrm>
          <a:off x="0" y="0"/>
          <a:ext cx="0" cy="0"/>
          <a:chOff x="0" y="0"/>
          <a:chExt cx="0" cy="0"/>
        </a:xfrm>
      </p:grpSpPr>
      <p:sp>
        <p:nvSpPr>
          <p:cNvPr id="3554" name="Google Shape;3554;p34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555" name="Google Shape;3555;p34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556" name="Google Shape;3556;p34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557" name="Google Shape;3557;p3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558" name="Google Shape;3558;p34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559" name="Google Shape;3559;p348"/>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560" name="Google Shape;3560;p348"/>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Q2CY2020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5">
  <p:cSld name="CUSTOM_4_35_1">
    <p:spTree>
      <p:nvGrpSpPr>
        <p:cNvPr id="3561" name="Shape 3561"/>
        <p:cNvGrpSpPr/>
        <p:nvPr/>
      </p:nvGrpSpPr>
      <p:grpSpPr>
        <a:xfrm>
          <a:off x="0" y="0"/>
          <a:ext cx="0" cy="0"/>
          <a:chOff x="0" y="0"/>
          <a:chExt cx="0" cy="0"/>
        </a:xfrm>
      </p:grpSpPr>
      <p:sp>
        <p:nvSpPr>
          <p:cNvPr id="3562" name="Google Shape;3562;p34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563" name="Google Shape;3563;p349"/>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564" name="Google Shape;3564;p34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565" name="Google Shape;3565;p34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566" name="Google Shape;3566;p3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567" name="Google Shape;3567;p34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568" name="Google Shape;3568;p349"/>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569" name="Google Shape;3569;p349"/>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570" name="Google Shape;3570;p349"/>
          <p:cNvSpPr/>
          <p:nvPr/>
        </p:nvSpPr>
        <p:spPr>
          <a:xfrm>
            <a:off x="7395056" y="4687106"/>
            <a:ext cx="492600" cy="297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571" name="Google Shape;3571;p349"/>
          <p:cNvSpPr/>
          <p:nvPr/>
        </p:nvSpPr>
        <p:spPr>
          <a:xfrm>
            <a:off x="7843875" y="180131"/>
            <a:ext cx="983700" cy="3426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2">
  <p:cSld name="CUSTOM_4_34">
    <p:spTree>
      <p:nvGrpSpPr>
        <p:cNvPr id="3572" name="Shape 3572"/>
        <p:cNvGrpSpPr/>
        <p:nvPr/>
      </p:nvGrpSpPr>
      <p:grpSpPr>
        <a:xfrm>
          <a:off x="0" y="0"/>
          <a:ext cx="0" cy="0"/>
          <a:chOff x="0" y="0"/>
          <a:chExt cx="0" cy="0"/>
        </a:xfrm>
      </p:grpSpPr>
      <p:sp>
        <p:nvSpPr>
          <p:cNvPr id="3573" name="Google Shape;3573;p35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574" name="Google Shape;3574;p35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575" name="Google Shape;3575;p35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576" name="Google Shape;3576;p35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577" name="Google Shape;3577;p35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578" name="Google Shape;3578;p35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579" name="Google Shape;3579;p35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4">
  <p:cSld name="CUSTOM_4_26_9">
    <p:spTree>
      <p:nvGrpSpPr>
        <p:cNvPr id="3580" name="Shape 3580"/>
        <p:cNvGrpSpPr/>
        <p:nvPr/>
      </p:nvGrpSpPr>
      <p:grpSpPr>
        <a:xfrm>
          <a:off x="0" y="0"/>
          <a:ext cx="0" cy="0"/>
          <a:chOff x="0" y="0"/>
          <a:chExt cx="0" cy="0"/>
        </a:xfrm>
      </p:grpSpPr>
      <p:sp>
        <p:nvSpPr>
          <p:cNvPr id="3581" name="Google Shape;3581;p35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582" name="Google Shape;3582;p35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583" name="Google Shape;3583;p35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584" name="Google Shape;3584;p35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585" name="Google Shape;3585;p3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586" name="Google Shape;3586;p35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587" name="Google Shape;3587;p351"/>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588" name="Google Shape;3588;p351"/>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3589" name="Google Shape;3589;p351"/>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351"/>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351"/>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Q3CY2020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7">
  <p:cSld name="CUSTOM_4_4_8">
    <p:spTree>
      <p:nvGrpSpPr>
        <p:cNvPr id="3592" name="Shape 3592"/>
        <p:cNvGrpSpPr/>
        <p:nvPr/>
      </p:nvGrpSpPr>
      <p:grpSpPr>
        <a:xfrm>
          <a:off x="0" y="0"/>
          <a:ext cx="0" cy="0"/>
          <a:chOff x="0" y="0"/>
          <a:chExt cx="0" cy="0"/>
        </a:xfrm>
      </p:grpSpPr>
      <p:sp>
        <p:nvSpPr>
          <p:cNvPr id="3593" name="Google Shape;3593;p35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594" name="Google Shape;3594;p35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595" name="Google Shape;3595;p35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596" name="Google Shape;3596;p35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597" name="Google Shape;3597;p35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598" name="Google Shape;3598;p352"/>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3599" name="Google Shape;3599;p35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600" name="Google Shape;3600;p35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 5">
  <p:cSld name="CUSTOM_4_4_1">
    <p:spTree>
      <p:nvGrpSpPr>
        <p:cNvPr id="3601" name="Shape 3601"/>
        <p:cNvGrpSpPr/>
        <p:nvPr/>
      </p:nvGrpSpPr>
      <p:grpSpPr>
        <a:xfrm>
          <a:off x="0" y="0"/>
          <a:ext cx="0" cy="0"/>
          <a:chOff x="0" y="0"/>
          <a:chExt cx="0" cy="0"/>
        </a:xfrm>
      </p:grpSpPr>
      <p:sp>
        <p:nvSpPr>
          <p:cNvPr id="3602" name="Google Shape;3602;p35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603" name="Google Shape;3603;p35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604" name="Google Shape;3604;p35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605" name="Google Shape;3605;p35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606" name="Google Shape;3606;p35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607" name="Google Shape;3607;p35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3608" name="Google Shape;3608;p353"/>
          <p:cNvPicPr preferRelativeResize="0"/>
          <p:nvPr/>
        </p:nvPicPr>
        <p:blipFill>
          <a:blip r:embed="rId2">
            <a:alphaModFix/>
          </a:blip>
          <a:stretch>
            <a:fillRect/>
          </a:stretch>
        </p:blipFill>
        <p:spPr>
          <a:xfrm>
            <a:off x="7002694" y="4739663"/>
            <a:ext cx="1716036" cy="203497"/>
          </a:xfrm>
          <a:prstGeom prst="rect">
            <a:avLst/>
          </a:prstGeom>
          <a:noFill/>
          <a:ln>
            <a:noFill/>
          </a:ln>
        </p:spPr>
      </p:pic>
    </p:spTree>
  </p:cSld>
  <p:clrMapOvr>
    <a:masterClrMapping/>
  </p:clrMapOvr>
</p:sldLayout>
</file>

<file path=ppt/slideLayouts/slideLayout3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8">
  <p:cSld name="CUSTOM_4_4_9">
    <p:spTree>
      <p:nvGrpSpPr>
        <p:cNvPr id="3609" name="Shape 3609"/>
        <p:cNvGrpSpPr/>
        <p:nvPr/>
      </p:nvGrpSpPr>
      <p:grpSpPr>
        <a:xfrm>
          <a:off x="0" y="0"/>
          <a:ext cx="0" cy="0"/>
          <a:chOff x="0" y="0"/>
          <a:chExt cx="0" cy="0"/>
        </a:xfrm>
      </p:grpSpPr>
      <p:sp>
        <p:nvSpPr>
          <p:cNvPr id="3610" name="Google Shape;3610;p35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611" name="Google Shape;3611;p35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612" name="Google Shape;3612;p35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613" name="Google Shape;3613;p35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614" name="Google Shape;3614;p3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615" name="Google Shape;3615;p354"/>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3616" name="Google Shape;3616;p354"/>
          <p:cNvPicPr preferRelativeResize="0"/>
          <p:nvPr/>
        </p:nvPicPr>
        <p:blipFill>
          <a:blip r:embed="rId2">
            <a:alphaModFix/>
          </a:blip>
          <a:stretch>
            <a:fillRect/>
          </a:stretch>
        </p:blipFill>
        <p:spPr>
          <a:xfrm>
            <a:off x="7002694" y="4739663"/>
            <a:ext cx="1716036" cy="203497"/>
          </a:xfrm>
          <a:prstGeom prst="rect">
            <a:avLst/>
          </a:prstGeom>
          <a:noFill/>
          <a:ln>
            <a:noFill/>
          </a:ln>
        </p:spPr>
      </p:pic>
    </p:spTree>
  </p:cSld>
  <p:clrMapOvr>
    <a:masterClrMapping/>
  </p:clrMapOvr>
</p:sldLayout>
</file>

<file path=ppt/slideLayouts/slideLayout3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6">
  <p:cSld name="CUSTOM_4_97">
    <p:spTree>
      <p:nvGrpSpPr>
        <p:cNvPr id="3617" name="Shape 3617"/>
        <p:cNvGrpSpPr/>
        <p:nvPr/>
      </p:nvGrpSpPr>
      <p:grpSpPr>
        <a:xfrm>
          <a:off x="0" y="0"/>
          <a:ext cx="0" cy="0"/>
          <a:chOff x="0" y="0"/>
          <a:chExt cx="0" cy="0"/>
        </a:xfrm>
      </p:grpSpPr>
      <p:sp>
        <p:nvSpPr>
          <p:cNvPr id="3618" name="Google Shape;3618;p35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619" name="Google Shape;3619;p35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620" name="Google Shape;3620;p35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621" name="Google Shape;3621;p35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622" name="Google Shape;3622;p3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623" name="Google Shape;3623;p35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3624" name="Google Shape;3624;p355"/>
          <p:cNvPicPr preferRelativeResize="0"/>
          <p:nvPr/>
        </p:nvPicPr>
        <p:blipFill>
          <a:blip r:embed="rId2">
            <a:alphaModFix/>
          </a:blip>
          <a:stretch>
            <a:fillRect/>
          </a:stretch>
        </p:blipFill>
        <p:spPr>
          <a:xfrm>
            <a:off x="7002694" y="4739663"/>
            <a:ext cx="1716036" cy="203497"/>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289" name="Shape 289"/>
        <p:cNvGrpSpPr/>
        <p:nvPr/>
      </p:nvGrpSpPr>
      <p:grpSpPr>
        <a:xfrm>
          <a:off x="0" y="0"/>
          <a:ext cx="0" cy="0"/>
          <a:chOff x="0" y="0"/>
          <a:chExt cx="0" cy="0"/>
        </a:xfrm>
      </p:grpSpPr>
      <p:cxnSp>
        <p:nvCxnSpPr>
          <p:cNvPr id="290" name="Google Shape;290;p3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291" name="Google Shape;291;p3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292" name="Google Shape;292;p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293" name="Google Shape;293;p37"/>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294" name="Google Shape;294;p37"/>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295" name="Google Shape;295;p37"/>
          <p:cNvSpPr txBox="1"/>
          <p:nvPr>
            <p:ph idx="2" type="body"/>
          </p:nvPr>
        </p:nvSpPr>
        <p:spPr>
          <a:xfrm>
            <a:off x="663844" y="1718383"/>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296" name="Google Shape;296;p37"/>
          <p:cNvSpPr txBox="1"/>
          <p:nvPr>
            <p:ph idx="3"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297" name="Google Shape;297;p37"/>
          <p:cNvSpPr txBox="1"/>
          <p:nvPr>
            <p:ph idx="4"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298" name="Google Shape;298;p3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299" name="Google Shape;299;p37"/>
          <p:cNvSpPr txBox="1"/>
          <p:nvPr>
            <p:ph idx="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illustrated">
  <p:cSld name="CUSTOM_1_1">
    <p:bg>
      <p:bgPr>
        <a:blipFill>
          <a:blip r:embed="rId2">
            <a:alphaModFix/>
          </a:blip>
          <a:stretch>
            <a:fillRect/>
          </a:stretch>
        </a:blipFill>
      </p:bgPr>
    </p:bg>
    <p:spTree>
      <p:nvGrpSpPr>
        <p:cNvPr id="3625" name="Shape 3625"/>
        <p:cNvGrpSpPr/>
        <p:nvPr/>
      </p:nvGrpSpPr>
      <p:grpSpPr>
        <a:xfrm>
          <a:off x="0" y="0"/>
          <a:ext cx="0" cy="0"/>
          <a:chOff x="0" y="0"/>
          <a:chExt cx="0" cy="0"/>
        </a:xfrm>
      </p:grpSpPr>
      <p:pic>
        <p:nvPicPr>
          <p:cNvPr id="3626" name="Google Shape;3626;p356"/>
          <p:cNvPicPr preferRelativeResize="0"/>
          <p:nvPr/>
        </p:nvPicPr>
        <p:blipFill>
          <a:blip r:embed="rId3">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3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6">
  <p:cSld name="CUSTOM_4_98">
    <p:spTree>
      <p:nvGrpSpPr>
        <p:cNvPr id="3627" name="Shape 3627"/>
        <p:cNvGrpSpPr/>
        <p:nvPr/>
      </p:nvGrpSpPr>
      <p:grpSpPr>
        <a:xfrm>
          <a:off x="0" y="0"/>
          <a:ext cx="0" cy="0"/>
          <a:chOff x="0" y="0"/>
          <a:chExt cx="0" cy="0"/>
        </a:xfrm>
      </p:grpSpPr>
      <p:sp>
        <p:nvSpPr>
          <p:cNvPr id="3628" name="Google Shape;3628;p35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629" name="Google Shape;3629;p35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630" name="Google Shape;3630;p35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631" name="Google Shape;3631;p35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632" name="Google Shape;3632;p357"/>
          <p:cNvSpPr txBox="1"/>
          <p:nvPr>
            <p:ph idx="12" type="sldNum"/>
          </p:nvPr>
        </p:nvSpPr>
        <p:spPr>
          <a:xfrm>
            <a:off x="-624319"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33" name="Google Shape;3633;p35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634" name="Google Shape;3634;p35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635" name="Google Shape;3635;p35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636" name="Google Shape;3636;p357"/>
          <p:cNvSpPr/>
          <p:nvPr/>
        </p:nvSpPr>
        <p:spPr>
          <a:xfrm>
            <a:off x="7395056" y="4687106"/>
            <a:ext cx="492600" cy="297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637" name="Google Shape;3637;p357"/>
          <p:cNvSpPr/>
          <p:nvPr/>
        </p:nvSpPr>
        <p:spPr>
          <a:xfrm>
            <a:off x="7843875" y="180131"/>
            <a:ext cx="983700" cy="342600"/>
          </a:xfrm>
          <a:prstGeom prst="rect">
            <a:avLst/>
          </a:prstGeom>
          <a:solidFill>
            <a:srgbClr val="FFFFFF"/>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out Quote 4">
  <p:cSld name="CUSTOM_3_1_2_5">
    <p:bg>
      <p:bgPr>
        <a:blipFill>
          <a:blip r:embed="rId2">
            <a:alphaModFix/>
          </a:blip>
          <a:stretch>
            <a:fillRect/>
          </a:stretch>
        </a:blipFill>
      </p:bgPr>
    </p:bg>
    <p:spTree>
      <p:nvGrpSpPr>
        <p:cNvPr id="3638" name="Shape 3638"/>
        <p:cNvGrpSpPr/>
        <p:nvPr/>
      </p:nvGrpSpPr>
      <p:grpSpPr>
        <a:xfrm>
          <a:off x="0" y="0"/>
          <a:ext cx="0" cy="0"/>
          <a:chOff x="0" y="0"/>
          <a:chExt cx="0" cy="0"/>
        </a:xfrm>
      </p:grpSpPr>
      <p:sp>
        <p:nvSpPr>
          <p:cNvPr id="3639" name="Google Shape;3639;p358"/>
          <p:cNvSpPr/>
          <p:nvPr/>
        </p:nvSpPr>
        <p:spPr>
          <a:xfrm>
            <a:off x="5075" y="5075"/>
            <a:ext cx="9144000" cy="43740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0" name="Google Shape;3640;p35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641" name="Google Shape;3641;p35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642" name="Google Shape;3642;p35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3643" name="Google Shape;3643;p35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644" name="Google Shape;3644;p35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3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_6">
    <p:spTree>
      <p:nvGrpSpPr>
        <p:cNvPr id="3645" name="Shape 3645"/>
        <p:cNvGrpSpPr/>
        <p:nvPr/>
      </p:nvGrpSpPr>
      <p:grpSpPr>
        <a:xfrm>
          <a:off x="0" y="0"/>
          <a:ext cx="0" cy="0"/>
          <a:chOff x="0" y="0"/>
          <a:chExt cx="0" cy="0"/>
        </a:xfrm>
      </p:grpSpPr>
      <p:sp>
        <p:nvSpPr>
          <p:cNvPr id="3646" name="Google Shape;3646;p35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647" name="Google Shape;3647;p359"/>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648" name="Google Shape;3648;p35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649" name="Google Shape;3649;p35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650" name="Google Shape;3650;p3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51" name="Google Shape;3651;p35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652" name="Google Shape;3652;p359"/>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653" name="Google Shape;3653;p359"/>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654" name="Google Shape;3654;p359"/>
          <p:cNvCxnSpPr/>
          <p:nvPr/>
        </p:nvCxnSpPr>
        <p:spPr>
          <a:xfrm>
            <a:off x="256243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3655" name="Google Shape;3655;p359"/>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3656" name="Google Shape;3656;p359"/>
          <p:cNvCxnSpPr/>
          <p:nvPr/>
        </p:nvCxnSpPr>
        <p:spPr>
          <a:xfrm>
            <a:off x="6581713"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3657" name="Google Shape;3657;p359"/>
          <p:cNvSpPr txBox="1"/>
          <p:nvPr>
            <p:ph idx="4"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658" name="Google Shape;3658;p359"/>
          <p:cNvSpPr txBox="1"/>
          <p:nvPr>
            <p:ph idx="5"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3659" name="Google Shape;3659;p359"/>
          <p:cNvSpPr txBox="1"/>
          <p:nvPr>
            <p:ph idx="6"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660" name="Google Shape;3660;p359"/>
          <p:cNvSpPr txBox="1"/>
          <p:nvPr>
            <p:ph idx="7"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3661" name="Google Shape;3661;p359"/>
          <p:cNvSpPr txBox="1"/>
          <p:nvPr>
            <p:ph idx="8"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662" name="Google Shape;3662;p359"/>
          <p:cNvSpPr txBox="1"/>
          <p:nvPr>
            <p:ph idx="9"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3663" name="Google Shape;3663;p359"/>
          <p:cNvSpPr txBox="1"/>
          <p:nvPr>
            <p:ph idx="13"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664" name="Google Shape;3664;p359"/>
          <p:cNvSpPr txBox="1"/>
          <p:nvPr>
            <p:ph idx="14"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3665" name="Google Shape;3665;p359"/>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Q3CY2020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7">
  <p:cSld name="CUSTOM_4_99">
    <p:spTree>
      <p:nvGrpSpPr>
        <p:cNvPr id="3666" name="Shape 3666"/>
        <p:cNvGrpSpPr/>
        <p:nvPr/>
      </p:nvGrpSpPr>
      <p:grpSpPr>
        <a:xfrm>
          <a:off x="0" y="0"/>
          <a:ext cx="0" cy="0"/>
          <a:chOff x="0" y="0"/>
          <a:chExt cx="0" cy="0"/>
        </a:xfrm>
      </p:grpSpPr>
      <p:sp>
        <p:nvSpPr>
          <p:cNvPr id="3667" name="Google Shape;3667;p36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668" name="Google Shape;3668;p36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669" name="Google Shape;3669;p36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670" name="Google Shape;3670;p36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671" name="Google Shape;3671;p3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72" name="Google Shape;3672;p36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673" name="Google Shape;3673;p360"/>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674" name="Google Shape;3674;p360"/>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675" name="Google Shape;3675;p360"/>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Q3CY2020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
    <p:bg>
      <p:bgPr>
        <a:solidFill>
          <a:srgbClr val="FFFFFF"/>
        </a:solidFill>
      </p:bgPr>
    </p:bg>
    <p:spTree>
      <p:nvGrpSpPr>
        <p:cNvPr id="3676" name="Shape 3676"/>
        <p:cNvGrpSpPr/>
        <p:nvPr/>
      </p:nvGrpSpPr>
      <p:grpSpPr>
        <a:xfrm>
          <a:off x="0" y="0"/>
          <a:ext cx="0" cy="0"/>
          <a:chOff x="0" y="0"/>
          <a:chExt cx="0" cy="0"/>
        </a:xfrm>
      </p:grpSpPr>
      <p:cxnSp>
        <p:nvCxnSpPr>
          <p:cNvPr id="3677" name="Google Shape;3677;p36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678" name="Google Shape;3678;p36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679" name="Google Shape;3679;p36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3680" name="Google Shape;3680;p36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681" name="Google Shape;3681;p36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1pPr>
            <a:lvl2pPr lvl="1"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2pPr>
            <a:lvl3pPr lvl="2"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3pPr>
            <a:lvl4pPr lvl="3"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4pPr>
            <a:lvl5pPr lvl="4"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5pPr>
            <a:lvl6pPr lvl="5"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6pPr>
            <a:lvl7pPr lvl="6"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7pPr>
            <a:lvl8pPr lvl="7"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8pPr>
            <a:lvl9pPr lvl="8"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9pPr>
          </a:lstStyle>
          <a:p/>
        </p:txBody>
      </p:sp>
      <p:sp>
        <p:nvSpPr>
          <p:cNvPr id="3682" name="Google Shape;3682;p361"/>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Q3CY2020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9">
  <p:cSld name="CUSTOM_4_26_10">
    <p:spTree>
      <p:nvGrpSpPr>
        <p:cNvPr id="3683" name="Shape 3683"/>
        <p:cNvGrpSpPr/>
        <p:nvPr/>
      </p:nvGrpSpPr>
      <p:grpSpPr>
        <a:xfrm>
          <a:off x="0" y="0"/>
          <a:ext cx="0" cy="0"/>
          <a:chOff x="0" y="0"/>
          <a:chExt cx="0" cy="0"/>
        </a:xfrm>
      </p:grpSpPr>
      <p:sp>
        <p:nvSpPr>
          <p:cNvPr id="3684" name="Google Shape;3684;p36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685" name="Google Shape;3685;p36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686" name="Google Shape;3686;p36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687" name="Google Shape;3687;p36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688" name="Google Shape;3688;p36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689" name="Google Shape;3689;p36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690" name="Google Shape;3690;p36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691" name="Google Shape;3691;p362"/>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3692" name="Google Shape;3692;p362"/>
          <p:cNvSpPr/>
          <p:nvPr/>
        </p:nvSpPr>
        <p:spPr>
          <a:xfrm>
            <a:off x="7911550" y="278300"/>
            <a:ext cx="904500" cy="303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362"/>
          <p:cNvSpPr/>
          <p:nvPr/>
        </p:nvSpPr>
        <p:spPr>
          <a:xfrm>
            <a:off x="7059350" y="4707875"/>
            <a:ext cx="974100" cy="2583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362"/>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Q3CY2020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7">
  <p:cSld name="CUSTOM_4_100">
    <p:spTree>
      <p:nvGrpSpPr>
        <p:cNvPr id="3695" name="Shape 3695"/>
        <p:cNvGrpSpPr/>
        <p:nvPr/>
      </p:nvGrpSpPr>
      <p:grpSpPr>
        <a:xfrm>
          <a:off x="0" y="0"/>
          <a:ext cx="0" cy="0"/>
          <a:chOff x="0" y="0"/>
          <a:chExt cx="0" cy="0"/>
        </a:xfrm>
      </p:grpSpPr>
      <p:sp>
        <p:nvSpPr>
          <p:cNvPr id="3696" name="Google Shape;3696;p36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1pPr>
            <a:lvl2pPr lvl="1"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2pPr>
            <a:lvl3pPr lvl="2"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3pPr>
            <a:lvl4pPr lvl="3"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4pPr>
            <a:lvl5pPr lvl="4"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5pPr>
            <a:lvl6pPr lvl="5"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6pPr>
            <a:lvl7pPr lvl="6"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7pPr>
            <a:lvl8pPr lvl="7"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8pPr>
            <a:lvl9pPr lvl="8" rtl="0" algn="ctr">
              <a:lnSpc>
                <a:spcPct val="130000"/>
              </a:lnSpc>
              <a:spcBef>
                <a:spcPts val="0"/>
              </a:spcBef>
              <a:spcAft>
                <a:spcPts val="0"/>
              </a:spcAft>
              <a:buNone/>
              <a:defRPr sz="2000">
                <a:solidFill>
                  <a:srgbClr val="000000"/>
                </a:solidFill>
                <a:latin typeface="Red Hat Display"/>
                <a:ea typeface="Red Hat Display"/>
                <a:cs typeface="Red Hat Display"/>
                <a:sym typeface="Red Hat Display"/>
              </a:defRPr>
            </a:lvl9pPr>
          </a:lstStyle>
          <a:p/>
        </p:txBody>
      </p:sp>
      <p:cxnSp>
        <p:nvCxnSpPr>
          <p:cNvPr id="3697" name="Google Shape;3697;p36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698" name="Google Shape;3698;p36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699" name="Google Shape;3699;p36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700" name="Google Shape;3700;p3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701" name="Google Shape;3701;p36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702" name="Google Shape;3702;p36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703" name="Google Shape;3703;p363"/>
          <p:cNvSpPr txBox="1"/>
          <p:nvPr/>
        </p:nvSpPr>
        <p:spPr>
          <a:xfrm>
            <a:off x="791400" y="1556975"/>
            <a:ext cx="7655700" cy="297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verpass Light"/>
              <a:ea typeface="Overpass Light"/>
              <a:cs typeface="Overpass Light"/>
              <a:sym typeface="Overpass Light"/>
            </a:endParaRPr>
          </a:p>
        </p:txBody>
      </p:sp>
      <p:sp>
        <p:nvSpPr>
          <p:cNvPr id="3704" name="Google Shape;3704;p363"/>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Red Hat Display"/>
              <a:ea typeface="Red Hat Display"/>
              <a:cs typeface="Red Hat Display"/>
              <a:sym typeface="Red Hat Display"/>
            </a:endParaRPr>
          </a:p>
          <a:p>
            <a:pPr indent="0" lvl="0" marL="0" rtl="0" algn="r">
              <a:spcBef>
                <a:spcPts val="0"/>
              </a:spcBef>
              <a:spcAft>
                <a:spcPts val="0"/>
              </a:spcAft>
              <a:buNone/>
            </a:pPr>
            <a:r>
              <a:t/>
            </a:r>
            <a:endParaRPr sz="1400">
              <a:latin typeface="Red Hat Display"/>
              <a:ea typeface="Red Hat Display"/>
              <a:cs typeface="Red Hat Display"/>
              <a:sym typeface="Red Hat Display"/>
            </a:endParaRPr>
          </a:p>
          <a:p>
            <a:pPr indent="0" lvl="0" marL="0" rtl="0" algn="r">
              <a:spcBef>
                <a:spcPts val="0"/>
              </a:spcBef>
              <a:spcAft>
                <a:spcPts val="0"/>
              </a:spcAft>
              <a:buNone/>
            </a:pPr>
            <a:r>
              <a:t/>
            </a:r>
            <a:endParaRPr sz="1400">
              <a:latin typeface="Red Hat Display"/>
              <a:ea typeface="Red Hat Display"/>
              <a:cs typeface="Red Hat Display"/>
              <a:sym typeface="Red Hat Display"/>
            </a:endParaRPr>
          </a:p>
          <a:p>
            <a:pPr indent="0" lvl="0" marL="0" rtl="0" algn="r">
              <a:spcBef>
                <a:spcPts val="0"/>
              </a:spcBef>
              <a:spcAft>
                <a:spcPts val="0"/>
              </a:spcAft>
              <a:buNone/>
            </a:pPr>
            <a:r>
              <a:t/>
            </a:r>
            <a:endParaRPr sz="1400">
              <a:latin typeface="Red Hat Display"/>
              <a:ea typeface="Red Hat Display"/>
              <a:cs typeface="Red Hat Display"/>
              <a:sym typeface="Red Hat Display"/>
            </a:endParaRPr>
          </a:p>
          <a:p>
            <a:pPr indent="0" lvl="0" marL="0" rtl="0" algn="r">
              <a:spcBef>
                <a:spcPts val="0"/>
              </a:spcBef>
              <a:spcAft>
                <a:spcPts val="0"/>
              </a:spcAft>
              <a:buNone/>
            </a:pPr>
            <a:r>
              <a:t/>
            </a:r>
            <a:endParaRPr sz="1400">
              <a:latin typeface="Red Hat Display"/>
              <a:ea typeface="Red Hat Display"/>
              <a:cs typeface="Red Hat Display"/>
              <a:sym typeface="Red Hat Display"/>
            </a:endParaRPr>
          </a:p>
          <a:p>
            <a:pPr indent="0" lvl="0" marL="0" rtl="0" algn="r">
              <a:spcBef>
                <a:spcPts val="0"/>
              </a:spcBef>
              <a:spcAft>
                <a:spcPts val="0"/>
              </a:spcAft>
              <a:buNone/>
            </a:pPr>
            <a:r>
              <a:t/>
            </a:r>
            <a:endParaRPr sz="1400">
              <a:latin typeface="Red Hat Display"/>
              <a:ea typeface="Red Hat Display"/>
              <a:cs typeface="Red Hat Display"/>
              <a:sym typeface="Red Hat Display"/>
            </a:endParaRPr>
          </a:p>
          <a:p>
            <a:pPr indent="0" lvl="0" marL="0" rtl="0" algn="r">
              <a:spcBef>
                <a:spcPts val="0"/>
              </a:spcBef>
              <a:spcAft>
                <a:spcPts val="0"/>
              </a:spcAft>
              <a:buNone/>
            </a:pPr>
            <a:r>
              <a:t/>
            </a:r>
            <a:endParaRPr sz="1400">
              <a:latin typeface="Red Hat Display"/>
              <a:ea typeface="Red Hat Display"/>
              <a:cs typeface="Red Hat Display"/>
              <a:sym typeface="Red Hat Display"/>
            </a:endParaRPr>
          </a:p>
          <a:p>
            <a:pPr indent="0" lvl="0" marL="0" rtl="0" algn="r">
              <a:spcBef>
                <a:spcPts val="0"/>
              </a:spcBef>
              <a:spcAft>
                <a:spcPts val="0"/>
              </a:spcAft>
              <a:buNone/>
            </a:pPr>
            <a:r>
              <a:t/>
            </a:r>
            <a:endParaRPr sz="1400">
              <a:latin typeface="Red Hat Display"/>
              <a:ea typeface="Red Hat Display"/>
              <a:cs typeface="Red Hat Display"/>
              <a:sym typeface="Red Hat Display"/>
            </a:endParaRPr>
          </a:p>
          <a:p>
            <a:pPr indent="0" lvl="0" marL="0" rtl="0" algn="r">
              <a:spcBef>
                <a:spcPts val="0"/>
              </a:spcBef>
              <a:spcAft>
                <a:spcPts val="0"/>
              </a:spcAft>
              <a:buNone/>
            </a:pPr>
            <a:r>
              <a:t/>
            </a:r>
            <a:endParaRPr sz="1400">
              <a:latin typeface="Red Hat Display"/>
              <a:ea typeface="Red Hat Display"/>
              <a:cs typeface="Red Hat Display"/>
              <a:sym typeface="Red Hat Display"/>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 Q3CY2020</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8">
  <p:cSld name="CUSTOM_4_101">
    <p:spTree>
      <p:nvGrpSpPr>
        <p:cNvPr id="3705" name="Shape 3705"/>
        <p:cNvGrpSpPr/>
        <p:nvPr/>
      </p:nvGrpSpPr>
      <p:grpSpPr>
        <a:xfrm>
          <a:off x="0" y="0"/>
          <a:ext cx="0" cy="0"/>
          <a:chOff x="0" y="0"/>
          <a:chExt cx="0" cy="0"/>
        </a:xfrm>
      </p:grpSpPr>
      <p:sp>
        <p:nvSpPr>
          <p:cNvPr id="3706" name="Google Shape;3706;p36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707" name="Google Shape;3707;p36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708" name="Google Shape;3708;p36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709" name="Google Shape;3709;p3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10" name="Google Shape;3710;p36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711" name="Google Shape;3711;p364"/>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712" name="Google Shape;3712;p36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713" name="Google Shape;3713;p364"/>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0 1">
  <p:cSld name="CUSTOM_4_2_6_4">
    <p:spTree>
      <p:nvGrpSpPr>
        <p:cNvPr id="3714" name="Shape 3714"/>
        <p:cNvGrpSpPr/>
        <p:nvPr/>
      </p:nvGrpSpPr>
      <p:grpSpPr>
        <a:xfrm>
          <a:off x="0" y="0"/>
          <a:ext cx="0" cy="0"/>
          <a:chOff x="0" y="0"/>
          <a:chExt cx="0" cy="0"/>
        </a:xfrm>
      </p:grpSpPr>
      <p:cxnSp>
        <p:nvCxnSpPr>
          <p:cNvPr id="3715" name="Google Shape;3715;p36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716" name="Google Shape;3716;p365"/>
          <p:cNvSpPr txBox="1"/>
          <p:nvPr>
            <p:ph idx="1" type="subTitle"/>
          </p:nvPr>
        </p:nvSpPr>
        <p:spPr>
          <a:xfrm>
            <a:off x="335831" y="41588"/>
            <a:ext cx="84294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1800"/>
              <a:buFont typeface="Overpass SemiBold"/>
              <a:buNone/>
              <a:defRPr sz="18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1800"/>
              <a:buFont typeface="Overpass SemiBold"/>
              <a:buNone/>
              <a:defRPr sz="18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1800"/>
              <a:buFont typeface="Overpass SemiBold"/>
              <a:buNone/>
              <a:defRPr sz="18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1800"/>
              <a:buFont typeface="Overpass SemiBold"/>
              <a:buNone/>
              <a:defRPr sz="18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1800"/>
              <a:buFont typeface="Overpass SemiBold"/>
              <a:buNone/>
              <a:defRPr sz="18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1800"/>
              <a:buFont typeface="Overpass SemiBold"/>
              <a:buNone/>
              <a:defRPr sz="18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1800"/>
              <a:buFont typeface="Overpass SemiBold"/>
              <a:buNone/>
              <a:defRPr sz="18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1800"/>
              <a:buFont typeface="Overpass SemiBold"/>
              <a:buNone/>
              <a:defRPr sz="18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1800"/>
              <a:buFont typeface="Overpass SemiBold"/>
              <a:buNone/>
              <a:defRPr sz="1800">
                <a:solidFill>
                  <a:srgbClr val="EE0000"/>
                </a:solidFill>
                <a:latin typeface="Overpass SemiBold"/>
                <a:ea typeface="Overpass SemiBold"/>
                <a:cs typeface="Overpass SemiBold"/>
                <a:sym typeface="Overpass SemiBold"/>
              </a:defRPr>
            </a:lvl9pPr>
          </a:lstStyle>
          <a:p/>
        </p:txBody>
      </p:sp>
      <p:cxnSp>
        <p:nvCxnSpPr>
          <p:cNvPr id="3717" name="Google Shape;3717;p36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718" name="Google Shape;3718;p3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719" name="Google Shape;3719;p36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300" name="Shape 300"/>
        <p:cNvGrpSpPr/>
        <p:nvPr/>
      </p:nvGrpSpPr>
      <p:grpSpPr>
        <a:xfrm>
          <a:off x="0" y="0"/>
          <a:ext cx="0" cy="0"/>
          <a:chOff x="0" y="0"/>
          <a:chExt cx="0" cy="0"/>
        </a:xfrm>
      </p:grpSpPr>
      <p:cxnSp>
        <p:nvCxnSpPr>
          <p:cNvPr id="301" name="Google Shape;301;p3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02" name="Google Shape;302;p3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03" name="Google Shape;303;p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04" name="Google Shape;304;p38"/>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305" name="Google Shape;305;p38"/>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06" name="Google Shape;306;p38"/>
          <p:cNvSpPr txBox="1"/>
          <p:nvPr>
            <p:ph idx="2"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307" name="Google Shape;307;p38"/>
          <p:cNvSpPr txBox="1"/>
          <p:nvPr>
            <p:ph idx="3"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08" name="Google Shape;308;p3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09" name="Google Shape;309;p38"/>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8 1 1">
  <p:cSld name="CUSTOM_4_5_1_1">
    <p:spTree>
      <p:nvGrpSpPr>
        <p:cNvPr id="3720" name="Shape 3720"/>
        <p:cNvGrpSpPr/>
        <p:nvPr/>
      </p:nvGrpSpPr>
      <p:grpSpPr>
        <a:xfrm>
          <a:off x="0" y="0"/>
          <a:ext cx="0" cy="0"/>
          <a:chOff x="0" y="0"/>
          <a:chExt cx="0" cy="0"/>
        </a:xfrm>
      </p:grpSpPr>
      <p:sp>
        <p:nvSpPr>
          <p:cNvPr id="3721" name="Google Shape;3721;p36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722" name="Google Shape;3722;p36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723" name="Google Shape;3723;p36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724" name="Google Shape;3724;p36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725" name="Google Shape;3725;p3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726" name="Google Shape;3726;p366"/>
          <p:cNvPicPr preferRelativeResize="0"/>
          <p:nvPr/>
        </p:nvPicPr>
        <p:blipFill rotWithShape="1">
          <a:blip r:embed="rId2">
            <a:alphaModFix/>
          </a:blip>
          <a:srcRect b="317" l="0" r="0" t="327"/>
          <a:stretch/>
        </p:blipFill>
        <p:spPr>
          <a:xfrm>
            <a:off x="8033460" y="4734938"/>
            <a:ext cx="731852" cy="171082"/>
          </a:xfrm>
          <a:prstGeom prst="rect">
            <a:avLst/>
          </a:prstGeom>
          <a:noFill/>
          <a:ln>
            <a:noFill/>
          </a:ln>
        </p:spPr>
      </p:pic>
      <p:sp>
        <p:nvSpPr>
          <p:cNvPr id="3727" name="Google Shape;3727;p36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28" name="Shape 3728"/>
        <p:cNvGrpSpPr/>
        <p:nvPr/>
      </p:nvGrpSpPr>
      <p:grpSpPr>
        <a:xfrm>
          <a:off x="0" y="0"/>
          <a:ext cx="0" cy="0"/>
          <a:chOff x="0" y="0"/>
          <a:chExt cx="0" cy="0"/>
        </a:xfrm>
      </p:grpSpPr>
      <p:sp>
        <p:nvSpPr>
          <p:cNvPr id="3729" name="Google Shape;3729;p3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1 1">
  <p:cSld name="CUSTOM_4_24_1">
    <p:spTree>
      <p:nvGrpSpPr>
        <p:cNvPr id="3730" name="Shape 3730"/>
        <p:cNvGrpSpPr/>
        <p:nvPr/>
      </p:nvGrpSpPr>
      <p:grpSpPr>
        <a:xfrm>
          <a:off x="0" y="0"/>
          <a:ext cx="0" cy="0"/>
          <a:chOff x="0" y="0"/>
          <a:chExt cx="0" cy="0"/>
        </a:xfrm>
      </p:grpSpPr>
      <p:sp>
        <p:nvSpPr>
          <p:cNvPr id="3731" name="Google Shape;3731;p36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732" name="Google Shape;3732;p36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733" name="Google Shape;3733;p36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734" name="Google Shape;3734;p36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735" name="Google Shape;3735;p3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36" name="Google Shape;3736;p36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737" name="Google Shape;3737;p368"/>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738" name="Google Shape;3738;p36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3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8">
  <p:cSld name="CUSTOM_4_102">
    <p:spTree>
      <p:nvGrpSpPr>
        <p:cNvPr id="3739" name="Shape 3739"/>
        <p:cNvGrpSpPr/>
        <p:nvPr/>
      </p:nvGrpSpPr>
      <p:grpSpPr>
        <a:xfrm>
          <a:off x="0" y="0"/>
          <a:ext cx="0" cy="0"/>
          <a:chOff x="0" y="0"/>
          <a:chExt cx="0" cy="0"/>
        </a:xfrm>
      </p:grpSpPr>
      <p:sp>
        <p:nvSpPr>
          <p:cNvPr id="3740" name="Google Shape;3740;p36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741" name="Google Shape;3741;p36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742" name="Google Shape;3742;p36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743" name="Google Shape;3743;p36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744" name="Google Shape;3744;p3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745" name="Google Shape;3745;p36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746" name="Google Shape;3746;p36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6">
  <p:cSld name="CUSTOM_4_7_5">
    <p:spTree>
      <p:nvGrpSpPr>
        <p:cNvPr id="3747" name="Shape 3747"/>
        <p:cNvGrpSpPr/>
        <p:nvPr/>
      </p:nvGrpSpPr>
      <p:grpSpPr>
        <a:xfrm>
          <a:off x="0" y="0"/>
          <a:ext cx="0" cy="0"/>
          <a:chOff x="0" y="0"/>
          <a:chExt cx="0" cy="0"/>
        </a:xfrm>
      </p:grpSpPr>
      <p:sp>
        <p:nvSpPr>
          <p:cNvPr id="3748" name="Google Shape;3748;p37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749" name="Google Shape;3749;p37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750" name="Google Shape;3750;p37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751" name="Google Shape;3751;p3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752" name="Google Shape;3752;p37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753" name="Google Shape;3753;p370"/>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10">
  <p:cSld name="CUSTOM_4_4_10">
    <p:spTree>
      <p:nvGrpSpPr>
        <p:cNvPr id="3754" name="Shape 3754"/>
        <p:cNvGrpSpPr/>
        <p:nvPr/>
      </p:nvGrpSpPr>
      <p:grpSpPr>
        <a:xfrm>
          <a:off x="0" y="0"/>
          <a:ext cx="0" cy="0"/>
          <a:chOff x="0" y="0"/>
          <a:chExt cx="0" cy="0"/>
        </a:xfrm>
      </p:grpSpPr>
      <p:sp>
        <p:nvSpPr>
          <p:cNvPr id="3755" name="Google Shape;3755;p37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756" name="Google Shape;3756;p37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757" name="Google Shape;3757;p37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758" name="Google Shape;3758;p3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759" name="Google Shape;3759;p37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760" name="Google Shape;3760;p371"/>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2">
  <p:cSld name="CUSTOM_4_6_2">
    <p:spTree>
      <p:nvGrpSpPr>
        <p:cNvPr id="3761" name="Shape 3761"/>
        <p:cNvGrpSpPr/>
        <p:nvPr/>
      </p:nvGrpSpPr>
      <p:grpSpPr>
        <a:xfrm>
          <a:off x="0" y="0"/>
          <a:ext cx="0" cy="0"/>
          <a:chOff x="0" y="0"/>
          <a:chExt cx="0" cy="0"/>
        </a:xfrm>
      </p:grpSpPr>
      <p:sp>
        <p:nvSpPr>
          <p:cNvPr id="3762" name="Google Shape;3762;p37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763" name="Google Shape;3763;p37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764" name="Google Shape;3764;p37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765" name="Google Shape;3765;p3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766" name="Google Shape;3766;p37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767" name="Google Shape;3767;p372"/>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1 1">
  <p:cSld name="CUSTOM_4_31_3">
    <p:spTree>
      <p:nvGrpSpPr>
        <p:cNvPr id="3768" name="Shape 3768"/>
        <p:cNvGrpSpPr/>
        <p:nvPr/>
      </p:nvGrpSpPr>
      <p:grpSpPr>
        <a:xfrm>
          <a:off x="0" y="0"/>
          <a:ext cx="0" cy="0"/>
          <a:chOff x="0" y="0"/>
          <a:chExt cx="0" cy="0"/>
        </a:xfrm>
      </p:grpSpPr>
      <p:sp>
        <p:nvSpPr>
          <p:cNvPr id="3769" name="Google Shape;3769;p37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770" name="Google Shape;3770;p37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771" name="Google Shape;3771;p373"/>
          <p:cNvSpPr txBox="1"/>
          <p:nvPr>
            <p:ph idx="1" type="subTitle"/>
          </p:nvPr>
        </p:nvSpPr>
        <p:spPr>
          <a:xfrm>
            <a:off x="335831" y="41580"/>
            <a:ext cx="38619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772" name="Google Shape;3772;p37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773" name="Google Shape;3773;p3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3774" name="Google Shape;3774;p37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p:cSld name="Custom Title">
    <p:spTree>
      <p:nvGrpSpPr>
        <p:cNvPr id="3775" name="Shape 3775"/>
        <p:cNvGrpSpPr/>
        <p:nvPr/>
      </p:nvGrpSpPr>
      <p:grpSpPr>
        <a:xfrm>
          <a:off x="0" y="0"/>
          <a:ext cx="0" cy="0"/>
          <a:chOff x="0" y="0"/>
          <a:chExt cx="0" cy="0"/>
        </a:xfrm>
      </p:grpSpPr>
      <p:sp>
        <p:nvSpPr>
          <p:cNvPr id="3776" name="Google Shape;3776;p374"/>
          <p:cNvSpPr txBox="1"/>
          <p:nvPr>
            <p:ph type="title"/>
          </p:nvPr>
        </p:nvSpPr>
        <p:spPr>
          <a:xfrm>
            <a:off x="228599" y="199673"/>
            <a:ext cx="8686800" cy="762000"/>
          </a:xfrm>
          <a:prstGeom prst="rect">
            <a:avLst/>
          </a:prstGeom>
          <a:no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rgbClr val="000000"/>
              </a:buClr>
              <a:buSzPts val="1800"/>
              <a:buFont typeface="IBM Plex Sans SemiBold"/>
              <a:buNone/>
              <a:defRPr b="1" i="0" sz="1800">
                <a:latin typeface="IBM Plex Sans SemiBold"/>
                <a:ea typeface="IBM Plex Sans SemiBold"/>
                <a:cs typeface="IBM Plex Sans SemiBold"/>
                <a:sym typeface="IBM Plex Sans SemiBold"/>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777" name="Google Shape;3777;p374"/>
          <p:cNvSpPr/>
          <p:nvPr/>
        </p:nvSpPr>
        <p:spPr>
          <a:xfrm>
            <a:off x="168412" y="95491"/>
            <a:ext cx="8846700" cy="27300"/>
          </a:xfrm>
          <a:prstGeom prst="rect">
            <a:avLst/>
          </a:prstGeom>
          <a:solidFill>
            <a:srgbClr val="FF000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1">
  <p:cSld name="CUSTOM_4_5_2_2">
    <p:spTree>
      <p:nvGrpSpPr>
        <p:cNvPr id="3778" name="Shape 3778"/>
        <p:cNvGrpSpPr/>
        <p:nvPr/>
      </p:nvGrpSpPr>
      <p:grpSpPr>
        <a:xfrm>
          <a:off x="0" y="0"/>
          <a:ext cx="0" cy="0"/>
          <a:chOff x="0" y="0"/>
          <a:chExt cx="0" cy="0"/>
        </a:xfrm>
      </p:grpSpPr>
      <p:sp>
        <p:nvSpPr>
          <p:cNvPr id="3779" name="Google Shape;3779;p37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780" name="Google Shape;3780;p37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781" name="Google Shape;3781;p37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782" name="Google Shape;3782;p3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783" name="Google Shape;3783;p37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784" name="Google Shape;3784;p375"/>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310" name="Shape 310"/>
        <p:cNvGrpSpPr/>
        <p:nvPr/>
      </p:nvGrpSpPr>
      <p:grpSpPr>
        <a:xfrm>
          <a:off x="0" y="0"/>
          <a:ext cx="0" cy="0"/>
          <a:chOff x="0" y="0"/>
          <a:chExt cx="0" cy="0"/>
        </a:xfrm>
      </p:grpSpPr>
      <p:sp>
        <p:nvSpPr>
          <p:cNvPr id="311" name="Google Shape;311;p39"/>
          <p:cNvSpPr txBox="1"/>
          <p:nvPr>
            <p:ph idx="1"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12" name="Google Shape;312;p3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13" name="Google Shape;313;p3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14" name="Google Shape;314;p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15" name="Google Shape;315;p39"/>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316" name="Google Shape;316;p39"/>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17" name="Google Shape;317;p39"/>
          <p:cNvCxnSpPr/>
          <p:nvPr/>
        </p:nvCxnSpPr>
        <p:spPr>
          <a:xfrm>
            <a:off x="3109811" y="-5512"/>
            <a:ext cx="0" cy="5154600"/>
          </a:xfrm>
          <a:prstGeom prst="straightConnector1">
            <a:avLst/>
          </a:prstGeom>
          <a:noFill/>
          <a:ln cap="flat" cmpd="sng" w="28575">
            <a:solidFill>
              <a:srgbClr val="D5D5D5"/>
            </a:solidFill>
            <a:prstDash val="solid"/>
            <a:round/>
            <a:headEnd len="med" w="med" type="none"/>
            <a:tailEnd len="med" w="med" type="none"/>
          </a:ln>
        </p:spPr>
      </p:cxnSp>
      <p:sp>
        <p:nvSpPr>
          <p:cNvPr id="318" name="Google Shape;318;p39"/>
          <p:cNvSpPr txBox="1"/>
          <p:nvPr>
            <p:ph idx="3" type="subTitle"/>
          </p:nvPr>
        </p:nvSpPr>
        <p:spPr>
          <a:xfrm>
            <a:off x="3350831" y="1374657"/>
            <a:ext cx="3836700" cy="4842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p:txBody>
      </p:sp>
      <p:sp>
        <p:nvSpPr>
          <p:cNvPr id="319" name="Google Shape;319;p39"/>
          <p:cNvSpPr txBox="1"/>
          <p:nvPr>
            <p:ph idx="4" type="subTitle"/>
          </p:nvPr>
        </p:nvSpPr>
        <p:spPr>
          <a:xfrm>
            <a:off x="3350831" y="1080975"/>
            <a:ext cx="3404400" cy="224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320" name="Google Shape;320;p39"/>
          <p:cNvSpPr txBox="1"/>
          <p:nvPr>
            <p:ph idx="5" type="subTitle"/>
          </p:nvPr>
        </p:nvSpPr>
        <p:spPr>
          <a:xfrm>
            <a:off x="2521875" y="1374657"/>
            <a:ext cx="517500" cy="1761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Tree>
  </p:cSld>
  <p:clrMapOvr>
    <a:masterClrMapping/>
  </p:clrMapOvr>
</p:sldLayout>
</file>

<file path=ppt/slideLayouts/slideLayout3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graphics 2">
  <p:cSld name="CUSTOM_2_1_1_3">
    <p:spTree>
      <p:nvGrpSpPr>
        <p:cNvPr id="3785" name="Shape 3785"/>
        <p:cNvGrpSpPr/>
        <p:nvPr/>
      </p:nvGrpSpPr>
      <p:grpSpPr>
        <a:xfrm>
          <a:off x="0" y="0"/>
          <a:ext cx="0" cy="0"/>
          <a:chOff x="0" y="0"/>
          <a:chExt cx="0" cy="0"/>
        </a:xfrm>
      </p:grpSpPr>
      <p:sp>
        <p:nvSpPr>
          <p:cNvPr id="3786" name="Google Shape;3786;p376"/>
          <p:cNvSpPr txBox="1"/>
          <p:nvPr>
            <p:ph idx="1" type="subTitle"/>
          </p:nvPr>
        </p:nvSpPr>
        <p:spPr>
          <a:xfrm>
            <a:off x="826650" y="1533307"/>
            <a:ext cx="2208600" cy="5796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400"/>
              </a:spcBef>
              <a:spcAft>
                <a:spcPts val="0"/>
              </a:spcAft>
              <a:buNone/>
              <a:defRPr b="1"/>
            </a:lvl2pPr>
            <a:lvl3pPr lvl="2" rtl="0" algn="ctr">
              <a:lnSpc>
                <a:spcPct val="100000"/>
              </a:lnSpc>
              <a:spcBef>
                <a:spcPts val="400"/>
              </a:spcBef>
              <a:spcAft>
                <a:spcPts val="0"/>
              </a:spcAft>
              <a:buNone/>
              <a:defRPr b="1"/>
            </a:lvl3pPr>
            <a:lvl4pPr lvl="3" rtl="0" algn="ctr">
              <a:lnSpc>
                <a:spcPct val="100000"/>
              </a:lnSpc>
              <a:spcBef>
                <a:spcPts val="400"/>
              </a:spcBef>
              <a:spcAft>
                <a:spcPts val="0"/>
              </a:spcAft>
              <a:buNone/>
              <a:defRPr b="1"/>
            </a:lvl4pPr>
            <a:lvl5pPr lvl="4" rtl="0" algn="ctr">
              <a:lnSpc>
                <a:spcPct val="100000"/>
              </a:lnSpc>
              <a:spcBef>
                <a:spcPts val="400"/>
              </a:spcBef>
              <a:spcAft>
                <a:spcPts val="0"/>
              </a:spcAft>
              <a:buNone/>
              <a:defRPr b="1"/>
            </a:lvl5pPr>
            <a:lvl6pPr lvl="5" rtl="0" algn="ctr">
              <a:lnSpc>
                <a:spcPct val="100000"/>
              </a:lnSpc>
              <a:spcBef>
                <a:spcPts val="400"/>
              </a:spcBef>
              <a:spcAft>
                <a:spcPts val="0"/>
              </a:spcAft>
              <a:buNone/>
              <a:defRPr b="1"/>
            </a:lvl6pPr>
            <a:lvl7pPr lvl="6" rtl="0" algn="ctr">
              <a:lnSpc>
                <a:spcPct val="100000"/>
              </a:lnSpc>
              <a:spcBef>
                <a:spcPts val="400"/>
              </a:spcBef>
              <a:spcAft>
                <a:spcPts val="0"/>
              </a:spcAft>
              <a:buNone/>
              <a:defRPr b="1"/>
            </a:lvl7pPr>
            <a:lvl8pPr lvl="7" rtl="0" algn="ctr">
              <a:lnSpc>
                <a:spcPct val="100000"/>
              </a:lnSpc>
              <a:spcBef>
                <a:spcPts val="400"/>
              </a:spcBef>
              <a:spcAft>
                <a:spcPts val="0"/>
              </a:spcAft>
              <a:buNone/>
              <a:defRPr b="1"/>
            </a:lvl8pPr>
            <a:lvl9pPr lvl="8" rtl="0" algn="ctr">
              <a:lnSpc>
                <a:spcPct val="100000"/>
              </a:lnSpc>
              <a:spcBef>
                <a:spcPts val="400"/>
              </a:spcBef>
              <a:spcAft>
                <a:spcPts val="400"/>
              </a:spcAft>
              <a:buNone/>
              <a:defRPr b="1"/>
            </a:lvl9pPr>
          </a:lstStyle>
          <a:p/>
        </p:txBody>
      </p:sp>
      <p:sp>
        <p:nvSpPr>
          <p:cNvPr id="3787" name="Google Shape;3787;p376"/>
          <p:cNvSpPr txBox="1"/>
          <p:nvPr>
            <p:ph idx="2" type="subTitle"/>
          </p:nvPr>
        </p:nvSpPr>
        <p:spPr>
          <a:xfrm>
            <a:off x="3467638" y="1533307"/>
            <a:ext cx="2208600" cy="5796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400"/>
              </a:spcBef>
              <a:spcAft>
                <a:spcPts val="0"/>
              </a:spcAft>
              <a:buNone/>
              <a:defRPr b="1"/>
            </a:lvl2pPr>
            <a:lvl3pPr lvl="2" rtl="0" algn="ctr">
              <a:lnSpc>
                <a:spcPct val="100000"/>
              </a:lnSpc>
              <a:spcBef>
                <a:spcPts val="400"/>
              </a:spcBef>
              <a:spcAft>
                <a:spcPts val="0"/>
              </a:spcAft>
              <a:buNone/>
              <a:defRPr b="1"/>
            </a:lvl3pPr>
            <a:lvl4pPr lvl="3" rtl="0" algn="ctr">
              <a:lnSpc>
                <a:spcPct val="100000"/>
              </a:lnSpc>
              <a:spcBef>
                <a:spcPts val="400"/>
              </a:spcBef>
              <a:spcAft>
                <a:spcPts val="0"/>
              </a:spcAft>
              <a:buNone/>
              <a:defRPr b="1"/>
            </a:lvl4pPr>
            <a:lvl5pPr lvl="4" rtl="0" algn="ctr">
              <a:lnSpc>
                <a:spcPct val="100000"/>
              </a:lnSpc>
              <a:spcBef>
                <a:spcPts val="400"/>
              </a:spcBef>
              <a:spcAft>
                <a:spcPts val="0"/>
              </a:spcAft>
              <a:buNone/>
              <a:defRPr b="1"/>
            </a:lvl5pPr>
            <a:lvl6pPr lvl="5" rtl="0" algn="ctr">
              <a:lnSpc>
                <a:spcPct val="100000"/>
              </a:lnSpc>
              <a:spcBef>
                <a:spcPts val="400"/>
              </a:spcBef>
              <a:spcAft>
                <a:spcPts val="0"/>
              </a:spcAft>
              <a:buNone/>
              <a:defRPr b="1"/>
            </a:lvl6pPr>
            <a:lvl7pPr lvl="6" rtl="0" algn="ctr">
              <a:lnSpc>
                <a:spcPct val="100000"/>
              </a:lnSpc>
              <a:spcBef>
                <a:spcPts val="400"/>
              </a:spcBef>
              <a:spcAft>
                <a:spcPts val="0"/>
              </a:spcAft>
              <a:buNone/>
              <a:defRPr b="1"/>
            </a:lvl7pPr>
            <a:lvl8pPr lvl="7" rtl="0" algn="ctr">
              <a:lnSpc>
                <a:spcPct val="100000"/>
              </a:lnSpc>
              <a:spcBef>
                <a:spcPts val="400"/>
              </a:spcBef>
              <a:spcAft>
                <a:spcPts val="0"/>
              </a:spcAft>
              <a:buNone/>
              <a:defRPr b="1"/>
            </a:lvl8pPr>
            <a:lvl9pPr lvl="8" rtl="0" algn="ctr">
              <a:lnSpc>
                <a:spcPct val="100000"/>
              </a:lnSpc>
              <a:spcBef>
                <a:spcPts val="400"/>
              </a:spcBef>
              <a:spcAft>
                <a:spcPts val="400"/>
              </a:spcAft>
              <a:buNone/>
              <a:defRPr b="1"/>
            </a:lvl9pPr>
          </a:lstStyle>
          <a:p/>
        </p:txBody>
      </p:sp>
      <p:sp>
        <p:nvSpPr>
          <p:cNvPr id="3788" name="Google Shape;3788;p376"/>
          <p:cNvSpPr txBox="1"/>
          <p:nvPr>
            <p:ph idx="3" type="body"/>
          </p:nvPr>
        </p:nvSpPr>
        <p:spPr>
          <a:xfrm>
            <a:off x="3467638" y="3110231"/>
            <a:ext cx="2208600" cy="1217400"/>
          </a:xfrm>
          <a:prstGeom prst="rect">
            <a:avLst/>
          </a:prstGeom>
        </p:spPr>
        <p:txBody>
          <a:bodyPr anchorCtr="0" anchor="t" bIns="0" lIns="0" spcFirstLastPara="1" rIns="0" wrap="square" tIns="0">
            <a:noAutofit/>
          </a:bodyPr>
          <a:lstStyle>
            <a:lvl1pPr indent="-304800" lvl="0" marL="457200" rtl="0" algn="ctr">
              <a:spcBef>
                <a:spcPts val="0"/>
              </a:spcBef>
              <a:spcAft>
                <a:spcPts val="0"/>
              </a:spcAft>
              <a:buSzPts val="1200"/>
              <a:buChar char="▸"/>
              <a:defRPr sz="12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3789" name="Google Shape;3789;p376"/>
          <p:cNvSpPr txBox="1"/>
          <p:nvPr>
            <p:ph idx="4" type="subTitle"/>
          </p:nvPr>
        </p:nvSpPr>
        <p:spPr>
          <a:xfrm>
            <a:off x="6108738" y="1533307"/>
            <a:ext cx="2208600" cy="579600"/>
          </a:xfrm>
          <a:prstGeom prst="rect">
            <a:avLst/>
          </a:prstGeom>
        </p:spPr>
        <p:txBody>
          <a:bodyPr anchorCtr="0" anchor="b" bIns="0" lIns="0" spcFirstLastPara="1" rIns="0" wrap="square" tIns="0">
            <a:noAutofit/>
          </a:bodyPr>
          <a:lstStyle>
            <a:lvl1pPr lvl="0" rtl="0" algn="ctr">
              <a:lnSpc>
                <a:spcPct val="100000"/>
              </a:lnSpc>
              <a:spcBef>
                <a:spcPts val="0"/>
              </a:spcBef>
              <a:spcAft>
                <a:spcPts val="0"/>
              </a:spcAft>
              <a:buNone/>
              <a:defRPr b="1"/>
            </a:lvl1pPr>
            <a:lvl2pPr lvl="1" rtl="0" algn="ctr">
              <a:lnSpc>
                <a:spcPct val="100000"/>
              </a:lnSpc>
              <a:spcBef>
                <a:spcPts val="400"/>
              </a:spcBef>
              <a:spcAft>
                <a:spcPts val="0"/>
              </a:spcAft>
              <a:buNone/>
              <a:defRPr b="1"/>
            </a:lvl2pPr>
            <a:lvl3pPr lvl="2" rtl="0" algn="ctr">
              <a:lnSpc>
                <a:spcPct val="100000"/>
              </a:lnSpc>
              <a:spcBef>
                <a:spcPts val="400"/>
              </a:spcBef>
              <a:spcAft>
                <a:spcPts val="0"/>
              </a:spcAft>
              <a:buNone/>
              <a:defRPr b="1"/>
            </a:lvl3pPr>
            <a:lvl4pPr lvl="3" rtl="0" algn="ctr">
              <a:lnSpc>
                <a:spcPct val="100000"/>
              </a:lnSpc>
              <a:spcBef>
                <a:spcPts val="400"/>
              </a:spcBef>
              <a:spcAft>
                <a:spcPts val="0"/>
              </a:spcAft>
              <a:buNone/>
              <a:defRPr b="1"/>
            </a:lvl4pPr>
            <a:lvl5pPr lvl="4" rtl="0" algn="ctr">
              <a:lnSpc>
                <a:spcPct val="100000"/>
              </a:lnSpc>
              <a:spcBef>
                <a:spcPts val="400"/>
              </a:spcBef>
              <a:spcAft>
                <a:spcPts val="0"/>
              </a:spcAft>
              <a:buNone/>
              <a:defRPr b="1"/>
            </a:lvl5pPr>
            <a:lvl6pPr lvl="5" rtl="0" algn="ctr">
              <a:lnSpc>
                <a:spcPct val="100000"/>
              </a:lnSpc>
              <a:spcBef>
                <a:spcPts val="400"/>
              </a:spcBef>
              <a:spcAft>
                <a:spcPts val="0"/>
              </a:spcAft>
              <a:buNone/>
              <a:defRPr b="1"/>
            </a:lvl6pPr>
            <a:lvl7pPr lvl="6" rtl="0" algn="ctr">
              <a:lnSpc>
                <a:spcPct val="100000"/>
              </a:lnSpc>
              <a:spcBef>
                <a:spcPts val="400"/>
              </a:spcBef>
              <a:spcAft>
                <a:spcPts val="0"/>
              </a:spcAft>
              <a:buNone/>
              <a:defRPr b="1"/>
            </a:lvl7pPr>
            <a:lvl8pPr lvl="7" rtl="0" algn="ctr">
              <a:lnSpc>
                <a:spcPct val="100000"/>
              </a:lnSpc>
              <a:spcBef>
                <a:spcPts val="400"/>
              </a:spcBef>
              <a:spcAft>
                <a:spcPts val="0"/>
              </a:spcAft>
              <a:buNone/>
              <a:defRPr b="1"/>
            </a:lvl8pPr>
            <a:lvl9pPr lvl="8" rtl="0" algn="ctr">
              <a:lnSpc>
                <a:spcPct val="100000"/>
              </a:lnSpc>
              <a:spcBef>
                <a:spcPts val="400"/>
              </a:spcBef>
              <a:spcAft>
                <a:spcPts val="400"/>
              </a:spcAft>
              <a:buNone/>
              <a:defRPr b="1"/>
            </a:lvl9pPr>
          </a:lstStyle>
          <a:p/>
        </p:txBody>
      </p:sp>
      <p:sp>
        <p:nvSpPr>
          <p:cNvPr id="3790" name="Google Shape;3790;p376"/>
          <p:cNvSpPr txBox="1"/>
          <p:nvPr>
            <p:ph idx="5" type="body"/>
          </p:nvPr>
        </p:nvSpPr>
        <p:spPr>
          <a:xfrm>
            <a:off x="6108738" y="3110231"/>
            <a:ext cx="2208600" cy="1217400"/>
          </a:xfrm>
          <a:prstGeom prst="rect">
            <a:avLst/>
          </a:prstGeom>
        </p:spPr>
        <p:txBody>
          <a:bodyPr anchorCtr="0" anchor="t" bIns="0" lIns="0" spcFirstLastPara="1" rIns="0" wrap="square" tIns="0">
            <a:noAutofit/>
          </a:bodyPr>
          <a:lstStyle>
            <a:lvl1pPr indent="-304800" lvl="0" marL="457200" rtl="0" algn="ctr">
              <a:spcBef>
                <a:spcPts val="0"/>
              </a:spcBef>
              <a:spcAft>
                <a:spcPts val="0"/>
              </a:spcAft>
              <a:buSzPts val="1200"/>
              <a:buChar char="▸"/>
              <a:defRPr sz="1200"/>
            </a:lvl1pPr>
            <a:lvl2pPr indent="-304800" lvl="1" marL="914400" rtl="0" algn="ctr">
              <a:spcBef>
                <a:spcPts val="0"/>
              </a:spcBef>
              <a:spcAft>
                <a:spcPts val="0"/>
              </a:spcAft>
              <a:buSzPts val="1200"/>
              <a:buChar char="･"/>
              <a:defRPr sz="1200"/>
            </a:lvl2pPr>
            <a:lvl3pPr indent="-304800" lvl="2" marL="1371600" rtl="0" algn="ctr">
              <a:spcBef>
                <a:spcPts val="0"/>
              </a:spcBef>
              <a:spcAft>
                <a:spcPts val="0"/>
              </a:spcAft>
              <a:buSzPts val="1200"/>
              <a:buChar char="･"/>
              <a:defRPr sz="1200"/>
            </a:lvl3pPr>
            <a:lvl4pPr indent="-304800" lvl="3" marL="1828800" rtl="0" algn="ctr">
              <a:spcBef>
                <a:spcPts val="0"/>
              </a:spcBef>
              <a:spcAft>
                <a:spcPts val="0"/>
              </a:spcAft>
              <a:buSzPts val="1200"/>
              <a:buChar char="･"/>
              <a:defRPr sz="1200"/>
            </a:lvl4pPr>
            <a:lvl5pPr indent="-304800" lvl="4" marL="2286000" rtl="0" algn="ctr">
              <a:spcBef>
                <a:spcPts val="0"/>
              </a:spcBef>
              <a:spcAft>
                <a:spcPts val="0"/>
              </a:spcAft>
              <a:buSzPts val="1200"/>
              <a:buChar char="･"/>
              <a:defRPr sz="1200"/>
            </a:lvl5pPr>
            <a:lvl6pPr indent="-304800" lvl="5" marL="2743200" rtl="0" algn="ctr">
              <a:spcBef>
                <a:spcPts val="0"/>
              </a:spcBef>
              <a:spcAft>
                <a:spcPts val="0"/>
              </a:spcAft>
              <a:buSzPts val="1200"/>
              <a:buChar char="･"/>
              <a:defRPr sz="1200"/>
            </a:lvl6pPr>
            <a:lvl7pPr indent="-304800" lvl="6" marL="3200400" rtl="0" algn="ctr">
              <a:spcBef>
                <a:spcPts val="0"/>
              </a:spcBef>
              <a:spcAft>
                <a:spcPts val="0"/>
              </a:spcAft>
              <a:buSzPts val="1200"/>
              <a:buChar char="･"/>
              <a:defRPr sz="1200"/>
            </a:lvl7pPr>
            <a:lvl8pPr indent="-304800" lvl="7" marL="3657600" rtl="0" algn="ctr">
              <a:spcBef>
                <a:spcPts val="0"/>
              </a:spcBef>
              <a:spcAft>
                <a:spcPts val="0"/>
              </a:spcAft>
              <a:buSzPts val="1200"/>
              <a:buChar char="･"/>
              <a:defRPr sz="1200"/>
            </a:lvl8pPr>
            <a:lvl9pPr indent="-304800" lvl="8" marL="4114800" rtl="0" algn="ctr">
              <a:spcBef>
                <a:spcPts val="0"/>
              </a:spcBef>
              <a:spcAft>
                <a:spcPts val="0"/>
              </a:spcAft>
              <a:buSzPts val="1200"/>
              <a:buChar char="･"/>
              <a:defRPr sz="1200"/>
            </a:lvl9pPr>
          </a:lstStyle>
          <a:p/>
        </p:txBody>
      </p:sp>
      <p:sp>
        <p:nvSpPr>
          <p:cNvPr id="3791" name="Google Shape;3791;p376"/>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2pPr>
            <a:lvl3pPr lvl="2"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3pPr>
            <a:lvl4pPr lvl="3"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4pPr>
            <a:lvl5pPr lvl="4"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5pPr>
            <a:lvl6pPr lvl="5"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6pPr>
            <a:lvl7pPr lvl="6"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7pPr>
            <a:lvl8pPr lvl="7"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8pPr>
            <a:lvl9pPr lvl="8" rtl="0">
              <a:spcBef>
                <a:spcPts val="0"/>
              </a:spcBef>
              <a:spcAft>
                <a:spcPts val="0"/>
              </a:spcAft>
              <a:buClr>
                <a:schemeClr val="dk1"/>
              </a:buClr>
              <a:buSzPts val="2600"/>
              <a:buFont typeface="Overpass"/>
              <a:buNone/>
              <a:defRPr b="0">
                <a:solidFill>
                  <a:schemeClr val="dk1"/>
                </a:solidFill>
                <a:latin typeface="Overpass"/>
                <a:ea typeface="Overpass"/>
                <a:cs typeface="Overpass"/>
                <a:sym typeface="Overpass"/>
              </a:defRPr>
            </a:lvl9pPr>
          </a:lstStyle>
          <a:p/>
        </p:txBody>
      </p:sp>
      <p:sp>
        <p:nvSpPr>
          <p:cNvPr id="3792" name="Google Shape;3792;p376"/>
          <p:cNvSpPr txBox="1"/>
          <p:nvPr>
            <p:ph idx="6" type="subTitle"/>
          </p:nvPr>
        </p:nvSpPr>
        <p:spPr>
          <a:xfrm>
            <a:off x="826650" y="929775"/>
            <a:ext cx="7490700" cy="328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None/>
              <a:defRPr/>
            </a:lvl1pPr>
            <a:lvl2pPr lvl="1" rtl="0">
              <a:lnSpc>
                <a:spcPct val="100000"/>
              </a:lnSpc>
              <a:spcBef>
                <a:spcPts val="400"/>
              </a:spcBef>
              <a:spcAft>
                <a:spcPts val="0"/>
              </a:spcAft>
              <a:buNone/>
              <a:defRPr/>
            </a:lvl2pPr>
            <a:lvl3pPr lvl="2" rtl="0">
              <a:lnSpc>
                <a:spcPct val="100000"/>
              </a:lnSpc>
              <a:spcBef>
                <a:spcPts val="400"/>
              </a:spcBef>
              <a:spcAft>
                <a:spcPts val="0"/>
              </a:spcAft>
              <a:buNone/>
              <a:defRPr/>
            </a:lvl3pPr>
            <a:lvl4pPr lvl="3" rtl="0">
              <a:lnSpc>
                <a:spcPct val="100000"/>
              </a:lnSpc>
              <a:spcBef>
                <a:spcPts val="400"/>
              </a:spcBef>
              <a:spcAft>
                <a:spcPts val="0"/>
              </a:spcAft>
              <a:buNone/>
              <a:defRPr/>
            </a:lvl4pPr>
            <a:lvl5pPr lvl="4" rtl="0">
              <a:lnSpc>
                <a:spcPct val="100000"/>
              </a:lnSpc>
              <a:spcBef>
                <a:spcPts val="400"/>
              </a:spcBef>
              <a:spcAft>
                <a:spcPts val="0"/>
              </a:spcAft>
              <a:buNone/>
              <a:defRPr/>
            </a:lvl5pPr>
            <a:lvl6pPr lvl="5" rtl="0">
              <a:lnSpc>
                <a:spcPct val="100000"/>
              </a:lnSpc>
              <a:spcBef>
                <a:spcPts val="400"/>
              </a:spcBef>
              <a:spcAft>
                <a:spcPts val="0"/>
              </a:spcAft>
              <a:buNone/>
              <a:defRPr/>
            </a:lvl6pPr>
            <a:lvl7pPr lvl="6" rtl="0">
              <a:lnSpc>
                <a:spcPct val="100000"/>
              </a:lnSpc>
              <a:spcBef>
                <a:spcPts val="400"/>
              </a:spcBef>
              <a:spcAft>
                <a:spcPts val="0"/>
              </a:spcAft>
              <a:buNone/>
              <a:defRPr/>
            </a:lvl7pPr>
            <a:lvl8pPr lvl="7" rtl="0">
              <a:lnSpc>
                <a:spcPct val="100000"/>
              </a:lnSpc>
              <a:spcBef>
                <a:spcPts val="400"/>
              </a:spcBef>
              <a:spcAft>
                <a:spcPts val="0"/>
              </a:spcAft>
              <a:buNone/>
              <a:defRPr/>
            </a:lvl8pPr>
            <a:lvl9pPr lvl="8" rtl="0">
              <a:lnSpc>
                <a:spcPct val="100000"/>
              </a:lnSpc>
              <a:spcBef>
                <a:spcPts val="400"/>
              </a:spcBef>
              <a:spcAft>
                <a:spcPts val="400"/>
              </a:spcAft>
              <a:buNone/>
              <a:defRPr/>
            </a:lvl9pPr>
          </a:lstStyle>
          <a:p/>
        </p:txBody>
      </p:sp>
      <p:sp>
        <p:nvSpPr>
          <p:cNvPr id="3793" name="Google Shape;3793;p376"/>
          <p:cNvSpPr txBox="1"/>
          <p:nvPr/>
        </p:nvSpPr>
        <p:spPr>
          <a:xfrm>
            <a:off x="3268500" y="4786788"/>
            <a:ext cx="26070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00">
                <a:solidFill>
                  <a:srgbClr val="666666"/>
                </a:solidFill>
                <a:latin typeface="Overpass"/>
                <a:ea typeface="Overpass"/>
                <a:cs typeface="Overpass"/>
                <a:sym typeface="Overpass"/>
              </a:rPr>
              <a:t>GENERAL DISTRIBUTION</a:t>
            </a:r>
            <a:endParaRPr sz="700">
              <a:solidFill>
                <a:srgbClr val="666666"/>
              </a:solidFill>
              <a:latin typeface="Overpass"/>
              <a:ea typeface="Overpass"/>
              <a:cs typeface="Overpass"/>
              <a:sym typeface="Overpass"/>
            </a:endParaRPr>
          </a:p>
        </p:txBody>
      </p:sp>
      <p:cxnSp>
        <p:nvCxnSpPr>
          <p:cNvPr id="3794" name="Google Shape;3794;p37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795" name="Google Shape;3795;p37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3796" name="Google Shape;3796;p37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797" name="Google Shape;3797;p37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2 1">
  <p:cSld name="CUSTOM_4_3_2_2">
    <p:spTree>
      <p:nvGrpSpPr>
        <p:cNvPr id="3798" name="Shape 3798"/>
        <p:cNvGrpSpPr/>
        <p:nvPr/>
      </p:nvGrpSpPr>
      <p:grpSpPr>
        <a:xfrm>
          <a:off x="0" y="0"/>
          <a:ext cx="0" cy="0"/>
          <a:chOff x="0" y="0"/>
          <a:chExt cx="0" cy="0"/>
        </a:xfrm>
      </p:grpSpPr>
      <p:sp>
        <p:nvSpPr>
          <p:cNvPr id="3799" name="Google Shape;3799;p37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800" name="Google Shape;3800;p37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801" name="Google Shape;3801;p37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802" name="Google Shape;3802;p37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803" name="Google Shape;3803;p3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04" name="Google Shape;3804;p37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05" name="Google Shape;3805;p37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806" name="Google Shape;3806;p377"/>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4.3</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7 1">
  <p:cSld name="CUSTOM_4_77_1">
    <p:spTree>
      <p:nvGrpSpPr>
        <p:cNvPr id="3807" name="Shape 3807"/>
        <p:cNvGrpSpPr/>
        <p:nvPr/>
      </p:nvGrpSpPr>
      <p:grpSpPr>
        <a:xfrm>
          <a:off x="0" y="0"/>
          <a:ext cx="0" cy="0"/>
          <a:chOff x="0" y="0"/>
          <a:chExt cx="0" cy="0"/>
        </a:xfrm>
      </p:grpSpPr>
      <p:sp>
        <p:nvSpPr>
          <p:cNvPr id="3808" name="Google Shape;3808;p378"/>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809" name="Google Shape;3809;p37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810" name="Google Shape;3810;p37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811" name="Google Shape;3811;p3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12" name="Google Shape;3812;p37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13" name="Google Shape;3813;p378"/>
          <p:cNvSpPr txBox="1"/>
          <p:nvPr>
            <p:ph idx="1"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4 1">
  <p:cSld name="CUSTOM_4_74">
    <p:spTree>
      <p:nvGrpSpPr>
        <p:cNvPr id="3814" name="Shape 3814"/>
        <p:cNvGrpSpPr/>
        <p:nvPr/>
      </p:nvGrpSpPr>
      <p:grpSpPr>
        <a:xfrm>
          <a:off x="0" y="0"/>
          <a:ext cx="0" cy="0"/>
          <a:chOff x="0" y="0"/>
          <a:chExt cx="0" cy="0"/>
        </a:xfrm>
      </p:grpSpPr>
      <p:sp>
        <p:nvSpPr>
          <p:cNvPr id="3815" name="Google Shape;3815;p37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816" name="Google Shape;3816;p37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817" name="Google Shape;3817;p37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818" name="Google Shape;3818;p37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819" name="Google Shape;3819;p37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20" name="Google Shape;3820;p37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21" name="Google Shape;3821;p37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822" name="Google Shape;3822;p379"/>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new in OpenShift 4.5</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3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9">
  <p:cSld name="CUSTOM_4_92_1">
    <p:spTree>
      <p:nvGrpSpPr>
        <p:cNvPr id="3823" name="Shape 3823"/>
        <p:cNvGrpSpPr/>
        <p:nvPr/>
      </p:nvGrpSpPr>
      <p:grpSpPr>
        <a:xfrm>
          <a:off x="0" y="0"/>
          <a:ext cx="0" cy="0"/>
          <a:chOff x="0" y="0"/>
          <a:chExt cx="0" cy="0"/>
        </a:xfrm>
      </p:grpSpPr>
      <p:sp>
        <p:nvSpPr>
          <p:cNvPr id="3824" name="Google Shape;3824;p38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825" name="Google Shape;3825;p38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826" name="Google Shape;3826;p38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827" name="Google Shape;3827;p38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828" name="Google Shape;3828;p3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29" name="Google Shape;3829;p38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30" name="Google Shape;3830;p380"/>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2">
  <p:cSld name="CUSTOM_4_5_2_3">
    <p:spTree>
      <p:nvGrpSpPr>
        <p:cNvPr id="3831" name="Shape 3831"/>
        <p:cNvGrpSpPr/>
        <p:nvPr/>
      </p:nvGrpSpPr>
      <p:grpSpPr>
        <a:xfrm>
          <a:off x="0" y="0"/>
          <a:ext cx="0" cy="0"/>
          <a:chOff x="0" y="0"/>
          <a:chExt cx="0" cy="0"/>
        </a:xfrm>
      </p:grpSpPr>
      <p:sp>
        <p:nvSpPr>
          <p:cNvPr id="3832" name="Google Shape;3832;p38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833" name="Google Shape;3833;p38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834" name="Google Shape;3834;p38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835" name="Google Shape;3835;p3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36" name="Google Shape;3836;p38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37" name="Google Shape;3837;p381"/>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3">
  <p:cSld name="CUSTOM_4_30_2">
    <p:spTree>
      <p:nvGrpSpPr>
        <p:cNvPr id="3838" name="Shape 3838"/>
        <p:cNvGrpSpPr/>
        <p:nvPr/>
      </p:nvGrpSpPr>
      <p:grpSpPr>
        <a:xfrm>
          <a:off x="0" y="0"/>
          <a:ext cx="0" cy="0"/>
          <a:chOff x="0" y="0"/>
          <a:chExt cx="0" cy="0"/>
        </a:xfrm>
      </p:grpSpPr>
      <p:sp>
        <p:nvSpPr>
          <p:cNvPr id="3839" name="Google Shape;3839;p38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840" name="Google Shape;3840;p38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841" name="Google Shape;3841;p38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842" name="Google Shape;3842;p38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843" name="Google Shape;3843;p38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44" name="Google Shape;3844;p38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45" name="Google Shape;3845;p38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_4">
    <p:bg>
      <p:bgPr>
        <a:blipFill>
          <a:blip r:embed="rId2">
            <a:alphaModFix/>
          </a:blip>
          <a:stretch>
            <a:fillRect/>
          </a:stretch>
        </a:blipFill>
      </p:bgPr>
    </p:bg>
    <p:spTree>
      <p:nvGrpSpPr>
        <p:cNvPr id="3846" name="Shape 3846"/>
        <p:cNvGrpSpPr/>
        <p:nvPr/>
      </p:nvGrpSpPr>
      <p:grpSpPr>
        <a:xfrm>
          <a:off x="0" y="0"/>
          <a:ext cx="0" cy="0"/>
          <a:chOff x="0" y="0"/>
          <a:chExt cx="0" cy="0"/>
        </a:xfrm>
      </p:grpSpPr>
      <p:sp>
        <p:nvSpPr>
          <p:cNvPr id="3847" name="Google Shape;3847;p383"/>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b="1" sz="4500">
                <a:solidFill>
                  <a:srgbClr val="EE0000"/>
                </a:solidFill>
                <a:latin typeface="Overpass"/>
                <a:ea typeface="Overpass"/>
                <a:cs typeface="Overpass"/>
                <a:sym typeface="Overpass"/>
              </a:defRPr>
            </a:lvl1pPr>
            <a:lvl2pPr lvl="1" rtl="0">
              <a:spcBef>
                <a:spcPts val="0"/>
              </a:spcBef>
              <a:spcAft>
                <a:spcPts val="0"/>
              </a:spcAft>
              <a:buNone/>
              <a:defRPr b="1" sz="4500">
                <a:solidFill>
                  <a:srgbClr val="EE0000"/>
                </a:solidFill>
                <a:latin typeface="Overpass"/>
                <a:ea typeface="Overpass"/>
                <a:cs typeface="Overpass"/>
                <a:sym typeface="Overpass"/>
              </a:defRPr>
            </a:lvl2pPr>
            <a:lvl3pPr lvl="2" rtl="0">
              <a:spcBef>
                <a:spcPts val="0"/>
              </a:spcBef>
              <a:spcAft>
                <a:spcPts val="0"/>
              </a:spcAft>
              <a:buNone/>
              <a:defRPr b="1" sz="4500">
                <a:solidFill>
                  <a:srgbClr val="EE0000"/>
                </a:solidFill>
                <a:latin typeface="Overpass"/>
                <a:ea typeface="Overpass"/>
                <a:cs typeface="Overpass"/>
                <a:sym typeface="Overpass"/>
              </a:defRPr>
            </a:lvl3pPr>
            <a:lvl4pPr lvl="3" rtl="0">
              <a:spcBef>
                <a:spcPts val="0"/>
              </a:spcBef>
              <a:spcAft>
                <a:spcPts val="0"/>
              </a:spcAft>
              <a:buNone/>
              <a:defRPr b="1" sz="4500">
                <a:solidFill>
                  <a:srgbClr val="EE0000"/>
                </a:solidFill>
                <a:latin typeface="Overpass"/>
                <a:ea typeface="Overpass"/>
                <a:cs typeface="Overpass"/>
                <a:sym typeface="Overpass"/>
              </a:defRPr>
            </a:lvl4pPr>
            <a:lvl5pPr lvl="4" rtl="0">
              <a:spcBef>
                <a:spcPts val="0"/>
              </a:spcBef>
              <a:spcAft>
                <a:spcPts val="0"/>
              </a:spcAft>
              <a:buNone/>
              <a:defRPr b="1" sz="4500">
                <a:solidFill>
                  <a:srgbClr val="EE0000"/>
                </a:solidFill>
                <a:latin typeface="Overpass"/>
                <a:ea typeface="Overpass"/>
                <a:cs typeface="Overpass"/>
                <a:sym typeface="Overpass"/>
              </a:defRPr>
            </a:lvl5pPr>
            <a:lvl6pPr lvl="5" rtl="0">
              <a:spcBef>
                <a:spcPts val="0"/>
              </a:spcBef>
              <a:spcAft>
                <a:spcPts val="0"/>
              </a:spcAft>
              <a:buNone/>
              <a:defRPr b="1" sz="4500">
                <a:solidFill>
                  <a:srgbClr val="EE0000"/>
                </a:solidFill>
                <a:latin typeface="Overpass"/>
                <a:ea typeface="Overpass"/>
                <a:cs typeface="Overpass"/>
                <a:sym typeface="Overpass"/>
              </a:defRPr>
            </a:lvl6pPr>
            <a:lvl7pPr lvl="6" rtl="0">
              <a:spcBef>
                <a:spcPts val="0"/>
              </a:spcBef>
              <a:spcAft>
                <a:spcPts val="0"/>
              </a:spcAft>
              <a:buNone/>
              <a:defRPr b="1" sz="4500">
                <a:solidFill>
                  <a:srgbClr val="EE0000"/>
                </a:solidFill>
                <a:latin typeface="Overpass"/>
                <a:ea typeface="Overpass"/>
                <a:cs typeface="Overpass"/>
                <a:sym typeface="Overpass"/>
              </a:defRPr>
            </a:lvl7pPr>
            <a:lvl8pPr lvl="7" rtl="0">
              <a:spcBef>
                <a:spcPts val="0"/>
              </a:spcBef>
              <a:spcAft>
                <a:spcPts val="0"/>
              </a:spcAft>
              <a:buNone/>
              <a:defRPr b="1" sz="4500">
                <a:solidFill>
                  <a:srgbClr val="EE0000"/>
                </a:solidFill>
                <a:latin typeface="Overpass"/>
                <a:ea typeface="Overpass"/>
                <a:cs typeface="Overpass"/>
                <a:sym typeface="Overpass"/>
              </a:defRPr>
            </a:lvl8pPr>
            <a:lvl9pPr lvl="8" rtl="0">
              <a:spcBef>
                <a:spcPts val="0"/>
              </a:spcBef>
              <a:spcAft>
                <a:spcPts val="0"/>
              </a:spcAft>
              <a:buNone/>
              <a:defRPr b="1" sz="4500">
                <a:solidFill>
                  <a:srgbClr val="EE0000"/>
                </a:solidFill>
                <a:latin typeface="Overpass"/>
                <a:ea typeface="Overpass"/>
                <a:cs typeface="Overpass"/>
                <a:sym typeface="Overpass"/>
              </a:defRPr>
            </a:lvl9pPr>
          </a:lstStyle>
          <a:p/>
        </p:txBody>
      </p:sp>
      <p:cxnSp>
        <p:nvCxnSpPr>
          <p:cNvPr id="3848" name="Google Shape;3848;p38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849" name="Google Shape;3849;p38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3850" name="Google Shape;3850;p38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851" name="Google Shape;3851;p38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3852" name="Google Shape;3852;p383"/>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3853" name="Google Shape;3853;p38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3854" name="Google Shape;3854;p383"/>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lvl1pPr>
            <a:lvl2pPr lvl="1" rtl="0">
              <a:lnSpc>
                <a:spcPct val="174000"/>
              </a:lnSpc>
              <a:spcBef>
                <a:spcPts val="0"/>
              </a:spcBef>
              <a:spcAft>
                <a:spcPts val="0"/>
              </a:spcAft>
              <a:buNone/>
              <a:defRPr sz="1100"/>
            </a:lvl2pPr>
            <a:lvl3pPr lvl="2" rtl="0">
              <a:lnSpc>
                <a:spcPct val="174000"/>
              </a:lnSpc>
              <a:spcBef>
                <a:spcPts val="0"/>
              </a:spcBef>
              <a:spcAft>
                <a:spcPts val="0"/>
              </a:spcAft>
              <a:buNone/>
              <a:defRPr sz="1100"/>
            </a:lvl3pPr>
            <a:lvl4pPr lvl="3" rtl="0">
              <a:lnSpc>
                <a:spcPct val="174000"/>
              </a:lnSpc>
              <a:spcBef>
                <a:spcPts val="0"/>
              </a:spcBef>
              <a:spcAft>
                <a:spcPts val="0"/>
              </a:spcAft>
              <a:buNone/>
              <a:defRPr sz="1100"/>
            </a:lvl4pPr>
            <a:lvl5pPr lvl="4" rtl="0">
              <a:lnSpc>
                <a:spcPct val="174000"/>
              </a:lnSpc>
              <a:spcBef>
                <a:spcPts val="0"/>
              </a:spcBef>
              <a:spcAft>
                <a:spcPts val="0"/>
              </a:spcAft>
              <a:buNone/>
              <a:defRPr sz="1100"/>
            </a:lvl5pPr>
            <a:lvl6pPr lvl="5" rtl="0">
              <a:lnSpc>
                <a:spcPct val="174000"/>
              </a:lnSpc>
              <a:spcBef>
                <a:spcPts val="0"/>
              </a:spcBef>
              <a:spcAft>
                <a:spcPts val="0"/>
              </a:spcAft>
              <a:buNone/>
              <a:defRPr sz="1100"/>
            </a:lvl6pPr>
            <a:lvl7pPr lvl="6" rtl="0">
              <a:lnSpc>
                <a:spcPct val="174000"/>
              </a:lnSpc>
              <a:spcBef>
                <a:spcPts val="0"/>
              </a:spcBef>
              <a:spcAft>
                <a:spcPts val="0"/>
              </a:spcAft>
              <a:buNone/>
              <a:defRPr sz="1100"/>
            </a:lvl7pPr>
            <a:lvl8pPr lvl="7" rtl="0">
              <a:lnSpc>
                <a:spcPct val="174000"/>
              </a:lnSpc>
              <a:spcBef>
                <a:spcPts val="0"/>
              </a:spcBef>
              <a:spcAft>
                <a:spcPts val="0"/>
              </a:spcAft>
              <a:buNone/>
              <a:defRPr sz="1100"/>
            </a:lvl8pPr>
            <a:lvl9pPr lvl="8" rtl="0">
              <a:lnSpc>
                <a:spcPct val="174000"/>
              </a:lnSpc>
              <a:spcBef>
                <a:spcPts val="0"/>
              </a:spcBef>
              <a:spcAft>
                <a:spcPts val="0"/>
              </a:spcAft>
              <a:buNone/>
              <a:defRPr sz="1100"/>
            </a:lvl9pPr>
          </a:lstStyle>
          <a:p/>
        </p:txBody>
      </p:sp>
    </p:spTree>
  </p:cSld>
  <p:clrMapOvr>
    <a:masterClrMapping/>
  </p:clrMapOvr>
</p:sldLayout>
</file>

<file path=ppt/slideLayouts/slideLayout3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5 1">
  <p:cSld name="CUSTOM_4_2_5">
    <p:spTree>
      <p:nvGrpSpPr>
        <p:cNvPr id="3855" name="Shape 3855"/>
        <p:cNvGrpSpPr/>
        <p:nvPr/>
      </p:nvGrpSpPr>
      <p:grpSpPr>
        <a:xfrm>
          <a:off x="0" y="0"/>
          <a:ext cx="0" cy="0"/>
          <a:chOff x="0" y="0"/>
          <a:chExt cx="0" cy="0"/>
        </a:xfrm>
      </p:grpSpPr>
      <p:sp>
        <p:nvSpPr>
          <p:cNvPr id="3856" name="Google Shape;3856;p38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857" name="Google Shape;3857;p38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858" name="Google Shape;3858;p38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859" name="Google Shape;3859;p38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60" name="Google Shape;3860;p38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61" name="Google Shape;3861;p384"/>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3">
  <p:cSld name="CUSTOM_4_5_2_4">
    <p:spTree>
      <p:nvGrpSpPr>
        <p:cNvPr id="3862" name="Shape 3862"/>
        <p:cNvGrpSpPr/>
        <p:nvPr/>
      </p:nvGrpSpPr>
      <p:grpSpPr>
        <a:xfrm>
          <a:off x="0" y="0"/>
          <a:ext cx="0" cy="0"/>
          <a:chOff x="0" y="0"/>
          <a:chExt cx="0" cy="0"/>
        </a:xfrm>
      </p:grpSpPr>
      <p:sp>
        <p:nvSpPr>
          <p:cNvPr id="3863" name="Google Shape;3863;p38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864" name="Google Shape;3864;p38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865" name="Google Shape;3865;p38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866" name="Google Shape;3866;p38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867" name="Google Shape;3867;p38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68" name="Google Shape;3868;p385"/>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321" name="Shape 321"/>
        <p:cNvGrpSpPr/>
        <p:nvPr/>
      </p:nvGrpSpPr>
      <p:grpSpPr>
        <a:xfrm>
          <a:off x="0" y="0"/>
          <a:ext cx="0" cy="0"/>
          <a:chOff x="0" y="0"/>
          <a:chExt cx="0" cy="0"/>
        </a:xfrm>
      </p:grpSpPr>
      <p:cxnSp>
        <p:nvCxnSpPr>
          <p:cNvPr id="322" name="Google Shape;322;p4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23" name="Google Shape;323;p4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24" name="Google Shape;324;p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25" name="Google Shape;325;p40"/>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326" name="Google Shape;326;p40"/>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27" name="Google Shape;327;p40"/>
          <p:cNvSpPr txBox="1"/>
          <p:nvPr>
            <p:ph idx="2"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328" name="Google Shape;328;p40"/>
          <p:cNvSpPr txBox="1"/>
          <p:nvPr>
            <p:ph idx="3"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329" name="Google Shape;329;p40"/>
          <p:cNvSpPr txBox="1"/>
          <p:nvPr>
            <p:ph idx="4" type="subTitle"/>
          </p:nvPr>
        </p:nvSpPr>
        <p:spPr>
          <a:xfrm>
            <a:off x="1197356" y="3302681"/>
            <a:ext cx="7323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330" name="Google Shape;330;p40"/>
          <p:cNvSpPr txBox="1"/>
          <p:nvPr>
            <p:ph idx="5" type="subTitle"/>
          </p:nvPr>
        </p:nvSpPr>
        <p:spPr>
          <a:xfrm>
            <a:off x="2459231" y="2919383"/>
            <a:ext cx="7323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331" name="Google Shape;331;p40"/>
          <p:cNvSpPr txBox="1"/>
          <p:nvPr>
            <p:ph idx="6"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332" name="Google Shape;332;p40"/>
          <p:cNvSpPr txBox="1"/>
          <p:nvPr>
            <p:ph idx="7"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
        <p:nvSpPr>
          <p:cNvPr id="333" name="Google Shape;333;p40"/>
          <p:cNvSpPr txBox="1"/>
          <p:nvPr>
            <p:ph idx="8"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34" name="Google Shape;334;p4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35" name="Google Shape;335;p40"/>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2">
  <p:cSld name="CUSTOM_4_2_2_4">
    <p:spTree>
      <p:nvGrpSpPr>
        <p:cNvPr id="3869" name="Shape 3869"/>
        <p:cNvGrpSpPr/>
        <p:nvPr/>
      </p:nvGrpSpPr>
      <p:grpSpPr>
        <a:xfrm>
          <a:off x="0" y="0"/>
          <a:ext cx="0" cy="0"/>
          <a:chOff x="0" y="0"/>
          <a:chExt cx="0" cy="0"/>
        </a:xfrm>
      </p:grpSpPr>
      <p:cxnSp>
        <p:nvCxnSpPr>
          <p:cNvPr id="3870" name="Google Shape;3870;p38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871" name="Google Shape;3871;p38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872" name="Google Shape;3872;p3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873" name="Google Shape;3873;p38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874" name="Google Shape;3874;p386"/>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875" name="Google Shape;3875;p386"/>
          <p:cNvSpPr txBox="1"/>
          <p:nvPr>
            <p:ph idx="2" type="subTitle"/>
          </p:nvPr>
        </p:nvSpPr>
        <p:spPr>
          <a:xfrm>
            <a:off x="1565888" y="1812319"/>
            <a:ext cx="6033600" cy="978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p:txBody>
      </p:sp>
      <p:sp>
        <p:nvSpPr>
          <p:cNvPr id="3876" name="Google Shape;3876;p386"/>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877" name="Google Shape;3877;p38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878" name="Google Shape;3878;p386"/>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5">
  <p:cSld name="CUSTOM_4_17_8">
    <p:spTree>
      <p:nvGrpSpPr>
        <p:cNvPr id="3879" name="Shape 3879"/>
        <p:cNvGrpSpPr/>
        <p:nvPr/>
      </p:nvGrpSpPr>
      <p:grpSpPr>
        <a:xfrm>
          <a:off x="0" y="0"/>
          <a:ext cx="0" cy="0"/>
          <a:chOff x="0" y="0"/>
          <a:chExt cx="0" cy="0"/>
        </a:xfrm>
      </p:grpSpPr>
      <p:sp>
        <p:nvSpPr>
          <p:cNvPr id="3880" name="Google Shape;3880;p38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881" name="Google Shape;3881;p38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882" name="Google Shape;3882;p38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883" name="Google Shape;3883;p38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884" name="Google Shape;3884;p38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885" name="Google Shape;3885;p38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886" name="Google Shape;3886;p387"/>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887" name="Google Shape;3887;p387"/>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pic>
        <p:nvPicPr>
          <p:cNvPr id="3888" name="Google Shape;3888;p387"/>
          <p:cNvPicPr preferRelativeResize="0"/>
          <p:nvPr/>
        </p:nvPicPr>
        <p:blipFill>
          <a:blip r:embed="rId2">
            <a:alphaModFix/>
          </a:blip>
          <a:stretch>
            <a:fillRect/>
          </a:stretch>
        </p:blipFill>
        <p:spPr>
          <a:xfrm>
            <a:off x="8033456" y="4734938"/>
            <a:ext cx="824792" cy="280314"/>
          </a:xfrm>
          <a:prstGeom prst="rect">
            <a:avLst/>
          </a:prstGeom>
          <a:noFill/>
          <a:ln>
            <a:noFill/>
          </a:ln>
        </p:spPr>
      </p:pic>
    </p:spTree>
  </p:cSld>
  <p:clrMapOvr>
    <a:masterClrMapping/>
  </p:clrMapOvr>
</p:sldLayout>
</file>

<file path=ppt/slideLayouts/slideLayout3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_2">
    <p:bg>
      <p:bgPr>
        <a:blipFill>
          <a:blip r:embed="rId2">
            <a:alphaModFix/>
          </a:blip>
          <a:stretch>
            <a:fillRect/>
          </a:stretch>
        </a:blipFill>
      </p:bgPr>
    </p:bg>
    <p:spTree>
      <p:nvGrpSpPr>
        <p:cNvPr id="3889" name="Shape 3889"/>
        <p:cNvGrpSpPr/>
        <p:nvPr/>
      </p:nvGrpSpPr>
      <p:grpSpPr>
        <a:xfrm>
          <a:off x="0" y="0"/>
          <a:ext cx="0" cy="0"/>
          <a:chOff x="0" y="0"/>
          <a:chExt cx="0" cy="0"/>
        </a:xfrm>
      </p:grpSpPr>
      <p:sp>
        <p:nvSpPr>
          <p:cNvPr id="3890" name="Google Shape;3890;p388"/>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891" name="Google Shape;3891;p388"/>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3892" name="Google Shape;3892;p388"/>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3893" name="Google Shape;3893;p388"/>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3894" name="Google Shape;3894;p388"/>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3895" name="Google Shape;3895;p388"/>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3896" name="Google Shape;3896;p388"/>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3897" name="Google Shape;3897;p388"/>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3898" name="Google Shape;3898;p388"/>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3899" name="Google Shape;3899;p38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900" name="Google Shape;3900;p38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01" name="Google Shape;3901;p388"/>
          <p:cNvPicPr preferRelativeResize="0"/>
          <p:nvPr/>
        </p:nvPicPr>
        <p:blipFill rotWithShape="1">
          <a:blip r:embed="rId4">
            <a:alphaModFix/>
          </a:blip>
          <a:srcRect b="0" l="0" r="0" t="0"/>
          <a:stretch/>
        </p:blipFill>
        <p:spPr>
          <a:xfrm>
            <a:off x="5592003" y="2651988"/>
            <a:ext cx="341963" cy="341963"/>
          </a:xfrm>
          <a:prstGeom prst="rect">
            <a:avLst/>
          </a:prstGeom>
          <a:noFill/>
          <a:ln>
            <a:noFill/>
          </a:ln>
        </p:spPr>
      </p:pic>
      <p:pic>
        <p:nvPicPr>
          <p:cNvPr id="3902" name="Google Shape;3902;p388"/>
          <p:cNvPicPr preferRelativeResize="0"/>
          <p:nvPr/>
        </p:nvPicPr>
        <p:blipFill rotWithShape="1">
          <a:blip r:embed="rId5">
            <a:alphaModFix/>
          </a:blip>
          <a:srcRect b="0" l="0" r="0" t="0"/>
          <a:stretch/>
        </p:blipFill>
        <p:spPr>
          <a:xfrm>
            <a:off x="5592003" y="2075932"/>
            <a:ext cx="341963" cy="341963"/>
          </a:xfrm>
          <a:prstGeom prst="rect">
            <a:avLst/>
          </a:prstGeom>
          <a:noFill/>
          <a:ln>
            <a:noFill/>
          </a:ln>
        </p:spPr>
      </p:pic>
      <p:pic>
        <p:nvPicPr>
          <p:cNvPr id="3903" name="Google Shape;3903;p388"/>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3904" name="Google Shape;3904;p388"/>
          <p:cNvPicPr preferRelativeResize="0"/>
          <p:nvPr/>
        </p:nvPicPr>
        <p:blipFill rotWithShape="1">
          <a:blip r:embed="rId7">
            <a:alphaModFix/>
          </a:blip>
          <a:srcRect b="0" l="0" r="0" t="0"/>
          <a:stretch/>
        </p:blipFill>
        <p:spPr>
          <a:xfrm>
            <a:off x="5592003" y="3228044"/>
            <a:ext cx="341963" cy="341963"/>
          </a:xfrm>
          <a:prstGeom prst="rect">
            <a:avLst/>
          </a:prstGeom>
          <a:noFill/>
          <a:ln>
            <a:noFill/>
          </a:ln>
        </p:spPr>
      </p:pic>
    </p:spTree>
  </p:cSld>
  <p:clrMapOvr>
    <a:masterClrMapping/>
  </p:clrMapOvr>
</p:sldLayout>
</file>

<file path=ppt/slideLayouts/slideLayout3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0">
  <p:cSld name="CUSTOM_4_90_1">
    <p:spTree>
      <p:nvGrpSpPr>
        <p:cNvPr id="3905" name="Shape 3905"/>
        <p:cNvGrpSpPr/>
        <p:nvPr/>
      </p:nvGrpSpPr>
      <p:grpSpPr>
        <a:xfrm>
          <a:off x="0" y="0"/>
          <a:ext cx="0" cy="0"/>
          <a:chOff x="0" y="0"/>
          <a:chExt cx="0" cy="0"/>
        </a:xfrm>
      </p:grpSpPr>
      <p:sp>
        <p:nvSpPr>
          <p:cNvPr id="3906" name="Google Shape;3906;p389"/>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907" name="Google Shape;3907;p38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908" name="Google Shape;3908;p389"/>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3909" name="Google Shape;3909;p3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10" name="Google Shape;3910;p38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911" name="Google Shape;3911;p389"/>
          <p:cNvSpPr txBox="1"/>
          <p:nvPr>
            <p:ph idx="1"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3912" name="Google Shape;3912;p389"/>
          <p:cNvSpPr txBox="1"/>
          <p:nvPr/>
        </p:nvSpPr>
        <p:spPr>
          <a:xfrm>
            <a:off x="7101150" y="50531"/>
            <a:ext cx="1548000" cy="614400"/>
          </a:xfrm>
          <a:prstGeom prst="rect">
            <a:avLst/>
          </a:prstGeom>
          <a:noFill/>
          <a:ln>
            <a:noFill/>
          </a:ln>
        </p:spPr>
        <p:txBody>
          <a:bodyPr anchorCtr="0" anchor="ctr" bIns="68575" lIns="68575" spcFirstLastPara="1" rIns="68575" wrap="square" tIns="68575">
            <a:noAutofit/>
          </a:bodyPr>
          <a:lstStyle/>
          <a:p>
            <a:pPr indent="0" lvl="0" marL="0" rtl="0" algn="r">
              <a:spcBef>
                <a:spcPts val="0"/>
              </a:spcBef>
              <a:spcAft>
                <a:spcPts val="0"/>
              </a:spcAft>
              <a:buNone/>
            </a:pPr>
            <a:r>
              <a:rPr lang="en" sz="700">
                <a:solidFill>
                  <a:srgbClr val="EE0000"/>
                </a:solidFill>
                <a:latin typeface="Overpass Light"/>
                <a:ea typeface="Overpass Light"/>
                <a:cs typeface="Overpass Light"/>
                <a:sym typeface="Overpass Light"/>
              </a:rPr>
              <a:t>Red Hat | IBM confidential</a:t>
            </a:r>
            <a:endParaRPr sz="700">
              <a:solidFill>
                <a:srgbClr val="EE0000"/>
              </a:solidFill>
              <a:latin typeface="Overpass Light"/>
              <a:ea typeface="Overpass Light"/>
              <a:cs typeface="Overpass Light"/>
              <a:sym typeface="Overpass Light"/>
            </a:endParaRPr>
          </a:p>
        </p:txBody>
      </p:sp>
      <p:sp>
        <p:nvSpPr>
          <p:cNvPr id="3913" name="Google Shape;3913;p389"/>
          <p:cNvSpPr txBox="1"/>
          <p:nvPr/>
        </p:nvSpPr>
        <p:spPr>
          <a:xfrm>
            <a:off x="392981" y="41580"/>
            <a:ext cx="3861600" cy="6123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700">
                <a:solidFill>
                  <a:srgbClr val="EE0000"/>
                </a:solidFill>
                <a:latin typeface="Overpass"/>
                <a:ea typeface="Overpass"/>
                <a:cs typeface="Overpass"/>
                <a:sym typeface="Overpass"/>
              </a:rPr>
              <a:t>Red Hat Marketplace</a:t>
            </a:r>
            <a:endParaRPr sz="700">
              <a:solidFill>
                <a:srgbClr val="EE0000"/>
              </a:solidFill>
              <a:latin typeface="Overpass"/>
              <a:ea typeface="Overpass"/>
              <a:cs typeface="Overpass"/>
              <a:sym typeface="Overpass"/>
            </a:endParaRPr>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4">
  <p:cSld name="TITLE_4">
    <p:spTree>
      <p:nvGrpSpPr>
        <p:cNvPr id="3914" name="Shape 3914"/>
        <p:cNvGrpSpPr/>
        <p:nvPr/>
      </p:nvGrpSpPr>
      <p:grpSpPr>
        <a:xfrm>
          <a:off x="0" y="0"/>
          <a:ext cx="0" cy="0"/>
          <a:chOff x="0" y="0"/>
          <a:chExt cx="0" cy="0"/>
        </a:xfrm>
      </p:grpSpPr>
      <p:sp>
        <p:nvSpPr>
          <p:cNvPr id="3915" name="Google Shape;3915;p390"/>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916" name="Google Shape;3916;p390"/>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917" name="Google Shape;3917;p390"/>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4">
  <p:cSld name="CUSTOM_4_5_2_5">
    <p:spTree>
      <p:nvGrpSpPr>
        <p:cNvPr id="3918" name="Shape 3918"/>
        <p:cNvGrpSpPr/>
        <p:nvPr/>
      </p:nvGrpSpPr>
      <p:grpSpPr>
        <a:xfrm>
          <a:off x="0" y="0"/>
          <a:ext cx="0" cy="0"/>
          <a:chOff x="0" y="0"/>
          <a:chExt cx="0" cy="0"/>
        </a:xfrm>
      </p:grpSpPr>
      <p:sp>
        <p:nvSpPr>
          <p:cNvPr id="3919" name="Google Shape;3919;p391"/>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920" name="Google Shape;3920;p39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3921" name="Google Shape;3921;p39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922" name="Google Shape;3922;p39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23" name="Google Shape;3923;p39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924" name="Google Shape;3924;p391"/>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1">
  <p:cSld name="CUSTOM_4_103">
    <p:spTree>
      <p:nvGrpSpPr>
        <p:cNvPr id="3925" name="Shape 3925"/>
        <p:cNvGrpSpPr/>
        <p:nvPr/>
      </p:nvGrpSpPr>
      <p:grpSpPr>
        <a:xfrm>
          <a:off x="0" y="0"/>
          <a:ext cx="0" cy="0"/>
          <a:chOff x="0" y="0"/>
          <a:chExt cx="0" cy="0"/>
        </a:xfrm>
      </p:grpSpPr>
      <p:sp>
        <p:nvSpPr>
          <p:cNvPr id="3926" name="Google Shape;3926;p39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927" name="Google Shape;3927;p39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928" name="Google Shape;3928;p39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929" name="Google Shape;3929;p39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930" name="Google Shape;3930;p3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31" name="Google Shape;3931;p39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932" name="Google Shape;3932;p39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9">
  <p:cSld name="CUSTOM_4_104">
    <p:spTree>
      <p:nvGrpSpPr>
        <p:cNvPr id="3933" name="Shape 3933"/>
        <p:cNvGrpSpPr/>
        <p:nvPr/>
      </p:nvGrpSpPr>
      <p:grpSpPr>
        <a:xfrm>
          <a:off x="0" y="0"/>
          <a:ext cx="0" cy="0"/>
          <a:chOff x="0" y="0"/>
          <a:chExt cx="0" cy="0"/>
        </a:xfrm>
      </p:grpSpPr>
      <p:sp>
        <p:nvSpPr>
          <p:cNvPr id="3934" name="Google Shape;3934;p39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3935" name="Google Shape;3935;p39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936" name="Google Shape;3936;p39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937" name="Google Shape;3937;p39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38" name="Google Shape;3938;p39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939" name="Google Shape;3939;p393"/>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940" name="Google Shape;3940;p39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941" name="Google Shape;3941;p393"/>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2">
  <p:cSld name="CUSTOM_4_22_8">
    <p:spTree>
      <p:nvGrpSpPr>
        <p:cNvPr id="3942" name="Shape 3942"/>
        <p:cNvGrpSpPr/>
        <p:nvPr/>
      </p:nvGrpSpPr>
      <p:grpSpPr>
        <a:xfrm>
          <a:off x="0" y="0"/>
          <a:ext cx="0" cy="0"/>
          <a:chOff x="0" y="0"/>
          <a:chExt cx="0" cy="0"/>
        </a:xfrm>
      </p:grpSpPr>
      <p:cxnSp>
        <p:nvCxnSpPr>
          <p:cNvPr id="3943" name="Google Shape;3943;p39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944" name="Google Shape;3944;p394"/>
          <p:cNvSpPr txBox="1"/>
          <p:nvPr>
            <p:ph idx="1" type="subTitle"/>
          </p:nvPr>
        </p:nvSpPr>
        <p:spPr>
          <a:xfrm>
            <a:off x="335825" y="196453"/>
            <a:ext cx="3861600" cy="3027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rgbClr val="EE0000"/>
              </a:buClr>
              <a:buSzPts val="700"/>
              <a:buFont typeface="Red Hat Display Medium"/>
              <a:buNone/>
              <a:defRPr sz="700">
                <a:solidFill>
                  <a:srgbClr val="EE0000"/>
                </a:solidFill>
                <a:latin typeface="Red Hat Display Medium"/>
                <a:ea typeface="Red Hat Display Medium"/>
                <a:cs typeface="Red Hat Display Medium"/>
                <a:sym typeface="Red Hat Display Medium"/>
              </a:defRPr>
            </a:lvl9pPr>
          </a:lstStyle>
          <a:p/>
        </p:txBody>
      </p:sp>
      <p:cxnSp>
        <p:nvCxnSpPr>
          <p:cNvPr id="3945" name="Google Shape;3945;p39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946" name="Google Shape;3946;p39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47" name="Google Shape;3947;p394"/>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3948" name="Google Shape;3948;p394"/>
          <p:cNvSpPr txBox="1"/>
          <p:nvPr>
            <p:ph idx="2" type="subTitle"/>
          </p:nvPr>
        </p:nvSpPr>
        <p:spPr>
          <a:xfrm>
            <a:off x="663799" y="4627175"/>
            <a:ext cx="6590700" cy="4197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700">
                <a:solidFill>
                  <a:srgbClr val="4D4D4F"/>
                </a:solidFill>
                <a:latin typeface="Red Hat Display"/>
                <a:ea typeface="Red Hat Display"/>
                <a:cs typeface="Red Hat Display"/>
                <a:sym typeface="Red Hat Display"/>
              </a:defRPr>
            </a:lvl1pPr>
            <a:lvl2pPr lvl="1"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2pPr>
            <a:lvl3pPr lvl="2"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3pPr>
            <a:lvl4pPr lvl="3"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4pPr>
            <a:lvl5pPr lvl="4"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5pPr>
            <a:lvl6pPr lvl="5"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6pPr>
            <a:lvl7pPr lvl="6"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7pPr>
            <a:lvl8pPr lvl="7"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8pPr>
            <a:lvl9pPr lvl="8" rtl="0">
              <a:lnSpc>
                <a:spcPct val="142000"/>
              </a:lnSpc>
              <a:spcBef>
                <a:spcPts val="0"/>
              </a:spcBef>
              <a:spcAft>
                <a:spcPts val="0"/>
              </a:spcAft>
              <a:buNone/>
              <a:defRPr sz="500">
                <a:solidFill>
                  <a:srgbClr val="4D4D4F"/>
                </a:solidFill>
                <a:latin typeface="Red Hat Display"/>
                <a:ea typeface="Red Hat Display"/>
                <a:cs typeface="Red Hat Display"/>
                <a:sym typeface="Red Hat Display"/>
              </a:defRPr>
            </a:lvl9pPr>
          </a:lstStyle>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2">
  <p:cSld name="CUSTOM_4_21_2">
    <p:spTree>
      <p:nvGrpSpPr>
        <p:cNvPr id="3949" name="Shape 3949"/>
        <p:cNvGrpSpPr/>
        <p:nvPr/>
      </p:nvGrpSpPr>
      <p:grpSpPr>
        <a:xfrm>
          <a:off x="0" y="0"/>
          <a:ext cx="0" cy="0"/>
          <a:chOff x="0" y="0"/>
          <a:chExt cx="0" cy="0"/>
        </a:xfrm>
      </p:grpSpPr>
      <p:sp>
        <p:nvSpPr>
          <p:cNvPr id="3950" name="Google Shape;3950;p39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951" name="Google Shape;3951;p395"/>
          <p:cNvSpPr txBox="1"/>
          <p:nvPr>
            <p:ph type="title"/>
          </p:nvPr>
        </p:nvSpPr>
        <p:spPr>
          <a:xfrm>
            <a:off x="663788" y="425213"/>
            <a:ext cx="7816500" cy="3006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952" name="Google Shape;3952;p39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953" name="Google Shape;3953;p39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954" name="Google Shape;3954;p39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55" name="Google Shape;3955;p395"/>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3956" name="Google Shape;3956;p395"/>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7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336" name="Shape 336"/>
        <p:cNvGrpSpPr/>
        <p:nvPr/>
      </p:nvGrpSpPr>
      <p:grpSpPr>
        <a:xfrm>
          <a:off x="0" y="0"/>
          <a:ext cx="0" cy="0"/>
          <a:chOff x="0" y="0"/>
          <a:chExt cx="0" cy="0"/>
        </a:xfrm>
      </p:grpSpPr>
      <p:sp>
        <p:nvSpPr>
          <p:cNvPr id="337" name="Google Shape;337;p41"/>
          <p:cNvSpPr txBox="1"/>
          <p:nvPr>
            <p:ph idx="1" type="subTitle"/>
          </p:nvPr>
        </p:nvSpPr>
        <p:spPr>
          <a:xfrm>
            <a:off x="756675"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338" name="Google Shape;338;p41"/>
          <p:cNvSpPr txBox="1"/>
          <p:nvPr>
            <p:ph idx="2" type="subTitle"/>
          </p:nvPr>
        </p:nvSpPr>
        <p:spPr>
          <a:xfrm>
            <a:off x="3441488"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339" name="Google Shape;339;p41"/>
          <p:cNvSpPr txBox="1"/>
          <p:nvPr>
            <p:ph idx="3" type="subTitle"/>
          </p:nvPr>
        </p:nvSpPr>
        <p:spPr>
          <a:xfrm>
            <a:off x="6126263"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cxnSp>
        <p:nvCxnSpPr>
          <p:cNvPr id="340" name="Google Shape;340;p4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41" name="Google Shape;341;p4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42" name="Google Shape;342;p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43" name="Google Shape;343;p41"/>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344" name="Google Shape;344;p41"/>
          <p:cNvSpPr txBox="1"/>
          <p:nvPr>
            <p:ph idx="4"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45" name="Google Shape;345;p41"/>
          <p:cNvCxnSpPr/>
          <p:nvPr/>
        </p:nvCxnSpPr>
        <p:spPr>
          <a:xfrm>
            <a:off x="3229609" y="1995769"/>
            <a:ext cx="0" cy="1917300"/>
          </a:xfrm>
          <a:prstGeom prst="straightConnector1">
            <a:avLst/>
          </a:prstGeom>
          <a:noFill/>
          <a:ln cap="flat" cmpd="sng" w="9525">
            <a:solidFill>
              <a:schemeClr val="dk2"/>
            </a:solidFill>
            <a:prstDash val="dot"/>
            <a:round/>
            <a:headEnd len="med" w="med" type="none"/>
            <a:tailEnd len="med" w="med" type="none"/>
          </a:ln>
        </p:spPr>
      </p:cxnSp>
      <p:cxnSp>
        <p:nvCxnSpPr>
          <p:cNvPr id="346" name="Google Shape;346;p41"/>
          <p:cNvCxnSpPr/>
          <p:nvPr/>
        </p:nvCxnSpPr>
        <p:spPr>
          <a:xfrm>
            <a:off x="5914384" y="1995769"/>
            <a:ext cx="0" cy="1917300"/>
          </a:xfrm>
          <a:prstGeom prst="straightConnector1">
            <a:avLst/>
          </a:prstGeom>
          <a:noFill/>
          <a:ln cap="flat" cmpd="sng" w="9525">
            <a:solidFill>
              <a:schemeClr val="dk2"/>
            </a:solidFill>
            <a:prstDash val="dot"/>
            <a:round/>
            <a:headEnd len="med" w="med" type="none"/>
            <a:tailEnd len="med" w="med" type="none"/>
          </a:ln>
        </p:spPr>
      </p:cxnSp>
      <p:sp>
        <p:nvSpPr>
          <p:cNvPr id="347" name="Google Shape;347;p41"/>
          <p:cNvSpPr txBox="1"/>
          <p:nvPr>
            <p:ph idx="5" type="subTitle"/>
          </p:nvPr>
        </p:nvSpPr>
        <p:spPr>
          <a:xfrm>
            <a:off x="3351225"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48" name="Google Shape;348;p41"/>
          <p:cNvSpPr txBox="1"/>
          <p:nvPr>
            <p:ph idx="6" type="subTitle"/>
          </p:nvPr>
        </p:nvSpPr>
        <p:spPr>
          <a:xfrm>
            <a:off x="3351300"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49" name="Google Shape;349;p41"/>
          <p:cNvSpPr txBox="1"/>
          <p:nvPr>
            <p:ph idx="7" type="subTitle"/>
          </p:nvPr>
        </p:nvSpPr>
        <p:spPr>
          <a:xfrm>
            <a:off x="603600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50" name="Google Shape;350;p41"/>
          <p:cNvSpPr txBox="1"/>
          <p:nvPr>
            <p:ph idx="8" type="subTitle"/>
          </p:nvPr>
        </p:nvSpPr>
        <p:spPr>
          <a:xfrm>
            <a:off x="603607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51" name="Google Shape;351;p41"/>
          <p:cNvSpPr txBox="1"/>
          <p:nvPr>
            <p:ph idx="9" type="subTitle"/>
          </p:nvPr>
        </p:nvSpPr>
        <p:spPr>
          <a:xfrm>
            <a:off x="66645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52" name="Google Shape;352;p41"/>
          <p:cNvSpPr txBox="1"/>
          <p:nvPr>
            <p:ph idx="13" type="subTitle"/>
          </p:nvPr>
        </p:nvSpPr>
        <p:spPr>
          <a:xfrm>
            <a:off x="66652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353" name="Google Shape;353;p41"/>
          <p:cNvSpPr txBox="1"/>
          <p:nvPr>
            <p:ph idx="14"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54" name="Google Shape;354;p4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55" name="Google Shape;355;p41"/>
          <p:cNvSpPr txBox="1"/>
          <p:nvPr>
            <p:ph idx="1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3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3">
  <p:cSld name="CUSTOM_4_21_3">
    <p:spTree>
      <p:nvGrpSpPr>
        <p:cNvPr id="3957" name="Shape 3957"/>
        <p:cNvGrpSpPr/>
        <p:nvPr/>
      </p:nvGrpSpPr>
      <p:grpSpPr>
        <a:xfrm>
          <a:off x="0" y="0"/>
          <a:ext cx="0" cy="0"/>
          <a:chOff x="0" y="0"/>
          <a:chExt cx="0" cy="0"/>
        </a:xfrm>
      </p:grpSpPr>
      <p:sp>
        <p:nvSpPr>
          <p:cNvPr id="3958" name="Google Shape;3958;p39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959" name="Google Shape;3959;p396"/>
          <p:cNvSpPr txBox="1"/>
          <p:nvPr>
            <p:ph type="title"/>
          </p:nvPr>
        </p:nvSpPr>
        <p:spPr>
          <a:xfrm>
            <a:off x="663788" y="425213"/>
            <a:ext cx="7816500" cy="3006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960" name="Google Shape;3960;p39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961" name="Google Shape;3961;p39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962" name="Google Shape;3962;p39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63" name="Google Shape;3963;p396"/>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3964" name="Google Shape;3964;p396"/>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7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3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3">
  <p:cSld name="CUSTOM_4_105">
    <p:spTree>
      <p:nvGrpSpPr>
        <p:cNvPr id="3965" name="Shape 3965"/>
        <p:cNvGrpSpPr/>
        <p:nvPr/>
      </p:nvGrpSpPr>
      <p:grpSpPr>
        <a:xfrm>
          <a:off x="0" y="0"/>
          <a:ext cx="0" cy="0"/>
          <a:chOff x="0" y="0"/>
          <a:chExt cx="0" cy="0"/>
        </a:xfrm>
      </p:grpSpPr>
      <p:sp>
        <p:nvSpPr>
          <p:cNvPr id="3966" name="Google Shape;3966;p39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3967" name="Google Shape;3967;p39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3968" name="Google Shape;3968;p39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3969" name="Google Shape;3969;p39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3970" name="Google Shape;3970;p39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3971" name="Google Shape;3971;p39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972" name="Google Shape;3972;p39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0">
  <p:cSld name="CUSTOM_4_19_1">
    <p:spTree>
      <p:nvGrpSpPr>
        <p:cNvPr id="3973" name="Shape 3973"/>
        <p:cNvGrpSpPr/>
        <p:nvPr/>
      </p:nvGrpSpPr>
      <p:grpSpPr>
        <a:xfrm>
          <a:off x="0" y="0"/>
          <a:ext cx="0" cy="0"/>
          <a:chOff x="0" y="0"/>
          <a:chExt cx="0" cy="0"/>
        </a:xfrm>
      </p:grpSpPr>
      <p:sp>
        <p:nvSpPr>
          <p:cNvPr id="3974" name="Google Shape;3974;p39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975" name="Google Shape;3975;p39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976" name="Google Shape;3976;p39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977" name="Google Shape;3977;p39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978" name="Google Shape;3978;p39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79" name="Google Shape;3979;p39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3980" name="Google Shape;3980;p398"/>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3981" name="Google Shape;3981;p39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Hat Wide BSD 1">
  <p:cSld name="CUSTOM_4_6_2_1">
    <p:spTree>
      <p:nvGrpSpPr>
        <p:cNvPr id="3982" name="Shape 3982"/>
        <p:cNvGrpSpPr/>
        <p:nvPr/>
      </p:nvGrpSpPr>
      <p:grpSpPr>
        <a:xfrm>
          <a:off x="0" y="0"/>
          <a:ext cx="0" cy="0"/>
          <a:chOff x="0" y="0"/>
          <a:chExt cx="0" cy="0"/>
        </a:xfrm>
      </p:grpSpPr>
      <p:sp>
        <p:nvSpPr>
          <p:cNvPr id="3983" name="Google Shape;3983;p399"/>
          <p:cNvSpPr/>
          <p:nvPr/>
        </p:nvSpPr>
        <p:spPr>
          <a:xfrm>
            <a:off x="-25" y="0"/>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399"/>
          <p:cNvSpPr/>
          <p:nvPr/>
        </p:nvSpPr>
        <p:spPr>
          <a:xfrm>
            <a:off x="0" y="0"/>
            <a:ext cx="9144000" cy="32178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85" name="Google Shape;3985;p399"/>
          <p:cNvPicPr preferRelativeResize="0"/>
          <p:nvPr/>
        </p:nvPicPr>
        <p:blipFill rotWithShape="1">
          <a:blip r:embed="rId2">
            <a:alphaModFix/>
          </a:blip>
          <a:srcRect b="317" l="0" r="0" t="327"/>
          <a:stretch/>
        </p:blipFill>
        <p:spPr>
          <a:xfrm>
            <a:off x="8090610" y="4734938"/>
            <a:ext cx="731888" cy="171091"/>
          </a:xfrm>
          <a:prstGeom prst="rect">
            <a:avLst/>
          </a:prstGeom>
          <a:noFill/>
          <a:ln>
            <a:noFill/>
          </a:ln>
        </p:spPr>
      </p:pic>
      <p:pic>
        <p:nvPicPr>
          <p:cNvPr id="3986" name="Google Shape;3986;p399"/>
          <p:cNvPicPr preferRelativeResize="0"/>
          <p:nvPr/>
        </p:nvPicPr>
        <p:blipFill rotWithShape="1">
          <a:blip r:embed="rId3">
            <a:alphaModFix/>
          </a:blip>
          <a:srcRect b="18631" l="5566" r="8926" t="15488"/>
          <a:stretch/>
        </p:blipFill>
        <p:spPr>
          <a:xfrm>
            <a:off x="7462648" y="4734375"/>
            <a:ext cx="424051" cy="172219"/>
          </a:xfrm>
          <a:prstGeom prst="rect">
            <a:avLst/>
          </a:prstGeom>
          <a:noFill/>
          <a:ln>
            <a:noFill/>
          </a:ln>
        </p:spPr>
      </p:pic>
    </p:spTree>
  </p:cSld>
  <p:clrMapOvr>
    <a:masterClrMapping/>
  </p:clrMapOvr>
</p:sldLayout>
</file>

<file path=ppt/slideLayouts/slideLayout3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1">
  <p:cSld name="CUSTOM_4_18_1">
    <p:spTree>
      <p:nvGrpSpPr>
        <p:cNvPr id="3987" name="Shape 3987"/>
        <p:cNvGrpSpPr/>
        <p:nvPr/>
      </p:nvGrpSpPr>
      <p:grpSpPr>
        <a:xfrm>
          <a:off x="0" y="0"/>
          <a:ext cx="0" cy="0"/>
          <a:chOff x="0" y="0"/>
          <a:chExt cx="0" cy="0"/>
        </a:xfrm>
      </p:grpSpPr>
      <p:sp>
        <p:nvSpPr>
          <p:cNvPr id="3988" name="Google Shape;3988;p40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900"/>
              <a:buNone/>
              <a:defRPr b="1" sz="900">
                <a:solidFill>
                  <a:schemeClr val="accent1"/>
                </a:solidFill>
              </a:defRPr>
            </a:lvl1pPr>
            <a:lvl2pPr lvl="1" rtl="0">
              <a:lnSpc>
                <a:spcPct val="100000"/>
              </a:lnSpc>
              <a:spcBef>
                <a:spcPts val="0"/>
              </a:spcBef>
              <a:spcAft>
                <a:spcPts val="0"/>
              </a:spcAft>
              <a:buClr>
                <a:schemeClr val="accent1"/>
              </a:buClr>
              <a:buSzPts val="900"/>
              <a:buNone/>
              <a:defRPr b="1" sz="900">
                <a:solidFill>
                  <a:schemeClr val="accent1"/>
                </a:solidFill>
              </a:defRPr>
            </a:lvl2pPr>
            <a:lvl3pPr lvl="2" rtl="0">
              <a:lnSpc>
                <a:spcPct val="100000"/>
              </a:lnSpc>
              <a:spcBef>
                <a:spcPts val="0"/>
              </a:spcBef>
              <a:spcAft>
                <a:spcPts val="0"/>
              </a:spcAft>
              <a:buClr>
                <a:schemeClr val="accent1"/>
              </a:buClr>
              <a:buSzPts val="900"/>
              <a:buNone/>
              <a:defRPr b="1" sz="900">
                <a:solidFill>
                  <a:schemeClr val="accent1"/>
                </a:solidFill>
              </a:defRPr>
            </a:lvl3pPr>
            <a:lvl4pPr lvl="3" rtl="0">
              <a:lnSpc>
                <a:spcPct val="100000"/>
              </a:lnSpc>
              <a:spcBef>
                <a:spcPts val="0"/>
              </a:spcBef>
              <a:spcAft>
                <a:spcPts val="0"/>
              </a:spcAft>
              <a:buClr>
                <a:schemeClr val="accent1"/>
              </a:buClr>
              <a:buSzPts val="900"/>
              <a:buNone/>
              <a:defRPr b="1" sz="900">
                <a:solidFill>
                  <a:schemeClr val="accent1"/>
                </a:solidFill>
              </a:defRPr>
            </a:lvl4pPr>
            <a:lvl5pPr lvl="4" rtl="0">
              <a:lnSpc>
                <a:spcPct val="100000"/>
              </a:lnSpc>
              <a:spcBef>
                <a:spcPts val="0"/>
              </a:spcBef>
              <a:spcAft>
                <a:spcPts val="0"/>
              </a:spcAft>
              <a:buClr>
                <a:schemeClr val="accent1"/>
              </a:buClr>
              <a:buSzPts val="900"/>
              <a:buNone/>
              <a:defRPr b="1" sz="900">
                <a:solidFill>
                  <a:schemeClr val="accent1"/>
                </a:solidFill>
              </a:defRPr>
            </a:lvl5pPr>
            <a:lvl6pPr lvl="5" rtl="0">
              <a:lnSpc>
                <a:spcPct val="100000"/>
              </a:lnSpc>
              <a:spcBef>
                <a:spcPts val="0"/>
              </a:spcBef>
              <a:spcAft>
                <a:spcPts val="0"/>
              </a:spcAft>
              <a:buClr>
                <a:schemeClr val="accent1"/>
              </a:buClr>
              <a:buSzPts val="900"/>
              <a:buNone/>
              <a:defRPr b="1" sz="900">
                <a:solidFill>
                  <a:schemeClr val="accent1"/>
                </a:solidFill>
              </a:defRPr>
            </a:lvl6pPr>
            <a:lvl7pPr lvl="6" rtl="0">
              <a:lnSpc>
                <a:spcPct val="100000"/>
              </a:lnSpc>
              <a:spcBef>
                <a:spcPts val="0"/>
              </a:spcBef>
              <a:spcAft>
                <a:spcPts val="0"/>
              </a:spcAft>
              <a:buClr>
                <a:schemeClr val="accent1"/>
              </a:buClr>
              <a:buSzPts val="900"/>
              <a:buNone/>
              <a:defRPr b="1" sz="900">
                <a:solidFill>
                  <a:schemeClr val="accent1"/>
                </a:solidFill>
              </a:defRPr>
            </a:lvl7pPr>
            <a:lvl8pPr lvl="7" rtl="0">
              <a:lnSpc>
                <a:spcPct val="100000"/>
              </a:lnSpc>
              <a:spcBef>
                <a:spcPts val="0"/>
              </a:spcBef>
              <a:spcAft>
                <a:spcPts val="0"/>
              </a:spcAft>
              <a:buClr>
                <a:schemeClr val="accent1"/>
              </a:buClr>
              <a:buSzPts val="900"/>
              <a:buNone/>
              <a:defRPr b="1" sz="900">
                <a:solidFill>
                  <a:schemeClr val="accent1"/>
                </a:solidFill>
              </a:defRPr>
            </a:lvl8pPr>
            <a:lvl9pPr lvl="8" rtl="0">
              <a:lnSpc>
                <a:spcPct val="100000"/>
              </a:lnSpc>
              <a:spcBef>
                <a:spcPts val="0"/>
              </a:spcBef>
              <a:spcAft>
                <a:spcPts val="0"/>
              </a:spcAft>
              <a:buClr>
                <a:schemeClr val="accent1"/>
              </a:buClr>
              <a:buSzPts val="900"/>
              <a:buNone/>
              <a:defRPr b="1" sz="900">
                <a:solidFill>
                  <a:schemeClr val="accent1"/>
                </a:solidFill>
              </a:defRPr>
            </a:lvl9pPr>
          </a:lstStyle>
          <a:p/>
        </p:txBody>
      </p:sp>
      <p:cxnSp>
        <p:nvCxnSpPr>
          <p:cNvPr id="3989" name="Google Shape;3989;p40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990" name="Google Shape;3990;p40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3991" name="Google Shape;3991;p40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92" name="Google Shape;3992;p40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Tree>
  </p:cSld>
  <p:clrMapOvr>
    <a:masterClrMapping/>
  </p:clrMapOvr>
</p:sldLayout>
</file>

<file path=ppt/slideLayouts/slideLayout3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6">
  <p:cSld name="CUSTOM_4_17_9">
    <p:spTree>
      <p:nvGrpSpPr>
        <p:cNvPr id="3993" name="Shape 3993"/>
        <p:cNvGrpSpPr/>
        <p:nvPr/>
      </p:nvGrpSpPr>
      <p:grpSpPr>
        <a:xfrm>
          <a:off x="0" y="0"/>
          <a:ext cx="0" cy="0"/>
          <a:chOff x="0" y="0"/>
          <a:chExt cx="0" cy="0"/>
        </a:xfrm>
      </p:grpSpPr>
      <p:sp>
        <p:nvSpPr>
          <p:cNvPr id="3994" name="Google Shape;3994;p40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3995" name="Google Shape;3995;p40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3996" name="Google Shape;3996;p40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997" name="Google Shape;3997;p40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998" name="Google Shape;3998;p40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3999" name="Google Shape;3999;p40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000" name="Google Shape;4000;p401"/>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001" name="Google Shape;4001;p401"/>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pic>
        <p:nvPicPr>
          <p:cNvPr id="4002" name="Google Shape;4002;p401"/>
          <p:cNvPicPr preferRelativeResize="0"/>
          <p:nvPr/>
        </p:nvPicPr>
        <p:blipFill>
          <a:blip r:embed="rId2">
            <a:alphaModFix/>
          </a:blip>
          <a:stretch>
            <a:fillRect/>
          </a:stretch>
        </p:blipFill>
        <p:spPr>
          <a:xfrm>
            <a:off x="8033456" y="4734938"/>
            <a:ext cx="824792" cy="280312"/>
          </a:xfrm>
          <a:prstGeom prst="rect">
            <a:avLst/>
          </a:prstGeom>
          <a:noFill/>
          <a:ln>
            <a:noFill/>
          </a:ln>
        </p:spPr>
      </p:pic>
    </p:spTree>
  </p:cSld>
  <p:clrMapOvr>
    <a:masterClrMapping/>
  </p:clrMapOvr>
</p:sldLayout>
</file>

<file path=ppt/slideLayouts/slideLayout3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7">
  <p:cSld name="CUSTOM_4_17_10">
    <p:spTree>
      <p:nvGrpSpPr>
        <p:cNvPr id="4003" name="Shape 4003"/>
        <p:cNvGrpSpPr/>
        <p:nvPr/>
      </p:nvGrpSpPr>
      <p:grpSpPr>
        <a:xfrm>
          <a:off x="0" y="0"/>
          <a:ext cx="0" cy="0"/>
          <a:chOff x="0" y="0"/>
          <a:chExt cx="0" cy="0"/>
        </a:xfrm>
      </p:grpSpPr>
      <p:sp>
        <p:nvSpPr>
          <p:cNvPr id="4004" name="Google Shape;4004;p40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005" name="Google Shape;4005;p40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006" name="Google Shape;4006;p40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007" name="Google Shape;4007;p40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008" name="Google Shape;4008;p40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009" name="Google Shape;4009;p40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010" name="Google Shape;4010;p40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011" name="Google Shape;4011;p402"/>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pic>
        <p:nvPicPr>
          <p:cNvPr id="4012" name="Google Shape;4012;p402"/>
          <p:cNvPicPr preferRelativeResize="0"/>
          <p:nvPr/>
        </p:nvPicPr>
        <p:blipFill>
          <a:blip r:embed="rId2">
            <a:alphaModFix/>
          </a:blip>
          <a:stretch>
            <a:fillRect/>
          </a:stretch>
        </p:blipFill>
        <p:spPr>
          <a:xfrm>
            <a:off x="8033456" y="4734938"/>
            <a:ext cx="824792" cy="280312"/>
          </a:xfrm>
          <a:prstGeom prst="rect">
            <a:avLst/>
          </a:prstGeom>
          <a:noFill/>
          <a:ln>
            <a:noFill/>
          </a:ln>
        </p:spPr>
      </p:pic>
    </p:spTree>
  </p:cSld>
  <p:clrMapOvr>
    <a:masterClrMapping/>
  </p:clrMapOvr>
</p:sldLayout>
</file>

<file path=ppt/slideLayouts/slideLayout3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1_1">
    <p:spTree>
      <p:nvGrpSpPr>
        <p:cNvPr id="4013" name="Shape 4013"/>
        <p:cNvGrpSpPr/>
        <p:nvPr/>
      </p:nvGrpSpPr>
      <p:grpSpPr>
        <a:xfrm>
          <a:off x="0" y="0"/>
          <a:ext cx="0" cy="0"/>
          <a:chOff x="0" y="0"/>
          <a:chExt cx="0" cy="0"/>
        </a:xfrm>
      </p:grpSpPr>
      <p:sp>
        <p:nvSpPr>
          <p:cNvPr id="4014" name="Google Shape;4014;p403"/>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4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4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4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4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4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4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4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400"/>
              </a:spcBef>
              <a:spcAft>
                <a:spcPts val="400"/>
              </a:spcAft>
              <a:buSzPts val="1000"/>
              <a:buFont typeface="Proxima Nova"/>
              <a:buChar char="･"/>
              <a:defRPr>
                <a:latin typeface="Proxima Nova"/>
                <a:ea typeface="Proxima Nova"/>
                <a:cs typeface="Proxima Nova"/>
                <a:sym typeface="Proxima Nova"/>
              </a:defRPr>
            </a:lvl9pPr>
          </a:lstStyle>
          <a:p/>
        </p:txBody>
      </p:sp>
      <p:sp>
        <p:nvSpPr>
          <p:cNvPr id="4015" name="Google Shape;4015;p403"/>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4016" name="Google Shape;4016;p403"/>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400"/>
              </a:spcBef>
              <a:spcAft>
                <a:spcPts val="0"/>
              </a:spcAft>
              <a:buNone/>
              <a:defRPr>
                <a:latin typeface="Proxima Nova"/>
                <a:ea typeface="Proxima Nova"/>
                <a:cs typeface="Proxima Nova"/>
                <a:sym typeface="Proxima Nova"/>
              </a:defRPr>
            </a:lvl2pPr>
            <a:lvl3pPr lvl="2" rtl="0">
              <a:lnSpc>
                <a:spcPct val="100000"/>
              </a:lnSpc>
              <a:spcBef>
                <a:spcPts val="400"/>
              </a:spcBef>
              <a:spcAft>
                <a:spcPts val="0"/>
              </a:spcAft>
              <a:buNone/>
              <a:defRPr>
                <a:latin typeface="Proxima Nova"/>
                <a:ea typeface="Proxima Nova"/>
                <a:cs typeface="Proxima Nova"/>
                <a:sym typeface="Proxima Nova"/>
              </a:defRPr>
            </a:lvl3pPr>
            <a:lvl4pPr lvl="3" rtl="0">
              <a:lnSpc>
                <a:spcPct val="100000"/>
              </a:lnSpc>
              <a:spcBef>
                <a:spcPts val="400"/>
              </a:spcBef>
              <a:spcAft>
                <a:spcPts val="0"/>
              </a:spcAft>
              <a:buNone/>
              <a:defRPr>
                <a:latin typeface="Proxima Nova"/>
                <a:ea typeface="Proxima Nova"/>
                <a:cs typeface="Proxima Nova"/>
                <a:sym typeface="Proxima Nova"/>
              </a:defRPr>
            </a:lvl4pPr>
            <a:lvl5pPr lvl="4" rtl="0">
              <a:lnSpc>
                <a:spcPct val="100000"/>
              </a:lnSpc>
              <a:spcBef>
                <a:spcPts val="400"/>
              </a:spcBef>
              <a:spcAft>
                <a:spcPts val="0"/>
              </a:spcAft>
              <a:buNone/>
              <a:defRPr>
                <a:latin typeface="Proxima Nova"/>
                <a:ea typeface="Proxima Nova"/>
                <a:cs typeface="Proxima Nova"/>
                <a:sym typeface="Proxima Nova"/>
              </a:defRPr>
            </a:lvl5pPr>
            <a:lvl6pPr lvl="5" rtl="0">
              <a:lnSpc>
                <a:spcPct val="100000"/>
              </a:lnSpc>
              <a:spcBef>
                <a:spcPts val="400"/>
              </a:spcBef>
              <a:spcAft>
                <a:spcPts val="0"/>
              </a:spcAft>
              <a:buNone/>
              <a:defRPr>
                <a:latin typeface="Proxima Nova"/>
                <a:ea typeface="Proxima Nova"/>
                <a:cs typeface="Proxima Nova"/>
                <a:sym typeface="Proxima Nova"/>
              </a:defRPr>
            </a:lvl6pPr>
            <a:lvl7pPr lvl="6" rtl="0">
              <a:lnSpc>
                <a:spcPct val="100000"/>
              </a:lnSpc>
              <a:spcBef>
                <a:spcPts val="400"/>
              </a:spcBef>
              <a:spcAft>
                <a:spcPts val="0"/>
              </a:spcAft>
              <a:buNone/>
              <a:defRPr>
                <a:latin typeface="Proxima Nova"/>
                <a:ea typeface="Proxima Nova"/>
                <a:cs typeface="Proxima Nova"/>
                <a:sym typeface="Proxima Nova"/>
              </a:defRPr>
            </a:lvl7pPr>
            <a:lvl8pPr lvl="7" rtl="0">
              <a:lnSpc>
                <a:spcPct val="100000"/>
              </a:lnSpc>
              <a:spcBef>
                <a:spcPts val="400"/>
              </a:spcBef>
              <a:spcAft>
                <a:spcPts val="0"/>
              </a:spcAft>
              <a:buNone/>
              <a:defRPr>
                <a:latin typeface="Proxima Nova"/>
                <a:ea typeface="Proxima Nova"/>
                <a:cs typeface="Proxima Nova"/>
                <a:sym typeface="Proxima Nova"/>
              </a:defRPr>
            </a:lvl8pPr>
            <a:lvl9pPr lvl="8" rtl="0">
              <a:lnSpc>
                <a:spcPct val="100000"/>
              </a:lnSpc>
              <a:spcBef>
                <a:spcPts val="400"/>
              </a:spcBef>
              <a:spcAft>
                <a:spcPts val="400"/>
              </a:spcAft>
              <a:buNone/>
              <a:defRPr>
                <a:latin typeface="Proxima Nova"/>
                <a:ea typeface="Proxima Nova"/>
                <a:cs typeface="Proxima Nova"/>
                <a:sym typeface="Proxima Nova"/>
              </a:defRPr>
            </a:lvl9pPr>
          </a:lstStyle>
          <a:p/>
        </p:txBody>
      </p:sp>
      <p:pic>
        <p:nvPicPr>
          <p:cNvPr id="4017" name="Google Shape;4017;p40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4018" name="Google Shape;4018;p40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4019" name="Google Shape;4019;p40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020" name="Google Shape;4020;p40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4">
  <p:cSld name="CUSTOM_4_106">
    <p:spTree>
      <p:nvGrpSpPr>
        <p:cNvPr id="4021" name="Shape 4021"/>
        <p:cNvGrpSpPr/>
        <p:nvPr/>
      </p:nvGrpSpPr>
      <p:grpSpPr>
        <a:xfrm>
          <a:off x="0" y="0"/>
          <a:ext cx="0" cy="0"/>
          <a:chOff x="0" y="0"/>
          <a:chExt cx="0" cy="0"/>
        </a:xfrm>
      </p:grpSpPr>
      <p:sp>
        <p:nvSpPr>
          <p:cNvPr id="4022" name="Google Shape;4022;p404"/>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023" name="Google Shape;4023;p40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024" name="Google Shape;4024;p40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025" name="Google Shape;4025;p40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026" name="Google Shape;4026;p40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027" name="Google Shape;4027;p40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028" name="Google Shape;4028;p404"/>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3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5">
  <p:cSld name="CUSTOM_4_107">
    <p:spTree>
      <p:nvGrpSpPr>
        <p:cNvPr id="4029" name="Shape 4029"/>
        <p:cNvGrpSpPr/>
        <p:nvPr/>
      </p:nvGrpSpPr>
      <p:grpSpPr>
        <a:xfrm>
          <a:off x="0" y="0"/>
          <a:ext cx="0" cy="0"/>
          <a:chOff x="0" y="0"/>
          <a:chExt cx="0" cy="0"/>
        </a:xfrm>
      </p:grpSpPr>
      <p:sp>
        <p:nvSpPr>
          <p:cNvPr id="4030" name="Google Shape;4030;p40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031" name="Google Shape;4031;p40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032" name="Google Shape;4032;p40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033" name="Google Shape;4033;p40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034" name="Google Shape;4034;p40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035" name="Google Shape;4035;p40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036" name="Google Shape;4036;p40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356" name="Shape 356"/>
        <p:cNvGrpSpPr/>
        <p:nvPr/>
      </p:nvGrpSpPr>
      <p:grpSpPr>
        <a:xfrm>
          <a:off x="0" y="0"/>
          <a:ext cx="0" cy="0"/>
          <a:chOff x="0" y="0"/>
          <a:chExt cx="0" cy="0"/>
        </a:xfrm>
      </p:grpSpPr>
      <p:sp>
        <p:nvSpPr>
          <p:cNvPr id="357" name="Google Shape;357;p42"/>
          <p:cNvSpPr txBox="1"/>
          <p:nvPr>
            <p:ph idx="1" type="subTitle"/>
          </p:nvPr>
        </p:nvSpPr>
        <p:spPr>
          <a:xfrm>
            <a:off x="3416662"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358" name="Google Shape;358;p42"/>
          <p:cNvSpPr txBox="1"/>
          <p:nvPr>
            <p:ph idx="2" type="subTitle"/>
          </p:nvPr>
        </p:nvSpPr>
        <p:spPr>
          <a:xfrm>
            <a:off x="5979694"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cxnSp>
        <p:nvCxnSpPr>
          <p:cNvPr id="359" name="Google Shape;359;p4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60" name="Google Shape;360;p4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61" name="Google Shape;361;p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62" name="Google Shape;362;p42"/>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363" name="Google Shape;363;p4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64" name="Google Shape;364;p42"/>
          <p:cNvSpPr txBox="1"/>
          <p:nvPr>
            <p:ph idx="4" type="subTitle"/>
          </p:nvPr>
        </p:nvSpPr>
        <p:spPr>
          <a:xfrm>
            <a:off x="665850" y="1947525"/>
            <a:ext cx="23874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365" name="Google Shape;365;p42"/>
          <p:cNvCxnSpPr/>
          <p:nvPr/>
        </p:nvCxnSpPr>
        <p:spPr>
          <a:xfrm>
            <a:off x="5914388" y="2758013"/>
            <a:ext cx="0" cy="1053600"/>
          </a:xfrm>
          <a:prstGeom prst="straightConnector1">
            <a:avLst/>
          </a:prstGeom>
          <a:noFill/>
          <a:ln cap="flat" cmpd="sng" w="9525">
            <a:solidFill>
              <a:schemeClr val="dk2"/>
            </a:solidFill>
            <a:prstDash val="dot"/>
            <a:round/>
            <a:headEnd len="med" w="med" type="none"/>
            <a:tailEnd len="med" w="med" type="none"/>
          </a:ln>
        </p:spPr>
      </p:cxnSp>
      <p:sp>
        <p:nvSpPr>
          <p:cNvPr id="366" name="Google Shape;366;p42"/>
          <p:cNvSpPr txBox="1"/>
          <p:nvPr>
            <p:ph idx="5" type="subTitle"/>
          </p:nvPr>
        </p:nvSpPr>
        <p:spPr>
          <a:xfrm>
            <a:off x="3465563"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67" name="Google Shape;367;p42"/>
          <p:cNvSpPr txBox="1"/>
          <p:nvPr>
            <p:ph idx="6" type="subTitle"/>
          </p:nvPr>
        </p:nvSpPr>
        <p:spPr>
          <a:xfrm>
            <a:off x="3465563"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68" name="Google Shape;368;p42"/>
          <p:cNvSpPr txBox="1"/>
          <p:nvPr>
            <p:ph idx="7" type="subTitle"/>
          </p:nvPr>
        </p:nvSpPr>
        <p:spPr>
          <a:xfrm>
            <a:off x="6038381"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69" name="Google Shape;369;p42"/>
          <p:cNvSpPr txBox="1"/>
          <p:nvPr>
            <p:ph idx="8" type="subTitle"/>
          </p:nvPr>
        </p:nvSpPr>
        <p:spPr>
          <a:xfrm>
            <a:off x="6038381"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70" name="Google Shape;370;p42"/>
          <p:cNvSpPr txBox="1"/>
          <p:nvPr>
            <p:ph idx="9"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71" name="Google Shape;371;p4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72" name="Google Shape;372;p42"/>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2 4">
  <p:cSld name="CUSTOM_4_5_2_6">
    <p:spTree>
      <p:nvGrpSpPr>
        <p:cNvPr id="4037" name="Shape 4037"/>
        <p:cNvGrpSpPr/>
        <p:nvPr/>
      </p:nvGrpSpPr>
      <p:grpSpPr>
        <a:xfrm>
          <a:off x="0" y="0"/>
          <a:ext cx="0" cy="0"/>
          <a:chOff x="0" y="0"/>
          <a:chExt cx="0" cy="0"/>
        </a:xfrm>
      </p:grpSpPr>
      <p:sp>
        <p:nvSpPr>
          <p:cNvPr id="4038" name="Google Shape;4038;p40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039" name="Google Shape;4039;p40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040" name="Google Shape;4040;p40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041" name="Google Shape;4041;p40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042" name="Google Shape;4042;p40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43" name="Google Shape;4043;p40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044" name="Google Shape;4044;p40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045" name="Google Shape;4045;p406"/>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4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4046" name="Shape 4046"/>
        <p:cNvGrpSpPr/>
        <p:nvPr/>
      </p:nvGrpSpPr>
      <p:grpSpPr>
        <a:xfrm>
          <a:off x="0" y="0"/>
          <a:ext cx="0" cy="0"/>
          <a:chOff x="0" y="0"/>
          <a:chExt cx="0" cy="0"/>
        </a:xfrm>
      </p:grpSpPr>
      <p:sp>
        <p:nvSpPr>
          <p:cNvPr id="4047" name="Google Shape;4047;p407"/>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048" name="Google Shape;4048;p407"/>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049" name="Google Shape;4049;p407"/>
          <p:cNvSpPr txBox="1"/>
          <p:nvPr>
            <p:ph idx="12" type="sldNum"/>
          </p:nvPr>
        </p:nvSpPr>
        <p:spPr>
          <a:xfrm>
            <a:off x="8472458" y="4663217"/>
            <a:ext cx="548700" cy="393600"/>
          </a:xfrm>
          <a:prstGeom prst="rect">
            <a:avLst/>
          </a:prstGeom>
          <a:noFill/>
          <a:ln>
            <a:noFill/>
          </a:ln>
        </p:spPr>
        <p:txBody>
          <a:bodyPr anchorCtr="0" anchor="ctr" bIns="68575" lIns="68575" spcFirstLastPara="1" rIns="68575" wrap="square" tIns="68575">
            <a:noAutofit/>
          </a:bodyPr>
          <a:lstStyle>
            <a:lvl1pPr lvl="0" rtl="0">
              <a:buNone/>
              <a:defRPr sz="1100"/>
            </a:lvl1pPr>
            <a:lvl2pPr lvl="1" rtl="0">
              <a:buNone/>
              <a:defRPr sz="1100"/>
            </a:lvl2pPr>
            <a:lvl3pPr lvl="2" rtl="0">
              <a:buNone/>
              <a:defRPr sz="1100"/>
            </a:lvl3pPr>
            <a:lvl4pPr lvl="3" rtl="0">
              <a:buNone/>
              <a:defRPr sz="1100"/>
            </a:lvl4pPr>
            <a:lvl5pPr lvl="4" rtl="0">
              <a:buNone/>
              <a:defRPr sz="1100"/>
            </a:lvl5pPr>
            <a:lvl6pPr lvl="5" rtl="0">
              <a:buNone/>
              <a:defRPr sz="1100"/>
            </a:lvl6pPr>
            <a:lvl7pPr lvl="6" rtl="0">
              <a:buNone/>
              <a:defRPr sz="1100"/>
            </a:lvl7pPr>
            <a:lvl8pPr lvl="7" rtl="0">
              <a:buNone/>
              <a:defRPr sz="1100"/>
            </a:lvl8pPr>
            <a:lvl9pPr lvl="8" rtl="0">
              <a:buNone/>
              <a:defRPr sz="11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1">
  <p:cSld name="CUSTOM_4_5_2_7">
    <p:bg>
      <p:bgPr>
        <a:solidFill>
          <a:srgbClr val="FFFFFF"/>
        </a:solidFill>
      </p:bgPr>
    </p:bg>
    <p:spTree>
      <p:nvGrpSpPr>
        <p:cNvPr id="4050" name="Shape 4050"/>
        <p:cNvGrpSpPr/>
        <p:nvPr/>
      </p:nvGrpSpPr>
      <p:grpSpPr>
        <a:xfrm>
          <a:off x="0" y="0"/>
          <a:ext cx="0" cy="0"/>
          <a:chOff x="0" y="0"/>
          <a:chExt cx="0" cy="0"/>
        </a:xfrm>
      </p:grpSpPr>
      <p:sp>
        <p:nvSpPr>
          <p:cNvPr id="4051" name="Google Shape;4051;p40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052" name="Google Shape;4052;p40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053" name="Google Shape;4053;p40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54" name="Google Shape;4054;p408"/>
          <p:cNvPicPr preferRelativeResize="0"/>
          <p:nvPr/>
        </p:nvPicPr>
        <p:blipFill rotWithShape="1">
          <a:blip r:embed="rId2">
            <a:alphaModFix/>
          </a:blip>
          <a:srcRect b="317" l="0" r="0" t="327"/>
          <a:stretch/>
        </p:blipFill>
        <p:spPr>
          <a:xfrm>
            <a:off x="8033460" y="4734938"/>
            <a:ext cx="731870" cy="171086"/>
          </a:xfrm>
          <a:prstGeom prst="rect">
            <a:avLst/>
          </a:prstGeom>
          <a:noFill/>
          <a:ln>
            <a:noFill/>
          </a:ln>
        </p:spPr>
      </p:pic>
      <p:sp>
        <p:nvSpPr>
          <p:cNvPr id="4055" name="Google Shape;4055;p408"/>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cxnSp>
        <p:nvCxnSpPr>
          <p:cNvPr id="4056" name="Google Shape;4056;p408"/>
          <p:cNvCxnSpPr/>
          <p:nvPr/>
        </p:nvCxnSpPr>
        <p:spPr>
          <a:xfrm>
            <a:off x="256243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4057" name="Google Shape;4057;p408"/>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4058" name="Google Shape;4058;p408"/>
          <p:cNvCxnSpPr/>
          <p:nvPr/>
        </p:nvCxnSpPr>
        <p:spPr>
          <a:xfrm>
            <a:off x="6581713"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4059" name="Google Shape;4059;p408"/>
          <p:cNvSpPr txBox="1"/>
          <p:nvPr>
            <p:ph idx="3"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060" name="Google Shape;4060;p408"/>
          <p:cNvSpPr txBox="1"/>
          <p:nvPr>
            <p:ph idx="4"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061" name="Google Shape;4061;p408"/>
          <p:cNvSpPr txBox="1"/>
          <p:nvPr>
            <p:ph idx="5"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062" name="Google Shape;4062;p408"/>
          <p:cNvSpPr txBox="1"/>
          <p:nvPr>
            <p:ph idx="6"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063" name="Google Shape;4063;p408"/>
          <p:cNvSpPr txBox="1"/>
          <p:nvPr>
            <p:ph idx="7"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064" name="Google Shape;4064;p408"/>
          <p:cNvSpPr txBox="1"/>
          <p:nvPr>
            <p:ph idx="8"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4065" name="Google Shape;4065;p408"/>
          <p:cNvSpPr txBox="1"/>
          <p:nvPr>
            <p:ph idx="9"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066" name="Google Shape;4066;p408"/>
          <p:cNvSpPr txBox="1"/>
          <p:nvPr>
            <p:ph idx="13"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cxnSp>
        <p:nvCxnSpPr>
          <p:cNvPr id="4067" name="Google Shape;4067;p40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4068" name="Google Shape;4068;p40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4069" name="Google Shape;4069;p408"/>
          <p:cNvSpPr txBox="1"/>
          <p:nvPr>
            <p:ph idx="14" type="subTitle"/>
          </p:nvPr>
        </p:nvSpPr>
        <p:spPr>
          <a:xfrm>
            <a:off x="16924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4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1">
  <p:cSld name="CUSTOM_4_108">
    <p:spTree>
      <p:nvGrpSpPr>
        <p:cNvPr id="4070" name="Shape 4070"/>
        <p:cNvGrpSpPr/>
        <p:nvPr/>
      </p:nvGrpSpPr>
      <p:grpSpPr>
        <a:xfrm>
          <a:off x="0" y="0"/>
          <a:ext cx="0" cy="0"/>
          <a:chOff x="0" y="0"/>
          <a:chExt cx="0" cy="0"/>
        </a:xfrm>
      </p:grpSpPr>
      <p:sp>
        <p:nvSpPr>
          <p:cNvPr id="4071" name="Google Shape;4071;p40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072" name="Google Shape;4072;p409"/>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073" name="Google Shape;4073;p40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074" name="Google Shape;4074;p40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075" name="Google Shape;4075;p40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76" name="Google Shape;4076;p409"/>
          <p:cNvPicPr preferRelativeResize="0"/>
          <p:nvPr/>
        </p:nvPicPr>
        <p:blipFill rotWithShape="1">
          <a:blip r:embed="rId2">
            <a:alphaModFix/>
          </a:blip>
          <a:srcRect b="317" l="0" r="0" t="327"/>
          <a:stretch/>
        </p:blipFill>
        <p:spPr>
          <a:xfrm>
            <a:off x="8033460" y="4734938"/>
            <a:ext cx="731870" cy="171086"/>
          </a:xfrm>
          <a:prstGeom prst="rect">
            <a:avLst/>
          </a:prstGeom>
          <a:noFill/>
          <a:ln>
            <a:noFill/>
          </a:ln>
        </p:spPr>
      </p:pic>
      <p:sp>
        <p:nvSpPr>
          <p:cNvPr id="4077" name="Google Shape;4077;p409"/>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078" name="Google Shape;4078;p409"/>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4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2">
  <p:cSld name="CUSTOM_4_25_1">
    <p:spTree>
      <p:nvGrpSpPr>
        <p:cNvPr id="4079" name="Shape 4079"/>
        <p:cNvGrpSpPr/>
        <p:nvPr/>
      </p:nvGrpSpPr>
      <p:grpSpPr>
        <a:xfrm>
          <a:off x="0" y="0"/>
          <a:ext cx="0" cy="0"/>
          <a:chOff x="0" y="0"/>
          <a:chExt cx="0" cy="0"/>
        </a:xfrm>
      </p:grpSpPr>
      <p:sp>
        <p:nvSpPr>
          <p:cNvPr id="4080" name="Google Shape;4080;p410"/>
          <p:cNvSpPr txBox="1"/>
          <p:nvPr>
            <p:ph idx="1" type="subTitle"/>
          </p:nvPr>
        </p:nvSpPr>
        <p:spPr>
          <a:xfrm>
            <a:off x="335831" y="41580"/>
            <a:ext cx="38619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081" name="Google Shape;4081;p41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082" name="Google Shape;4082;p41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083" name="Google Shape;4083;p41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084" name="Google Shape;4084;p41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85" name="Google Shape;4085;p410"/>
          <p:cNvPicPr preferRelativeResize="0"/>
          <p:nvPr/>
        </p:nvPicPr>
        <p:blipFill rotWithShape="1">
          <a:blip r:embed="rId2">
            <a:alphaModFix/>
          </a:blip>
          <a:srcRect b="317" l="0" r="0" t="327"/>
          <a:stretch/>
        </p:blipFill>
        <p:spPr>
          <a:xfrm>
            <a:off x="8033460" y="4734938"/>
            <a:ext cx="731852" cy="171082"/>
          </a:xfrm>
          <a:prstGeom prst="rect">
            <a:avLst/>
          </a:prstGeom>
          <a:noFill/>
          <a:ln>
            <a:noFill/>
          </a:ln>
        </p:spPr>
      </p:pic>
      <p:sp>
        <p:nvSpPr>
          <p:cNvPr id="4086" name="Google Shape;4086;p410"/>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087" name="Google Shape;4087;p410"/>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2">
  <p:cSld name="CUSTOM_4_109">
    <p:spTree>
      <p:nvGrpSpPr>
        <p:cNvPr id="4088" name="Shape 4088"/>
        <p:cNvGrpSpPr/>
        <p:nvPr/>
      </p:nvGrpSpPr>
      <p:grpSpPr>
        <a:xfrm>
          <a:off x="0" y="0"/>
          <a:ext cx="0" cy="0"/>
          <a:chOff x="0" y="0"/>
          <a:chExt cx="0" cy="0"/>
        </a:xfrm>
      </p:grpSpPr>
      <p:sp>
        <p:nvSpPr>
          <p:cNvPr id="4089" name="Google Shape;4089;p41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090" name="Google Shape;4090;p41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091" name="Google Shape;4091;p41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092" name="Google Shape;4092;p41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093" name="Google Shape;4093;p41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94" name="Google Shape;4094;p411"/>
          <p:cNvPicPr preferRelativeResize="0"/>
          <p:nvPr/>
        </p:nvPicPr>
        <p:blipFill rotWithShape="1">
          <a:blip r:embed="rId2">
            <a:alphaModFix/>
          </a:blip>
          <a:srcRect b="317" l="0" r="0" t="327"/>
          <a:stretch/>
        </p:blipFill>
        <p:spPr>
          <a:xfrm>
            <a:off x="8033460" y="4734938"/>
            <a:ext cx="731870" cy="171086"/>
          </a:xfrm>
          <a:prstGeom prst="rect">
            <a:avLst/>
          </a:prstGeom>
          <a:noFill/>
          <a:ln>
            <a:noFill/>
          </a:ln>
        </p:spPr>
      </p:pic>
      <p:sp>
        <p:nvSpPr>
          <p:cNvPr id="4095" name="Google Shape;4095;p41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096" name="Google Shape;4096;p411"/>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4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1">
  <p:cSld name="CUSTOM_1_1_2">
    <p:spTree>
      <p:nvGrpSpPr>
        <p:cNvPr id="4097" name="Shape 4097"/>
        <p:cNvGrpSpPr/>
        <p:nvPr/>
      </p:nvGrpSpPr>
      <p:grpSpPr>
        <a:xfrm>
          <a:off x="0" y="0"/>
          <a:ext cx="0" cy="0"/>
          <a:chOff x="0" y="0"/>
          <a:chExt cx="0" cy="0"/>
        </a:xfrm>
      </p:grpSpPr>
      <p:sp>
        <p:nvSpPr>
          <p:cNvPr id="4098" name="Google Shape;4098;p412"/>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4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4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4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4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4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4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4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400"/>
              </a:spcBef>
              <a:spcAft>
                <a:spcPts val="400"/>
              </a:spcAft>
              <a:buSzPts val="1000"/>
              <a:buFont typeface="Proxima Nova"/>
              <a:buChar char="･"/>
              <a:defRPr>
                <a:latin typeface="Proxima Nova"/>
                <a:ea typeface="Proxima Nova"/>
                <a:cs typeface="Proxima Nova"/>
                <a:sym typeface="Proxima Nova"/>
              </a:defRPr>
            </a:lvl9pPr>
          </a:lstStyle>
          <a:p/>
        </p:txBody>
      </p:sp>
      <p:sp>
        <p:nvSpPr>
          <p:cNvPr id="4099" name="Google Shape;4099;p412"/>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4100" name="Google Shape;4100;p412"/>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400"/>
              </a:spcBef>
              <a:spcAft>
                <a:spcPts val="0"/>
              </a:spcAft>
              <a:buNone/>
              <a:defRPr>
                <a:latin typeface="Proxima Nova"/>
                <a:ea typeface="Proxima Nova"/>
                <a:cs typeface="Proxima Nova"/>
                <a:sym typeface="Proxima Nova"/>
              </a:defRPr>
            </a:lvl2pPr>
            <a:lvl3pPr lvl="2" rtl="0">
              <a:lnSpc>
                <a:spcPct val="100000"/>
              </a:lnSpc>
              <a:spcBef>
                <a:spcPts val="400"/>
              </a:spcBef>
              <a:spcAft>
                <a:spcPts val="0"/>
              </a:spcAft>
              <a:buNone/>
              <a:defRPr>
                <a:latin typeface="Proxima Nova"/>
                <a:ea typeface="Proxima Nova"/>
                <a:cs typeface="Proxima Nova"/>
                <a:sym typeface="Proxima Nova"/>
              </a:defRPr>
            </a:lvl3pPr>
            <a:lvl4pPr lvl="3" rtl="0">
              <a:lnSpc>
                <a:spcPct val="100000"/>
              </a:lnSpc>
              <a:spcBef>
                <a:spcPts val="400"/>
              </a:spcBef>
              <a:spcAft>
                <a:spcPts val="0"/>
              </a:spcAft>
              <a:buNone/>
              <a:defRPr>
                <a:latin typeface="Proxima Nova"/>
                <a:ea typeface="Proxima Nova"/>
                <a:cs typeface="Proxima Nova"/>
                <a:sym typeface="Proxima Nova"/>
              </a:defRPr>
            </a:lvl4pPr>
            <a:lvl5pPr lvl="4" rtl="0">
              <a:lnSpc>
                <a:spcPct val="100000"/>
              </a:lnSpc>
              <a:spcBef>
                <a:spcPts val="400"/>
              </a:spcBef>
              <a:spcAft>
                <a:spcPts val="0"/>
              </a:spcAft>
              <a:buNone/>
              <a:defRPr>
                <a:latin typeface="Proxima Nova"/>
                <a:ea typeface="Proxima Nova"/>
                <a:cs typeface="Proxima Nova"/>
                <a:sym typeface="Proxima Nova"/>
              </a:defRPr>
            </a:lvl5pPr>
            <a:lvl6pPr lvl="5" rtl="0">
              <a:lnSpc>
                <a:spcPct val="100000"/>
              </a:lnSpc>
              <a:spcBef>
                <a:spcPts val="400"/>
              </a:spcBef>
              <a:spcAft>
                <a:spcPts val="0"/>
              </a:spcAft>
              <a:buNone/>
              <a:defRPr>
                <a:latin typeface="Proxima Nova"/>
                <a:ea typeface="Proxima Nova"/>
                <a:cs typeface="Proxima Nova"/>
                <a:sym typeface="Proxima Nova"/>
              </a:defRPr>
            </a:lvl6pPr>
            <a:lvl7pPr lvl="6" rtl="0">
              <a:lnSpc>
                <a:spcPct val="100000"/>
              </a:lnSpc>
              <a:spcBef>
                <a:spcPts val="400"/>
              </a:spcBef>
              <a:spcAft>
                <a:spcPts val="0"/>
              </a:spcAft>
              <a:buNone/>
              <a:defRPr>
                <a:latin typeface="Proxima Nova"/>
                <a:ea typeface="Proxima Nova"/>
                <a:cs typeface="Proxima Nova"/>
                <a:sym typeface="Proxima Nova"/>
              </a:defRPr>
            </a:lvl7pPr>
            <a:lvl8pPr lvl="7" rtl="0">
              <a:lnSpc>
                <a:spcPct val="100000"/>
              </a:lnSpc>
              <a:spcBef>
                <a:spcPts val="400"/>
              </a:spcBef>
              <a:spcAft>
                <a:spcPts val="0"/>
              </a:spcAft>
              <a:buNone/>
              <a:defRPr>
                <a:latin typeface="Proxima Nova"/>
                <a:ea typeface="Proxima Nova"/>
                <a:cs typeface="Proxima Nova"/>
                <a:sym typeface="Proxima Nova"/>
              </a:defRPr>
            </a:lvl8pPr>
            <a:lvl9pPr lvl="8" rtl="0">
              <a:lnSpc>
                <a:spcPct val="100000"/>
              </a:lnSpc>
              <a:spcBef>
                <a:spcPts val="400"/>
              </a:spcBef>
              <a:spcAft>
                <a:spcPts val="400"/>
              </a:spcAft>
              <a:buNone/>
              <a:defRPr>
                <a:latin typeface="Proxima Nova"/>
                <a:ea typeface="Proxima Nova"/>
                <a:cs typeface="Proxima Nova"/>
                <a:sym typeface="Proxima Nova"/>
              </a:defRPr>
            </a:lvl9pPr>
          </a:lstStyle>
          <a:p/>
        </p:txBody>
      </p:sp>
      <p:pic>
        <p:nvPicPr>
          <p:cNvPr id="4101" name="Google Shape;4101;p41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4102" name="Google Shape;4102;p41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4103" name="Google Shape;4103;p41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104" name="Google Shape;4104;p41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2">
  <p:cSld name="CUSTOM_1_1_3">
    <p:spTree>
      <p:nvGrpSpPr>
        <p:cNvPr id="4105" name="Shape 4105"/>
        <p:cNvGrpSpPr/>
        <p:nvPr/>
      </p:nvGrpSpPr>
      <p:grpSpPr>
        <a:xfrm>
          <a:off x="0" y="0"/>
          <a:ext cx="0" cy="0"/>
          <a:chOff x="0" y="0"/>
          <a:chExt cx="0" cy="0"/>
        </a:xfrm>
      </p:grpSpPr>
      <p:sp>
        <p:nvSpPr>
          <p:cNvPr id="4106" name="Google Shape;4106;p413"/>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4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4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4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4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4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4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4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400"/>
              </a:spcBef>
              <a:spcAft>
                <a:spcPts val="400"/>
              </a:spcAft>
              <a:buSzPts val="1000"/>
              <a:buFont typeface="Proxima Nova"/>
              <a:buChar char="･"/>
              <a:defRPr>
                <a:latin typeface="Proxima Nova"/>
                <a:ea typeface="Proxima Nova"/>
                <a:cs typeface="Proxima Nova"/>
                <a:sym typeface="Proxima Nova"/>
              </a:defRPr>
            </a:lvl9pPr>
          </a:lstStyle>
          <a:p/>
        </p:txBody>
      </p:sp>
      <p:sp>
        <p:nvSpPr>
          <p:cNvPr id="4107" name="Google Shape;4107;p413"/>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4108" name="Google Shape;4108;p413"/>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400"/>
              </a:spcBef>
              <a:spcAft>
                <a:spcPts val="0"/>
              </a:spcAft>
              <a:buNone/>
              <a:defRPr>
                <a:latin typeface="Proxima Nova"/>
                <a:ea typeface="Proxima Nova"/>
                <a:cs typeface="Proxima Nova"/>
                <a:sym typeface="Proxima Nova"/>
              </a:defRPr>
            </a:lvl2pPr>
            <a:lvl3pPr lvl="2" rtl="0">
              <a:lnSpc>
                <a:spcPct val="100000"/>
              </a:lnSpc>
              <a:spcBef>
                <a:spcPts val="400"/>
              </a:spcBef>
              <a:spcAft>
                <a:spcPts val="0"/>
              </a:spcAft>
              <a:buNone/>
              <a:defRPr>
                <a:latin typeface="Proxima Nova"/>
                <a:ea typeface="Proxima Nova"/>
                <a:cs typeface="Proxima Nova"/>
                <a:sym typeface="Proxima Nova"/>
              </a:defRPr>
            </a:lvl3pPr>
            <a:lvl4pPr lvl="3" rtl="0">
              <a:lnSpc>
                <a:spcPct val="100000"/>
              </a:lnSpc>
              <a:spcBef>
                <a:spcPts val="400"/>
              </a:spcBef>
              <a:spcAft>
                <a:spcPts val="0"/>
              </a:spcAft>
              <a:buNone/>
              <a:defRPr>
                <a:latin typeface="Proxima Nova"/>
                <a:ea typeface="Proxima Nova"/>
                <a:cs typeface="Proxima Nova"/>
                <a:sym typeface="Proxima Nova"/>
              </a:defRPr>
            </a:lvl4pPr>
            <a:lvl5pPr lvl="4" rtl="0">
              <a:lnSpc>
                <a:spcPct val="100000"/>
              </a:lnSpc>
              <a:spcBef>
                <a:spcPts val="400"/>
              </a:spcBef>
              <a:spcAft>
                <a:spcPts val="0"/>
              </a:spcAft>
              <a:buNone/>
              <a:defRPr>
                <a:latin typeface="Proxima Nova"/>
                <a:ea typeface="Proxima Nova"/>
                <a:cs typeface="Proxima Nova"/>
                <a:sym typeface="Proxima Nova"/>
              </a:defRPr>
            </a:lvl5pPr>
            <a:lvl6pPr lvl="5" rtl="0">
              <a:lnSpc>
                <a:spcPct val="100000"/>
              </a:lnSpc>
              <a:spcBef>
                <a:spcPts val="400"/>
              </a:spcBef>
              <a:spcAft>
                <a:spcPts val="0"/>
              </a:spcAft>
              <a:buNone/>
              <a:defRPr>
                <a:latin typeface="Proxima Nova"/>
                <a:ea typeface="Proxima Nova"/>
                <a:cs typeface="Proxima Nova"/>
                <a:sym typeface="Proxima Nova"/>
              </a:defRPr>
            </a:lvl6pPr>
            <a:lvl7pPr lvl="6" rtl="0">
              <a:lnSpc>
                <a:spcPct val="100000"/>
              </a:lnSpc>
              <a:spcBef>
                <a:spcPts val="400"/>
              </a:spcBef>
              <a:spcAft>
                <a:spcPts val="0"/>
              </a:spcAft>
              <a:buNone/>
              <a:defRPr>
                <a:latin typeface="Proxima Nova"/>
                <a:ea typeface="Proxima Nova"/>
                <a:cs typeface="Proxima Nova"/>
                <a:sym typeface="Proxima Nova"/>
              </a:defRPr>
            </a:lvl7pPr>
            <a:lvl8pPr lvl="7" rtl="0">
              <a:lnSpc>
                <a:spcPct val="100000"/>
              </a:lnSpc>
              <a:spcBef>
                <a:spcPts val="400"/>
              </a:spcBef>
              <a:spcAft>
                <a:spcPts val="0"/>
              </a:spcAft>
              <a:buNone/>
              <a:defRPr>
                <a:latin typeface="Proxima Nova"/>
                <a:ea typeface="Proxima Nova"/>
                <a:cs typeface="Proxima Nova"/>
                <a:sym typeface="Proxima Nova"/>
              </a:defRPr>
            </a:lvl8pPr>
            <a:lvl9pPr lvl="8" rtl="0">
              <a:lnSpc>
                <a:spcPct val="100000"/>
              </a:lnSpc>
              <a:spcBef>
                <a:spcPts val="400"/>
              </a:spcBef>
              <a:spcAft>
                <a:spcPts val="400"/>
              </a:spcAft>
              <a:buNone/>
              <a:defRPr>
                <a:latin typeface="Proxima Nova"/>
                <a:ea typeface="Proxima Nova"/>
                <a:cs typeface="Proxima Nova"/>
                <a:sym typeface="Proxima Nova"/>
              </a:defRPr>
            </a:lvl9pPr>
          </a:lstStyle>
          <a:p/>
        </p:txBody>
      </p:sp>
      <p:pic>
        <p:nvPicPr>
          <p:cNvPr id="4109" name="Google Shape;4109;p41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4110" name="Google Shape;4110;p41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4111" name="Google Shape;4111;p41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112" name="Google Shape;4112;p41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3">
  <p:cSld name="CUSTOM_1_1_4">
    <p:spTree>
      <p:nvGrpSpPr>
        <p:cNvPr id="4113" name="Shape 4113"/>
        <p:cNvGrpSpPr/>
        <p:nvPr/>
      </p:nvGrpSpPr>
      <p:grpSpPr>
        <a:xfrm>
          <a:off x="0" y="0"/>
          <a:ext cx="0" cy="0"/>
          <a:chOff x="0" y="0"/>
          <a:chExt cx="0" cy="0"/>
        </a:xfrm>
      </p:grpSpPr>
      <p:sp>
        <p:nvSpPr>
          <p:cNvPr id="4114" name="Google Shape;4114;p414"/>
          <p:cNvSpPr txBox="1"/>
          <p:nvPr>
            <p:ph idx="1" type="body"/>
          </p:nvPr>
        </p:nvSpPr>
        <p:spPr>
          <a:xfrm>
            <a:off x="826700" y="1625925"/>
            <a:ext cx="7490700" cy="2644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Proxima Nova"/>
              <a:buChar char="▸"/>
              <a:defRPr>
                <a:latin typeface="Proxima Nova"/>
                <a:ea typeface="Proxima Nova"/>
                <a:cs typeface="Proxima Nova"/>
                <a:sym typeface="Proxima Nova"/>
              </a:defRPr>
            </a:lvl1pPr>
            <a:lvl2pPr indent="-292100" lvl="1" marL="914400" rtl="0">
              <a:spcBef>
                <a:spcPts val="400"/>
              </a:spcBef>
              <a:spcAft>
                <a:spcPts val="0"/>
              </a:spcAft>
              <a:buSzPts val="1000"/>
              <a:buFont typeface="Proxima Nova"/>
              <a:buChar char="･"/>
              <a:defRPr>
                <a:latin typeface="Proxima Nova"/>
                <a:ea typeface="Proxima Nova"/>
                <a:cs typeface="Proxima Nova"/>
                <a:sym typeface="Proxima Nova"/>
              </a:defRPr>
            </a:lvl2pPr>
            <a:lvl3pPr indent="-292100" lvl="2" marL="1371600" rtl="0">
              <a:spcBef>
                <a:spcPts val="400"/>
              </a:spcBef>
              <a:spcAft>
                <a:spcPts val="0"/>
              </a:spcAft>
              <a:buSzPts val="1000"/>
              <a:buFont typeface="Proxima Nova"/>
              <a:buChar char="･"/>
              <a:defRPr>
                <a:latin typeface="Proxima Nova"/>
                <a:ea typeface="Proxima Nova"/>
                <a:cs typeface="Proxima Nova"/>
                <a:sym typeface="Proxima Nova"/>
              </a:defRPr>
            </a:lvl3pPr>
            <a:lvl4pPr indent="-292100" lvl="3" marL="1828800" rtl="0">
              <a:spcBef>
                <a:spcPts val="400"/>
              </a:spcBef>
              <a:spcAft>
                <a:spcPts val="0"/>
              </a:spcAft>
              <a:buSzPts val="1000"/>
              <a:buFont typeface="Proxima Nova"/>
              <a:buChar char="･"/>
              <a:defRPr>
                <a:latin typeface="Proxima Nova"/>
                <a:ea typeface="Proxima Nova"/>
                <a:cs typeface="Proxima Nova"/>
                <a:sym typeface="Proxima Nova"/>
              </a:defRPr>
            </a:lvl4pPr>
            <a:lvl5pPr indent="-292100" lvl="4" marL="2286000" rtl="0">
              <a:spcBef>
                <a:spcPts val="400"/>
              </a:spcBef>
              <a:spcAft>
                <a:spcPts val="0"/>
              </a:spcAft>
              <a:buSzPts val="1000"/>
              <a:buFont typeface="Proxima Nova"/>
              <a:buChar char="･"/>
              <a:defRPr>
                <a:latin typeface="Proxima Nova"/>
                <a:ea typeface="Proxima Nova"/>
                <a:cs typeface="Proxima Nova"/>
                <a:sym typeface="Proxima Nova"/>
              </a:defRPr>
            </a:lvl5pPr>
            <a:lvl6pPr indent="-292100" lvl="5" marL="2743200" rtl="0">
              <a:spcBef>
                <a:spcPts val="400"/>
              </a:spcBef>
              <a:spcAft>
                <a:spcPts val="0"/>
              </a:spcAft>
              <a:buSzPts val="1000"/>
              <a:buFont typeface="Proxima Nova"/>
              <a:buChar char="･"/>
              <a:defRPr>
                <a:latin typeface="Proxima Nova"/>
                <a:ea typeface="Proxima Nova"/>
                <a:cs typeface="Proxima Nova"/>
                <a:sym typeface="Proxima Nova"/>
              </a:defRPr>
            </a:lvl6pPr>
            <a:lvl7pPr indent="-292100" lvl="6" marL="3200400" rtl="0">
              <a:spcBef>
                <a:spcPts val="400"/>
              </a:spcBef>
              <a:spcAft>
                <a:spcPts val="0"/>
              </a:spcAft>
              <a:buSzPts val="1000"/>
              <a:buFont typeface="Proxima Nova"/>
              <a:buChar char="･"/>
              <a:defRPr>
                <a:latin typeface="Proxima Nova"/>
                <a:ea typeface="Proxima Nova"/>
                <a:cs typeface="Proxima Nova"/>
                <a:sym typeface="Proxima Nova"/>
              </a:defRPr>
            </a:lvl7pPr>
            <a:lvl8pPr indent="-292100" lvl="7" marL="3657600" rtl="0">
              <a:spcBef>
                <a:spcPts val="400"/>
              </a:spcBef>
              <a:spcAft>
                <a:spcPts val="0"/>
              </a:spcAft>
              <a:buSzPts val="1000"/>
              <a:buFont typeface="Proxima Nova"/>
              <a:buChar char="･"/>
              <a:defRPr>
                <a:latin typeface="Proxima Nova"/>
                <a:ea typeface="Proxima Nova"/>
                <a:cs typeface="Proxima Nova"/>
                <a:sym typeface="Proxima Nova"/>
              </a:defRPr>
            </a:lvl8pPr>
            <a:lvl9pPr indent="-292100" lvl="8" marL="4114800" rtl="0">
              <a:spcBef>
                <a:spcPts val="400"/>
              </a:spcBef>
              <a:spcAft>
                <a:spcPts val="400"/>
              </a:spcAft>
              <a:buSzPts val="1000"/>
              <a:buFont typeface="Proxima Nova"/>
              <a:buChar char="･"/>
              <a:defRPr>
                <a:latin typeface="Proxima Nova"/>
                <a:ea typeface="Proxima Nova"/>
                <a:cs typeface="Proxima Nova"/>
                <a:sym typeface="Proxima Nova"/>
              </a:defRPr>
            </a:lvl9pPr>
          </a:lstStyle>
          <a:p/>
        </p:txBody>
      </p:sp>
      <p:sp>
        <p:nvSpPr>
          <p:cNvPr id="4115" name="Google Shape;4115;p414"/>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sp>
        <p:nvSpPr>
          <p:cNvPr id="4116" name="Google Shape;4116;p414"/>
          <p:cNvSpPr txBox="1"/>
          <p:nvPr>
            <p:ph idx="2" type="subTitle"/>
          </p:nvPr>
        </p:nvSpPr>
        <p:spPr>
          <a:xfrm>
            <a:off x="826650" y="929775"/>
            <a:ext cx="7490700" cy="6567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400"/>
              </a:spcBef>
              <a:spcAft>
                <a:spcPts val="0"/>
              </a:spcAft>
              <a:buNone/>
              <a:defRPr>
                <a:latin typeface="Proxima Nova"/>
                <a:ea typeface="Proxima Nova"/>
                <a:cs typeface="Proxima Nova"/>
                <a:sym typeface="Proxima Nova"/>
              </a:defRPr>
            </a:lvl2pPr>
            <a:lvl3pPr lvl="2" rtl="0">
              <a:lnSpc>
                <a:spcPct val="100000"/>
              </a:lnSpc>
              <a:spcBef>
                <a:spcPts val="400"/>
              </a:spcBef>
              <a:spcAft>
                <a:spcPts val="0"/>
              </a:spcAft>
              <a:buNone/>
              <a:defRPr>
                <a:latin typeface="Proxima Nova"/>
                <a:ea typeface="Proxima Nova"/>
                <a:cs typeface="Proxima Nova"/>
                <a:sym typeface="Proxima Nova"/>
              </a:defRPr>
            </a:lvl3pPr>
            <a:lvl4pPr lvl="3" rtl="0">
              <a:lnSpc>
                <a:spcPct val="100000"/>
              </a:lnSpc>
              <a:spcBef>
                <a:spcPts val="400"/>
              </a:spcBef>
              <a:spcAft>
                <a:spcPts val="0"/>
              </a:spcAft>
              <a:buNone/>
              <a:defRPr>
                <a:latin typeface="Proxima Nova"/>
                <a:ea typeface="Proxima Nova"/>
                <a:cs typeface="Proxima Nova"/>
                <a:sym typeface="Proxima Nova"/>
              </a:defRPr>
            </a:lvl4pPr>
            <a:lvl5pPr lvl="4" rtl="0">
              <a:lnSpc>
                <a:spcPct val="100000"/>
              </a:lnSpc>
              <a:spcBef>
                <a:spcPts val="400"/>
              </a:spcBef>
              <a:spcAft>
                <a:spcPts val="0"/>
              </a:spcAft>
              <a:buNone/>
              <a:defRPr>
                <a:latin typeface="Proxima Nova"/>
                <a:ea typeface="Proxima Nova"/>
                <a:cs typeface="Proxima Nova"/>
                <a:sym typeface="Proxima Nova"/>
              </a:defRPr>
            </a:lvl5pPr>
            <a:lvl6pPr lvl="5" rtl="0">
              <a:lnSpc>
                <a:spcPct val="100000"/>
              </a:lnSpc>
              <a:spcBef>
                <a:spcPts val="400"/>
              </a:spcBef>
              <a:spcAft>
                <a:spcPts val="0"/>
              </a:spcAft>
              <a:buNone/>
              <a:defRPr>
                <a:latin typeface="Proxima Nova"/>
                <a:ea typeface="Proxima Nova"/>
                <a:cs typeface="Proxima Nova"/>
                <a:sym typeface="Proxima Nova"/>
              </a:defRPr>
            </a:lvl6pPr>
            <a:lvl7pPr lvl="6" rtl="0">
              <a:lnSpc>
                <a:spcPct val="100000"/>
              </a:lnSpc>
              <a:spcBef>
                <a:spcPts val="400"/>
              </a:spcBef>
              <a:spcAft>
                <a:spcPts val="0"/>
              </a:spcAft>
              <a:buNone/>
              <a:defRPr>
                <a:latin typeface="Proxima Nova"/>
                <a:ea typeface="Proxima Nova"/>
                <a:cs typeface="Proxima Nova"/>
                <a:sym typeface="Proxima Nova"/>
              </a:defRPr>
            </a:lvl7pPr>
            <a:lvl8pPr lvl="7" rtl="0">
              <a:lnSpc>
                <a:spcPct val="100000"/>
              </a:lnSpc>
              <a:spcBef>
                <a:spcPts val="400"/>
              </a:spcBef>
              <a:spcAft>
                <a:spcPts val="0"/>
              </a:spcAft>
              <a:buNone/>
              <a:defRPr>
                <a:latin typeface="Proxima Nova"/>
                <a:ea typeface="Proxima Nova"/>
                <a:cs typeface="Proxima Nova"/>
                <a:sym typeface="Proxima Nova"/>
              </a:defRPr>
            </a:lvl8pPr>
            <a:lvl9pPr lvl="8" rtl="0">
              <a:lnSpc>
                <a:spcPct val="100000"/>
              </a:lnSpc>
              <a:spcBef>
                <a:spcPts val="400"/>
              </a:spcBef>
              <a:spcAft>
                <a:spcPts val="400"/>
              </a:spcAft>
              <a:buNone/>
              <a:defRPr>
                <a:latin typeface="Proxima Nova"/>
                <a:ea typeface="Proxima Nova"/>
                <a:cs typeface="Proxima Nova"/>
                <a:sym typeface="Proxima Nova"/>
              </a:defRPr>
            </a:lvl9pPr>
          </a:lstStyle>
          <a:p/>
        </p:txBody>
      </p:sp>
      <p:pic>
        <p:nvPicPr>
          <p:cNvPr id="4117" name="Google Shape;4117;p41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4118" name="Google Shape;4118;p41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4119" name="Google Shape;4119;p41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120" name="Google Shape;4120;p41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3">
  <p:cSld name="CUSTOM_4_110">
    <p:spTree>
      <p:nvGrpSpPr>
        <p:cNvPr id="4121" name="Shape 4121"/>
        <p:cNvGrpSpPr/>
        <p:nvPr/>
      </p:nvGrpSpPr>
      <p:grpSpPr>
        <a:xfrm>
          <a:off x="0" y="0"/>
          <a:ext cx="0" cy="0"/>
          <a:chOff x="0" y="0"/>
          <a:chExt cx="0" cy="0"/>
        </a:xfrm>
      </p:grpSpPr>
      <p:sp>
        <p:nvSpPr>
          <p:cNvPr id="4122" name="Google Shape;4122;p41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123" name="Google Shape;4123;p41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124" name="Google Shape;4124;p41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125" name="Google Shape;4125;p41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26" name="Google Shape;4126;p41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127" name="Google Shape;4127;p415"/>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128" name="Google Shape;4128;p41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129" name="Google Shape;4129;p415"/>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373" name="Shape 373"/>
        <p:cNvGrpSpPr/>
        <p:nvPr/>
      </p:nvGrpSpPr>
      <p:grpSpPr>
        <a:xfrm>
          <a:off x="0" y="0"/>
          <a:ext cx="0" cy="0"/>
          <a:chOff x="0" y="0"/>
          <a:chExt cx="0" cy="0"/>
        </a:xfrm>
      </p:grpSpPr>
      <p:cxnSp>
        <p:nvCxnSpPr>
          <p:cNvPr id="374" name="Google Shape;374;p4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75" name="Google Shape;375;p4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76" name="Google Shape;376;p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77" name="Google Shape;377;p43"/>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378" name="Google Shape;378;p43"/>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379" name="Google Shape;379;p43"/>
          <p:cNvCxnSpPr/>
          <p:nvPr/>
        </p:nvCxnSpPr>
        <p:spPr>
          <a:xfrm>
            <a:off x="5914388" y="3329513"/>
            <a:ext cx="0" cy="1053600"/>
          </a:xfrm>
          <a:prstGeom prst="straightConnector1">
            <a:avLst/>
          </a:prstGeom>
          <a:noFill/>
          <a:ln cap="flat" cmpd="sng" w="9525">
            <a:solidFill>
              <a:schemeClr val="dk2"/>
            </a:solidFill>
            <a:prstDash val="dot"/>
            <a:round/>
            <a:headEnd len="med" w="med" type="none"/>
            <a:tailEnd len="med" w="med" type="none"/>
          </a:ln>
        </p:spPr>
      </p:cxnSp>
      <p:sp>
        <p:nvSpPr>
          <p:cNvPr id="380" name="Google Shape;380;p43"/>
          <p:cNvSpPr txBox="1"/>
          <p:nvPr>
            <p:ph idx="2" type="subTitle"/>
          </p:nvPr>
        </p:nvSpPr>
        <p:spPr>
          <a:xfrm>
            <a:off x="665850" y="1947525"/>
            <a:ext cx="23874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81" name="Google Shape;381;p43"/>
          <p:cNvSpPr txBox="1"/>
          <p:nvPr>
            <p:ph idx="3" type="subTitle"/>
          </p:nvPr>
        </p:nvSpPr>
        <p:spPr>
          <a:xfrm>
            <a:off x="3465563"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82" name="Google Shape;382;p43"/>
          <p:cNvSpPr txBox="1"/>
          <p:nvPr>
            <p:ph idx="4" type="subTitle"/>
          </p:nvPr>
        </p:nvSpPr>
        <p:spPr>
          <a:xfrm>
            <a:off x="3465563"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83" name="Google Shape;383;p43"/>
          <p:cNvSpPr txBox="1"/>
          <p:nvPr>
            <p:ph idx="5" type="subTitle"/>
          </p:nvPr>
        </p:nvSpPr>
        <p:spPr>
          <a:xfrm>
            <a:off x="6038381"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384" name="Google Shape;384;p43"/>
          <p:cNvSpPr txBox="1"/>
          <p:nvPr>
            <p:ph idx="6" type="subTitle"/>
          </p:nvPr>
        </p:nvSpPr>
        <p:spPr>
          <a:xfrm>
            <a:off x="6038381"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385" name="Google Shape;385;p43"/>
          <p:cNvSpPr txBox="1"/>
          <p:nvPr>
            <p:ph idx="7"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386" name="Google Shape;386;p4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387" name="Google Shape;387;p43"/>
          <p:cNvSpPr txBox="1"/>
          <p:nvPr>
            <p:ph idx="8"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6">
  <p:cSld name="CUSTOM_4_111">
    <p:spTree>
      <p:nvGrpSpPr>
        <p:cNvPr id="4130" name="Shape 4130"/>
        <p:cNvGrpSpPr/>
        <p:nvPr/>
      </p:nvGrpSpPr>
      <p:grpSpPr>
        <a:xfrm>
          <a:off x="0" y="0"/>
          <a:ext cx="0" cy="0"/>
          <a:chOff x="0" y="0"/>
          <a:chExt cx="0" cy="0"/>
        </a:xfrm>
      </p:grpSpPr>
      <p:sp>
        <p:nvSpPr>
          <p:cNvPr id="4131" name="Google Shape;4131;p41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132" name="Google Shape;4132;p41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133" name="Google Shape;4133;p41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4134" name="Google Shape;4134;p41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135" name="Google Shape;4135;p41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136" name="Google Shape;4136;p41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137" name="Google Shape;4137;p41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4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1 5">
  <p:cSld name="CUSTOM_4_5_2_8">
    <p:spTree>
      <p:nvGrpSpPr>
        <p:cNvPr id="4138" name="Shape 4138"/>
        <p:cNvGrpSpPr/>
        <p:nvPr/>
      </p:nvGrpSpPr>
      <p:grpSpPr>
        <a:xfrm>
          <a:off x="0" y="0"/>
          <a:ext cx="0" cy="0"/>
          <a:chOff x="0" y="0"/>
          <a:chExt cx="0" cy="0"/>
        </a:xfrm>
      </p:grpSpPr>
      <p:sp>
        <p:nvSpPr>
          <p:cNvPr id="4139" name="Google Shape;4139;p417"/>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140" name="Google Shape;4140;p41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4141" name="Google Shape;4141;p41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142" name="Google Shape;4142;p41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143" name="Google Shape;4143;p41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144" name="Google Shape;4144;p417"/>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4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7">
  <p:cSld name="CUSTOM_4_112">
    <p:spTree>
      <p:nvGrpSpPr>
        <p:cNvPr id="4145" name="Shape 4145"/>
        <p:cNvGrpSpPr/>
        <p:nvPr/>
      </p:nvGrpSpPr>
      <p:grpSpPr>
        <a:xfrm>
          <a:off x="0" y="0"/>
          <a:ext cx="0" cy="0"/>
          <a:chOff x="0" y="0"/>
          <a:chExt cx="0" cy="0"/>
        </a:xfrm>
      </p:grpSpPr>
      <p:sp>
        <p:nvSpPr>
          <p:cNvPr id="4146" name="Google Shape;4146;p418"/>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147" name="Google Shape;4147;p41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4148" name="Google Shape;4148;p41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149" name="Google Shape;4149;p41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150" name="Google Shape;4150;p41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151" name="Google Shape;4151;p418"/>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8">
  <p:cSld name="CUSTOM_4_17_11">
    <p:spTree>
      <p:nvGrpSpPr>
        <p:cNvPr id="4152" name="Shape 4152"/>
        <p:cNvGrpSpPr/>
        <p:nvPr/>
      </p:nvGrpSpPr>
      <p:grpSpPr>
        <a:xfrm>
          <a:off x="0" y="0"/>
          <a:ext cx="0" cy="0"/>
          <a:chOff x="0" y="0"/>
          <a:chExt cx="0" cy="0"/>
        </a:xfrm>
      </p:grpSpPr>
      <p:sp>
        <p:nvSpPr>
          <p:cNvPr id="4153" name="Google Shape;4153;p41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154" name="Google Shape;4154;p41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155" name="Google Shape;4155;p41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156" name="Google Shape;4156;p41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157" name="Google Shape;4157;p41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58" name="Google Shape;4158;p419"/>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159" name="Google Shape;4159;p419"/>
          <p:cNvSpPr txBox="1"/>
          <p:nvPr>
            <p:ph idx="2"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160" name="Google Shape;4160;p419"/>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161" name="Google Shape;4161;p419"/>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304800" lvl="0" marL="457200" rtl="0">
              <a:lnSpc>
                <a:spcPct val="135000"/>
              </a:lnSpc>
              <a:spcBef>
                <a:spcPts val="800"/>
              </a:spcBef>
              <a:spcAft>
                <a:spcPts val="0"/>
              </a:spcAft>
              <a:buSzPts val="1200"/>
              <a:buChar char="▸"/>
              <a:defRPr/>
            </a:lvl1pPr>
            <a:lvl2pPr indent="-298450" lvl="1" marL="914400" rtl="0">
              <a:lnSpc>
                <a:spcPct val="135000"/>
              </a:lnSpc>
              <a:spcBef>
                <a:spcPts val="800"/>
              </a:spcBef>
              <a:spcAft>
                <a:spcPts val="0"/>
              </a:spcAft>
              <a:buSzPts val="1100"/>
              <a:buChar char="･"/>
              <a:defRPr/>
            </a:lvl2pPr>
            <a:lvl3pPr indent="-298450" lvl="2" marL="1371600" rtl="0">
              <a:lnSpc>
                <a:spcPct val="135000"/>
              </a:lnSpc>
              <a:spcBef>
                <a:spcPts val="800"/>
              </a:spcBef>
              <a:spcAft>
                <a:spcPts val="0"/>
              </a:spcAft>
              <a:buSzPts val="1100"/>
              <a:buChar char="･"/>
              <a:defRPr/>
            </a:lvl3pPr>
            <a:lvl4pPr indent="-298450" lvl="3" marL="1828800" rtl="0">
              <a:lnSpc>
                <a:spcPct val="135000"/>
              </a:lnSpc>
              <a:spcBef>
                <a:spcPts val="800"/>
              </a:spcBef>
              <a:spcAft>
                <a:spcPts val="0"/>
              </a:spcAft>
              <a:buSzPts val="1100"/>
              <a:buChar char="･"/>
              <a:defRPr/>
            </a:lvl4pPr>
            <a:lvl5pPr indent="-298450" lvl="4" marL="2286000" rtl="0">
              <a:lnSpc>
                <a:spcPct val="135000"/>
              </a:lnSpc>
              <a:spcBef>
                <a:spcPts val="800"/>
              </a:spcBef>
              <a:spcAft>
                <a:spcPts val="0"/>
              </a:spcAft>
              <a:buSzPts val="1100"/>
              <a:buChar char="･"/>
              <a:defRPr/>
            </a:lvl5pPr>
            <a:lvl6pPr indent="-298450" lvl="5" marL="2743200" rtl="0">
              <a:lnSpc>
                <a:spcPct val="135000"/>
              </a:lnSpc>
              <a:spcBef>
                <a:spcPts val="800"/>
              </a:spcBef>
              <a:spcAft>
                <a:spcPts val="0"/>
              </a:spcAft>
              <a:buSzPts val="1100"/>
              <a:buChar char="･"/>
              <a:defRPr/>
            </a:lvl6pPr>
            <a:lvl7pPr indent="-298450" lvl="6" marL="3200400" rtl="0">
              <a:lnSpc>
                <a:spcPct val="135000"/>
              </a:lnSpc>
              <a:spcBef>
                <a:spcPts val="800"/>
              </a:spcBef>
              <a:spcAft>
                <a:spcPts val="0"/>
              </a:spcAft>
              <a:buSzPts val="1100"/>
              <a:buChar char="･"/>
              <a:defRPr/>
            </a:lvl7pPr>
            <a:lvl8pPr indent="-298450" lvl="7" marL="3657600" rtl="0">
              <a:lnSpc>
                <a:spcPct val="135000"/>
              </a:lnSpc>
              <a:spcBef>
                <a:spcPts val="800"/>
              </a:spcBef>
              <a:spcAft>
                <a:spcPts val="0"/>
              </a:spcAft>
              <a:buSzPts val="1100"/>
              <a:buChar char="･"/>
              <a:defRPr/>
            </a:lvl8pPr>
            <a:lvl9pPr indent="-298450" lvl="8" marL="4114800" rtl="0">
              <a:lnSpc>
                <a:spcPct val="135000"/>
              </a:lnSpc>
              <a:spcBef>
                <a:spcPts val="800"/>
              </a:spcBef>
              <a:spcAft>
                <a:spcPts val="800"/>
              </a:spcAft>
              <a:buSzPts val="1100"/>
              <a:buChar char="･"/>
              <a:defRPr/>
            </a:lvl9pPr>
          </a:lstStyle>
          <a:p/>
        </p:txBody>
      </p:sp>
    </p:spTree>
  </p:cSld>
  <p:clrMapOvr>
    <a:masterClrMapping/>
  </p:clrMapOvr>
</p:sldLayout>
</file>

<file path=ppt/slideLayouts/slideLayout4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9">
  <p:cSld name="CUSTOM_4_17_12">
    <p:spTree>
      <p:nvGrpSpPr>
        <p:cNvPr id="4162" name="Shape 4162"/>
        <p:cNvGrpSpPr/>
        <p:nvPr/>
      </p:nvGrpSpPr>
      <p:grpSpPr>
        <a:xfrm>
          <a:off x="0" y="0"/>
          <a:ext cx="0" cy="0"/>
          <a:chOff x="0" y="0"/>
          <a:chExt cx="0" cy="0"/>
        </a:xfrm>
      </p:grpSpPr>
      <p:sp>
        <p:nvSpPr>
          <p:cNvPr id="4163" name="Google Shape;4163;p42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164" name="Google Shape;4164;p42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165" name="Google Shape;4165;p42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166" name="Google Shape;4166;p42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167" name="Google Shape;4167;p42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168" name="Google Shape;4168;p420"/>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169" name="Google Shape;4169;p420"/>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170" name="Google Shape;4170;p420"/>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pic>
        <p:nvPicPr>
          <p:cNvPr id="4171" name="Google Shape;4171;p420"/>
          <p:cNvPicPr preferRelativeResize="0"/>
          <p:nvPr/>
        </p:nvPicPr>
        <p:blipFill>
          <a:blip r:embed="rId2">
            <a:alphaModFix/>
          </a:blip>
          <a:stretch>
            <a:fillRect/>
          </a:stretch>
        </p:blipFill>
        <p:spPr>
          <a:xfrm>
            <a:off x="8033456" y="4734938"/>
            <a:ext cx="824792" cy="280312"/>
          </a:xfrm>
          <a:prstGeom prst="rect">
            <a:avLst/>
          </a:prstGeom>
          <a:noFill/>
          <a:ln>
            <a:noFill/>
          </a:ln>
        </p:spPr>
      </p:pic>
    </p:spTree>
  </p:cSld>
  <p:clrMapOvr>
    <a:masterClrMapping/>
  </p:clrMapOvr>
</p:sldLayout>
</file>

<file path=ppt/slideLayouts/slideLayout4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4">
  <p:cSld name="CUSTOM_4_113">
    <p:spTree>
      <p:nvGrpSpPr>
        <p:cNvPr id="4172" name="Shape 4172"/>
        <p:cNvGrpSpPr/>
        <p:nvPr/>
      </p:nvGrpSpPr>
      <p:grpSpPr>
        <a:xfrm>
          <a:off x="0" y="0"/>
          <a:ext cx="0" cy="0"/>
          <a:chOff x="0" y="0"/>
          <a:chExt cx="0" cy="0"/>
        </a:xfrm>
      </p:grpSpPr>
      <p:sp>
        <p:nvSpPr>
          <p:cNvPr id="4173" name="Google Shape;4173;p42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174" name="Google Shape;4174;p42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175" name="Google Shape;4175;p42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176" name="Google Shape;4176;p42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77" name="Google Shape;4177;p42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178" name="Google Shape;4178;p421"/>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179" name="Google Shape;4179;p42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180" name="Google Shape;4180;p421"/>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181" name="Google Shape;4181;p421"/>
          <p:cNvSpPr txBox="1"/>
          <p:nvPr/>
        </p:nvSpPr>
        <p:spPr>
          <a:xfrm>
            <a:off x="389725" y="150"/>
            <a:ext cx="8754300" cy="3039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Clr>
                <a:schemeClr val="dk1"/>
              </a:buClr>
              <a:buSzPts val="1100"/>
              <a:buFont typeface="Arial"/>
              <a:buNone/>
            </a:pPr>
            <a:r>
              <a:t/>
            </a:r>
            <a:endParaRPr sz="1400">
              <a:latin typeface="Overpass Light"/>
              <a:ea typeface="Overpass Light"/>
              <a:cs typeface="Overpass Light"/>
              <a:sym typeface="Overpass Light"/>
            </a:endParaRPr>
          </a:p>
          <a:p>
            <a:pPr indent="0" lvl="0" marL="0" rtl="0" algn="r">
              <a:spcBef>
                <a:spcPts val="0"/>
              </a:spcBef>
              <a:spcAft>
                <a:spcPts val="0"/>
              </a:spcAft>
              <a:buNone/>
            </a:pPr>
            <a:r>
              <a:rPr lang="en" sz="600">
                <a:solidFill>
                  <a:srgbClr val="666666"/>
                </a:solidFill>
                <a:latin typeface="Red Hat Display"/>
                <a:ea typeface="Red Hat Display"/>
                <a:cs typeface="Red Hat Display"/>
                <a:sym typeface="Red Hat Display"/>
              </a:rPr>
              <a:t>What's Next in OpenShift</a:t>
            </a:r>
            <a:endParaRPr sz="600">
              <a:solidFill>
                <a:srgbClr val="666666"/>
              </a:solidFill>
              <a:latin typeface="Red Hat Display"/>
              <a:ea typeface="Red Hat Display"/>
              <a:cs typeface="Red Hat Display"/>
              <a:sym typeface="Red Hat Display"/>
            </a:endParaRPr>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6">
  <p:cSld name="CUSTOM_4_1_3">
    <p:spTree>
      <p:nvGrpSpPr>
        <p:cNvPr id="4182" name="Shape 4182"/>
        <p:cNvGrpSpPr/>
        <p:nvPr/>
      </p:nvGrpSpPr>
      <p:grpSpPr>
        <a:xfrm>
          <a:off x="0" y="0"/>
          <a:ext cx="0" cy="0"/>
          <a:chOff x="0" y="0"/>
          <a:chExt cx="0" cy="0"/>
        </a:xfrm>
      </p:grpSpPr>
      <p:cxnSp>
        <p:nvCxnSpPr>
          <p:cNvPr id="4183" name="Google Shape;4183;p422"/>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cxnSp>
        <p:nvCxnSpPr>
          <p:cNvPr id="4184" name="Google Shape;4184;p422"/>
          <p:cNvCxnSpPr/>
          <p:nvPr/>
        </p:nvCxnSpPr>
        <p:spPr>
          <a:xfrm rot="10800000">
            <a:off x="335825" y="4801200"/>
            <a:ext cx="0" cy="342300"/>
          </a:xfrm>
          <a:prstGeom prst="straightConnector1">
            <a:avLst/>
          </a:prstGeom>
          <a:noFill/>
          <a:ln cap="flat" cmpd="sng" w="9525">
            <a:solidFill>
              <a:srgbClr val="EE0000"/>
            </a:solidFill>
            <a:prstDash val="solid"/>
            <a:round/>
            <a:headEnd len="sm" w="sm" type="none"/>
            <a:tailEnd len="sm" w="sm" type="none"/>
          </a:ln>
        </p:spPr>
      </p:cxnSp>
      <p:pic>
        <p:nvPicPr>
          <p:cNvPr id="4185" name="Google Shape;4185;p422"/>
          <p:cNvPicPr preferRelativeResize="0"/>
          <p:nvPr/>
        </p:nvPicPr>
        <p:blipFill rotWithShape="1">
          <a:blip r:embed="rId2">
            <a:alphaModFix/>
          </a:blip>
          <a:srcRect b="317" l="0" r="0" t="327"/>
          <a:stretch/>
        </p:blipFill>
        <p:spPr>
          <a:xfrm>
            <a:off x="8033459" y="4734938"/>
            <a:ext cx="731705" cy="171048"/>
          </a:xfrm>
          <a:prstGeom prst="rect">
            <a:avLst/>
          </a:prstGeom>
          <a:noFill/>
          <a:ln>
            <a:noFill/>
          </a:ln>
        </p:spPr>
      </p:pic>
    </p:spTree>
  </p:cSld>
  <p:clrMapOvr>
    <a:masterClrMapping/>
  </p:clrMapOvr>
</p:sldLayout>
</file>

<file path=ppt/slideLayouts/slideLayout4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4186" name="Shape 4186"/>
        <p:cNvGrpSpPr/>
        <p:nvPr/>
      </p:nvGrpSpPr>
      <p:grpSpPr>
        <a:xfrm>
          <a:off x="0" y="0"/>
          <a:ext cx="0" cy="0"/>
          <a:chOff x="0" y="0"/>
          <a:chExt cx="0" cy="0"/>
        </a:xfrm>
      </p:grpSpPr>
      <p:cxnSp>
        <p:nvCxnSpPr>
          <p:cNvPr id="4187" name="Google Shape;4187;p42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188" name="Google Shape;4188;p42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189" name="Google Shape;4189;p4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190" name="Google Shape;4190;p423"/>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191" name="Google Shape;4191;p423"/>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192" name="Google Shape;4192;p423"/>
          <p:cNvSpPr txBox="1"/>
          <p:nvPr>
            <p:ph idx="2" type="body"/>
          </p:nvPr>
        </p:nvSpPr>
        <p:spPr>
          <a:xfrm>
            <a:off x="4777069" y="1718381"/>
            <a:ext cx="3703200" cy="2795400"/>
          </a:xfrm>
          <a:prstGeom prst="rect">
            <a:avLst/>
          </a:prstGeom>
        </p:spPr>
        <p:txBody>
          <a:bodyPr anchorCtr="0" anchor="t" bIns="0" lIns="0" spcFirstLastPara="1" rIns="0" wrap="square" tIns="0">
            <a:noAutofit/>
          </a:bodyPr>
          <a:lstStyle>
            <a:lvl1pPr indent="-304800" lvl="0" marL="457200" rtl="0">
              <a:lnSpc>
                <a:spcPct val="135000"/>
              </a:lnSpc>
              <a:spcBef>
                <a:spcPts val="800"/>
              </a:spcBef>
              <a:spcAft>
                <a:spcPts val="0"/>
              </a:spcAft>
              <a:buSzPts val="1200"/>
              <a:buChar char="▸"/>
              <a:defRPr/>
            </a:lvl1pPr>
            <a:lvl2pPr indent="-298450" lvl="1" marL="914400" rtl="0">
              <a:lnSpc>
                <a:spcPct val="135000"/>
              </a:lnSpc>
              <a:spcBef>
                <a:spcPts val="800"/>
              </a:spcBef>
              <a:spcAft>
                <a:spcPts val="0"/>
              </a:spcAft>
              <a:buSzPts val="1100"/>
              <a:buChar char="･"/>
              <a:defRPr/>
            </a:lvl2pPr>
            <a:lvl3pPr indent="-298450" lvl="2" marL="1371600" rtl="0">
              <a:lnSpc>
                <a:spcPct val="135000"/>
              </a:lnSpc>
              <a:spcBef>
                <a:spcPts val="800"/>
              </a:spcBef>
              <a:spcAft>
                <a:spcPts val="0"/>
              </a:spcAft>
              <a:buSzPts val="1100"/>
              <a:buChar char="･"/>
              <a:defRPr/>
            </a:lvl3pPr>
            <a:lvl4pPr indent="-298450" lvl="3" marL="1828800" rtl="0">
              <a:lnSpc>
                <a:spcPct val="135000"/>
              </a:lnSpc>
              <a:spcBef>
                <a:spcPts val="800"/>
              </a:spcBef>
              <a:spcAft>
                <a:spcPts val="0"/>
              </a:spcAft>
              <a:buSzPts val="1100"/>
              <a:buChar char="･"/>
              <a:defRPr/>
            </a:lvl4pPr>
            <a:lvl5pPr indent="-298450" lvl="4" marL="2286000" rtl="0">
              <a:lnSpc>
                <a:spcPct val="135000"/>
              </a:lnSpc>
              <a:spcBef>
                <a:spcPts val="800"/>
              </a:spcBef>
              <a:spcAft>
                <a:spcPts val="0"/>
              </a:spcAft>
              <a:buSzPts val="1100"/>
              <a:buChar char="･"/>
              <a:defRPr/>
            </a:lvl5pPr>
            <a:lvl6pPr indent="-298450" lvl="5" marL="2743200" rtl="0">
              <a:lnSpc>
                <a:spcPct val="135000"/>
              </a:lnSpc>
              <a:spcBef>
                <a:spcPts val="800"/>
              </a:spcBef>
              <a:spcAft>
                <a:spcPts val="0"/>
              </a:spcAft>
              <a:buSzPts val="1100"/>
              <a:buChar char="･"/>
              <a:defRPr/>
            </a:lvl6pPr>
            <a:lvl7pPr indent="-298450" lvl="6" marL="3200400" rtl="0">
              <a:lnSpc>
                <a:spcPct val="135000"/>
              </a:lnSpc>
              <a:spcBef>
                <a:spcPts val="800"/>
              </a:spcBef>
              <a:spcAft>
                <a:spcPts val="0"/>
              </a:spcAft>
              <a:buSzPts val="1100"/>
              <a:buChar char="･"/>
              <a:defRPr/>
            </a:lvl7pPr>
            <a:lvl8pPr indent="-298450" lvl="7" marL="3657600" rtl="0">
              <a:lnSpc>
                <a:spcPct val="135000"/>
              </a:lnSpc>
              <a:spcBef>
                <a:spcPts val="800"/>
              </a:spcBef>
              <a:spcAft>
                <a:spcPts val="0"/>
              </a:spcAft>
              <a:buSzPts val="1100"/>
              <a:buChar char="･"/>
              <a:defRPr/>
            </a:lvl8pPr>
            <a:lvl9pPr indent="-298450" lvl="8" marL="4114800" rtl="0">
              <a:lnSpc>
                <a:spcPct val="135000"/>
              </a:lnSpc>
              <a:spcBef>
                <a:spcPts val="800"/>
              </a:spcBef>
              <a:spcAft>
                <a:spcPts val="800"/>
              </a:spcAft>
              <a:buSzPts val="1100"/>
              <a:buChar char="･"/>
              <a:defRPr/>
            </a:lvl9pPr>
          </a:lstStyle>
          <a:p/>
        </p:txBody>
      </p:sp>
      <p:sp>
        <p:nvSpPr>
          <p:cNvPr id="4193" name="Google Shape;4193;p423"/>
          <p:cNvSpPr txBox="1"/>
          <p:nvPr>
            <p:ph idx="3"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194" name="Google Shape;4194;p42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195" name="Google Shape;4195;p423"/>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5">
  <p:cSld name="CUSTOM_4_114">
    <p:spTree>
      <p:nvGrpSpPr>
        <p:cNvPr id="4196" name="Shape 4196"/>
        <p:cNvGrpSpPr/>
        <p:nvPr/>
      </p:nvGrpSpPr>
      <p:grpSpPr>
        <a:xfrm>
          <a:off x="0" y="0"/>
          <a:ext cx="0" cy="0"/>
          <a:chOff x="0" y="0"/>
          <a:chExt cx="0" cy="0"/>
        </a:xfrm>
      </p:grpSpPr>
      <p:sp>
        <p:nvSpPr>
          <p:cNvPr id="4197" name="Google Shape;4197;p42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198" name="Google Shape;4198;p42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199" name="Google Shape;4199;p42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200" name="Google Shape;4200;p42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01" name="Google Shape;4201;p42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202" name="Google Shape;4202;p424"/>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203" name="Google Shape;4203;p42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204" name="Google Shape;4204;p424"/>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6">
  <p:cSld name="CUSTOM_4_115">
    <p:spTree>
      <p:nvGrpSpPr>
        <p:cNvPr id="4205" name="Shape 4205"/>
        <p:cNvGrpSpPr/>
        <p:nvPr/>
      </p:nvGrpSpPr>
      <p:grpSpPr>
        <a:xfrm>
          <a:off x="0" y="0"/>
          <a:ext cx="0" cy="0"/>
          <a:chOff x="0" y="0"/>
          <a:chExt cx="0" cy="0"/>
        </a:xfrm>
      </p:grpSpPr>
      <p:sp>
        <p:nvSpPr>
          <p:cNvPr id="4206" name="Google Shape;4206;p42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207" name="Google Shape;4207;p42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208" name="Google Shape;4208;p42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209" name="Google Shape;4209;p42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210" name="Google Shape;4210;p4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11" name="Google Shape;4211;p42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212" name="Google Shape;4212;p42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213" name="Google Shape;4213;p425"/>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388" name="Shape 388"/>
        <p:cNvGrpSpPr/>
        <p:nvPr/>
      </p:nvGrpSpPr>
      <p:grpSpPr>
        <a:xfrm>
          <a:off x="0" y="0"/>
          <a:ext cx="0" cy="0"/>
          <a:chOff x="0" y="0"/>
          <a:chExt cx="0" cy="0"/>
        </a:xfrm>
      </p:grpSpPr>
      <p:cxnSp>
        <p:nvCxnSpPr>
          <p:cNvPr id="389" name="Google Shape;389;p4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390" name="Google Shape;390;p4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391" name="Google Shape;391;p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392" name="Google Shape;392;p44"/>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393" name="Google Shape;393;p44"/>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394" name="Google Shape;394;p44"/>
          <p:cNvSpPr txBox="1"/>
          <p:nvPr>
            <p:ph idx="2" type="subTitle"/>
          </p:nvPr>
        </p:nvSpPr>
        <p:spPr>
          <a:xfrm>
            <a:off x="665850" y="1947525"/>
            <a:ext cx="23874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395" name="Google Shape;395;p44"/>
          <p:cNvSpPr txBox="1"/>
          <p:nvPr>
            <p:ph idx="3" type="subTitle"/>
          </p:nvPr>
        </p:nvSpPr>
        <p:spPr>
          <a:xfrm>
            <a:off x="6808678" y="2286319"/>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396" name="Google Shape;396;p44"/>
          <p:cNvSpPr txBox="1"/>
          <p:nvPr>
            <p:ph idx="4" type="subTitle"/>
          </p:nvPr>
        </p:nvSpPr>
        <p:spPr>
          <a:xfrm>
            <a:off x="7713384" y="2286319"/>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397" name="Google Shape;397;p44"/>
          <p:cNvSpPr txBox="1"/>
          <p:nvPr>
            <p:ph idx="5" type="subTitle"/>
          </p:nvPr>
        </p:nvSpPr>
        <p:spPr>
          <a:xfrm>
            <a:off x="6808678" y="2881220"/>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398" name="Google Shape;398;p44"/>
          <p:cNvSpPr txBox="1"/>
          <p:nvPr>
            <p:ph idx="6" type="subTitle"/>
          </p:nvPr>
        </p:nvSpPr>
        <p:spPr>
          <a:xfrm>
            <a:off x="7713384" y="2881220"/>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399" name="Google Shape;399;p44"/>
          <p:cNvSpPr txBox="1"/>
          <p:nvPr>
            <p:ph idx="7" type="subTitle"/>
          </p:nvPr>
        </p:nvSpPr>
        <p:spPr>
          <a:xfrm>
            <a:off x="6808678" y="3452645"/>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400" name="Google Shape;400;p44"/>
          <p:cNvSpPr txBox="1"/>
          <p:nvPr>
            <p:ph idx="8" type="subTitle"/>
          </p:nvPr>
        </p:nvSpPr>
        <p:spPr>
          <a:xfrm>
            <a:off x="7713384" y="3452645"/>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401" name="Google Shape;401;p44"/>
          <p:cNvSpPr txBox="1"/>
          <p:nvPr>
            <p:ph idx="9"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02" name="Google Shape;402;p4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03" name="Google Shape;403;p44"/>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7">
  <p:cSld name="CUSTOM_4_116">
    <p:spTree>
      <p:nvGrpSpPr>
        <p:cNvPr id="4214" name="Shape 4214"/>
        <p:cNvGrpSpPr/>
        <p:nvPr/>
      </p:nvGrpSpPr>
      <p:grpSpPr>
        <a:xfrm>
          <a:off x="0" y="0"/>
          <a:ext cx="0" cy="0"/>
          <a:chOff x="0" y="0"/>
          <a:chExt cx="0" cy="0"/>
        </a:xfrm>
      </p:grpSpPr>
      <p:sp>
        <p:nvSpPr>
          <p:cNvPr id="4215" name="Google Shape;4215;p42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216" name="Google Shape;4216;p42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217" name="Google Shape;4217;p42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218" name="Google Shape;4218;p42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219" name="Google Shape;4219;p4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20" name="Google Shape;4220;p42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4221" name="Google Shape;4221;p42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222" name="Google Shape;4222;p426"/>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4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4227" name="Shape 4227"/>
        <p:cNvGrpSpPr/>
        <p:nvPr/>
      </p:nvGrpSpPr>
      <p:grpSpPr>
        <a:xfrm>
          <a:off x="0" y="0"/>
          <a:ext cx="0" cy="0"/>
          <a:chOff x="0" y="0"/>
          <a:chExt cx="0" cy="0"/>
        </a:xfrm>
      </p:grpSpPr>
      <p:sp>
        <p:nvSpPr>
          <p:cNvPr id="4228" name="Google Shape;4228;p428"/>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29" name="Google Shape;4229;p428"/>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4230" name="Google Shape;4230;p428"/>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4231" name="Google Shape;4231;p428"/>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4232" name="Google Shape;4232;p428"/>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4233" name="Google Shape;4233;p428"/>
          <p:cNvPicPr preferRelativeResize="0"/>
          <p:nvPr/>
        </p:nvPicPr>
        <p:blipFill>
          <a:blip r:embed="rId3">
            <a:alphaModFix/>
          </a:blip>
          <a:stretch>
            <a:fillRect/>
          </a:stretch>
        </p:blipFill>
        <p:spPr>
          <a:xfrm>
            <a:off x="7580138" y="4652989"/>
            <a:ext cx="1184909" cy="279505"/>
          </a:xfrm>
          <a:prstGeom prst="rect">
            <a:avLst/>
          </a:prstGeom>
          <a:noFill/>
          <a:ln>
            <a:noFill/>
          </a:ln>
        </p:spPr>
      </p:pic>
      <p:cxnSp>
        <p:nvCxnSpPr>
          <p:cNvPr id="4234" name="Google Shape;4234;p42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235" name="Google Shape;4235;p4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4236" name="Shape 4236"/>
        <p:cNvGrpSpPr/>
        <p:nvPr/>
      </p:nvGrpSpPr>
      <p:grpSpPr>
        <a:xfrm>
          <a:off x="0" y="0"/>
          <a:ext cx="0" cy="0"/>
          <a:chOff x="0" y="0"/>
          <a:chExt cx="0" cy="0"/>
        </a:xfrm>
      </p:grpSpPr>
      <p:sp>
        <p:nvSpPr>
          <p:cNvPr id="4237" name="Google Shape;4237;p429"/>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38" name="Google Shape;4238;p429"/>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4239" name="Google Shape;4239;p429"/>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4240" name="Google Shape;4240;p429"/>
          <p:cNvPicPr preferRelativeResize="0"/>
          <p:nvPr/>
        </p:nvPicPr>
        <p:blipFill>
          <a:blip r:embed="rId3">
            <a:alphaModFix/>
          </a:blip>
          <a:stretch>
            <a:fillRect/>
          </a:stretch>
        </p:blipFill>
        <p:spPr>
          <a:xfrm>
            <a:off x="7580138" y="4652989"/>
            <a:ext cx="1184909" cy="279505"/>
          </a:xfrm>
          <a:prstGeom prst="rect">
            <a:avLst/>
          </a:prstGeom>
          <a:noFill/>
          <a:ln>
            <a:noFill/>
          </a:ln>
        </p:spPr>
      </p:pic>
      <p:pic>
        <p:nvPicPr>
          <p:cNvPr id="4241" name="Google Shape;4241;p429"/>
          <p:cNvPicPr preferRelativeResize="0"/>
          <p:nvPr/>
        </p:nvPicPr>
        <p:blipFill rotWithShape="1">
          <a:blip r:embed="rId4">
            <a:alphaModFix/>
          </a:blip>
          <a:srcRect b="0" l="0" r="0" t="0"/>
          <a:stretch/>
        </p:blipFill>
        <p:spPr>
          <a:xfrm>
            <a:off x="5592003" y="2537688"/>
            <a:ext cx="341877" cy="341877"/>
          </a:xfrm>
          <a:prstGeom prst="rect">
            <a:avLst/>
          </a:prstGeom>
          <a:noFill/>
          <a:ln>
            <a:noFill/>
          </a:ln>
        </p:spPr>
      </p:pic>
      <p:pic>
        <p:nvPicPr>
          <p:cNvPr id="4242" name="Google Shape;4242;p429"/>
          <p:cNvPicPr preferRelativeResize="0"/>
          <p:nvPr/>
        </p:nvPicPr>
        <p:blipFill rotWithShape="1">
          <a:blip r:embed="rId5">
            <a:alphaModFix/>
          </a:blip>
          <a:srcRect b="0" l="0" r="0" t="0"/>
          <a:stretch/>
        </p:blipFill>
        <p:spPr>
          <a:xfrm>
            <a:off x="5592003" y="2018782"/>
            <a:ext cx="341877" cy="341877"/>
          </a:xfrm>
          <a:prstGeom prst="rect">
            <a:avLst/>
          </a:prstGeom>
          <a:noFill/>
          <a:ln>
            <a:noFill/>
          </a:ln>
        </p:spPr>
      </p:pic>
      <p:pic>
        <p:nvPicPr>
          <p:cNvPr id="4243" name="Google Shape;4243;p429"/>
          <p:cNvPicPr preferRelativeResize="0"/>
          <p:nvPr/>
        </p:nvPicPr>
        <p:blipFill rotWithShape="1">
          <a:blip r:embed="rId6">
            <a:alphaModFix/>
          </a:blip>
          <a:srcRect b="0" l="0" r="0" t="0"/>
          <a:stretch/>
        </p:blipFill>
        <p:spPr>
          <a:xfrm>
            <a:off x="5592003" y="1499876"/>
            <a:ext cx="341877" cy="341877"/>
          </a:xfrm>
          <a:prstGeom prst="rect">
            <a:avLst/>
          </a:prstGeom>
          <a:noFill/>
          <a:ln>
            <a:noFill/>
          </a:ln>
        </p:spPr>
      </p:pic>
      <p:pic>
        <p:nvPicPr>
          <p:cNvPr id="4244" name="Google Shape;4244;p429"/>
          <p:cNvPicPr preferRelativeResize="0"/>
          <p:nvPr/>
        </p:nvPicPr>
        <p:blipFill rotWithShape="1">
          <a:blip r:embed="rId7">
            <a:alphaModFix/>
          </a:blip>
          <a:srcRect b="0" l="0" r="0" t="0"/>
          <a:stretch/>
        </p:blipFill>
        <p:spPr>
          <a:xfrm>
            <a:off x="5592003" y="3056594"/>
            <a:ext cx="341877" cy="341877"/>
          </a:xfrm>
          <a:prstGeom prst="rect">
            <a:avLst/>
          </a:prstGeom>
          <a:noFill/>
          <a:ln>
            <a:noFill/>
          </a:ln>
        </p:spPr>
      </p:pic>
      <p:sp>
        <p:nvSpPr>
          <p:cNvPr id="4245" name="Google Shape;4245;p429"/>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4246" name="Google Shape;4246;p429"/>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4247" name="Google Shape;4247;p429"/>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4248" name="Google Shape;4248;p429"/>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4249" name="Google Shape;4249;p429"/>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4250" name="Google Shape;4250;p429"/>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sp>
        <p:nvSpPr>
          <p:cNvPr id="4251" name="Google Shape;4251;p4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4252" name="Shape 4252"/>
        <p:cNvGrpSpPr/>
        <p:nvPr/>
      </p:nvGrpSpPr>
      <p:grpSpPr>
        <a:xfrm>
          <a:off x="0" y="0"/>
          <a:ext cx="0" cy="0"/>
          <a:chOff x="0" y="0"/>
          <a:chExt cx="0" cy="0"/>
        </a:xfrm>
      </p:grpSpPr>
      <p:sp>
        <p:nvSpPr>
          <p:cNvPr id="4253" name="Google Shape;4253;p430"/>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4" name="Google Shape;4254;p430"/>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4255" name="Google Shape;4255;p430"/>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600">
                <a:solidFill>
                  <a:schemeClr val="lt1"/>
                </a:solidFill>
              </a:defRPr>
            </a:lvl2pPr>
            <a:lvl3pPr lvl="2" rtl="0">
              <a:lnSpc>
                <a:spcPct val="100000"/>
              </a:lnSpc>
              <a:spcBef>
                <a:spcPts val="0"/>
              </a:spcBef>
              <a:spcAft>
                <a:spcPts val="0"/>
              </a:spcAft>
              <a:buNone/>
              <a:defRPr sz="3600">
                <a:solidFill>
                  <a:schemeClr val="lt1"/>
                </a:solidFill>
              </a:defRPr>
            </a:lvl3pPr>
            <a:lvl4pPr lvl="3" rtl="0">
              <a:lnSpc>
                <a:spcPct val="100000"/>
              </a:lnSpc>
              <a:spcBef>
                <a:spcPts val="0"/>
              </a:spcBef>
              <a:spcAft>
                <a:spcPts val="0"/>
              </a:spcAft>
              <a:buNone/>
              <a:defRPr sz="3600">
                <a:solidFill>
                  <a:schemeClr val="lt1"/>
                </a:solidFill>
              </a:defRPr>
            </a:lvl4pPr>
            <a:lvl5pPr lvl="4" rtl="0">
              <a:lnSpc>
                <a:spcPct val="100000"/>
              </a:lnSpc>
              <a:spcBef>
                <a:spcPts val="0"/>
              </a:spcBef>
              <a:spcAft>
                <a:spcPts val="0"/>
              </a:spcAft>
              <a:buNone/>
              <a:defRPr sz="3600">
                <a:solidFill>
                  <a:schemeClr val="lt1"/>
                </a:solidFill>
              </a:defRPr>
            </a:lvl5pPr>
            <a:lvl6pPr lvl="5" rtl="0">
              <a:lnSpc>
                <a:spcPct val="100000"/>
              </a:lnSpc>
              <a:spcBef>
                <a:spcPts val="0"/>
              </a:spcBef>
              <a:spcAft>
                <a:spcPts val="0"/>
              </a:spcAft>
              <a:buNone/>
              <a:defRPr sz="3600">
                <a:solidFill>
                  <a:schemeClr val="lt1"/>
                </a:solidFill>
              </a:defRPr>
            </a:lvl6pPr>
            <a:lvl7pPr lvl="6" rtl="0">
              <a:lnSpc>
                <a:spcPct val="100000"/>
              </a:lnSpc>
              <a:spcBef>
                <a:spcPts val="0"/>
              </a:spcBef>
              <a:spcAft>
                <a:spcPts val="0"/>
              </a:spcAft>
              <a:buNone/>
              <a:defRPr sz="3600">
                <a:solidFill>
                  <a:schemeClr val="lt1"/>
                </a:solidFill>
              </a:defRPr>
            </a:lvl7pPr>
            <a:lvl8pPr lvl="7" rtl="0">
              <a:lnSpc>
                <a:spcPct val="100000"/>
              </a:lnSpc>
              <a:spcBef>
                <a:spcPts val="0"/>
              </a:spcBef>
              <a:spcAft>
                <a:spcPts val="0"/>
              </a:spcAft>
              <a:buNone/>
              <a:defRPr sz="3600">
                <a:solidFill>
                  <a:schemeClr val="lt1"/>
                </a:solidFill>
              </a:defRPr>
            </a:lvl8pPr>
            <a:lvl9pPr lvl="8" rtl="0">
              <a:lnSpc>
                <a:spcPct val="100000"/>
              </a:lnSpc>
              <a:spcBef>
                <a:spcPts val="0"/>
              </a:spcBef>
              <a:spcAft>
                <a:spcPts val="0"/>
              </a:spcAft>
              <a:buNone/>
              <a:defRPr sz="3600">
                <a:solidFill>
                  <a:schemeClr val="lt1"/>
                </a:solidFill>
              </a:defRPr>
            </a:lvl9pPr>
          </a:lstStyle>
          <a:p/>
        </p:txBody>
      </p:sp>
      <p:sp>
        <p:nvSpPr>
          <p:cNvPr id="4256" name="Google Shape;4256;p430"/>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4257" name="Google Shape;4257;p430"/>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4258" name="Google Shape;4258;p430"/>
          <p:cNvPicPr preferRelativeResize="0"/>
          <p:nvPr/>
        </p:nvPicPr>
        <p:blipFill>
          <a:blip r:embed="rId3">
            <a:alphaModFix/>
          </a:blip>
          <a:stretch>
            <a:fillRect/>
          </a:stretch>
        </p:blipFill>
        <p:spPr>
          <a:xfrm>
            <a:off x="7580138" y="4652989"/>
            <a:ext cx="1184909" cy="279505"/>
          </a:xfrm>
          <a:prstGeom prst="rect">
            <a:avLst/>
          </a:prstGeom>
          <a:noFill/>
          <a:ln>
            <a:noFill/>
          </a:ln>
        </p:spPr>
      </p:pic>
      <p:cxnSp>
        <p:nvCxnSpPr>
          <p:cNvPr id="4259" name="Google Shape;4259;p43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260" name="Google Shape;4260;p43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4261" name="Shape 4261"/>
        <p:cNvGrpSpPr/>
        <p:nvPr/>
      </p:nvGrpSpPr>
      <p:grpSpPr>
        <a:xfrm>
          <a:off x="0" y="0"/>
          <a:ext cx="0" cy="0"/>
          <a:chOff x="0" y="0"/>
          <a:chExt cx="0" cy="0"/>
        </a:xfrm>
      </p:grpSpPr>
      <p:sp>
        <p:nvSpPr>
          <p:cNvPr id="4262" name="Google Shape;4262;p431"/>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3" name="Google Shape;4263;p431"/>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9pPr>
          </a:lstStyle>
          <a:p/>
        </p:txBody>
      </p:sp>
      <p:sp>
        <p:nvSpPr>
          <p:cNvPr id="4264" name="Google Shape;4264;p431"/>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4265" name="Google Shape;4265;p431"/>
          <p:cNvPicPr preferRelativeResize="0"/>
          <p:nvPr/>
        </p:nvPicPr>
        <p:blipFill>
          <a:blip r:embed="rId3">
            <a:alphaModFix/>
          </a:blip>
          <a:stretch>
            <a:fillRect/>
          </a:stretch>
        </p:blipFill>
        <p:spPr>
          <a:xfrm>
            <a:off x="7580138" y="4652989"/>
            <a:ext cx="1184909" cy="279505"/>
          </a:xfrm>
          <a:prstGeom prst="rect">
            <a:avLst/>
          </a:prstGeom>
          <a:noFill/>
          <a:ln>
            <a:noFill/>
          </a:ln>
        </p:spPr>
      </p:pic>
      <p:sp>
        <p:nvSpPr>
          <p:cNvPr id="4266" name="Google Shape;4266;p431"/>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4267" name="Google Shape;4267;p431"/>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4268" name="Google Shape;4268;p431"/>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4269" name="Google Shape;4269;p431"/>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4270" name="Google Shape;4270;p431"/>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4271" name="Google Shape;4271;p43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272" name="Google Shape;4272;p43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273" name="Google Shape;4273;p431"/>
          <p:cNvPicPr preferRelativeResize="0"/>
          <p:nvPr/>
        </p:nvPicPr>
        <p:blipFill rotWithShape="1">
          <a:blip r:embed="rId4">
            <a:alphaModFix/>
          </a:blip>
          <a:srcRect b="0" l="0" r="0" t="0"/>
          <a:stretch/>
        </p:blipFill>
        <p:spPr>
          <a:xfrm>
            <a:off x="5592003" y="2537688"/>
            <a:ext cx="341877" cy="341877"/>
          </a:xfrm>
          <a:prstGeom prst="rect">
            <a:avLst/>
          </a:prstGeom>
          <a:noFill/>
          <a:ln>
            <a:noFill/>
          </a:ln>
        </p:spPr>
      </p:pic>
      <p:pic>
        <p:nvPicPr>
          <p:cNvPr id="4274" name="Google Shape;4274;p431"/>
          <p:cNvPicPr preferRelativeResize="0"/>
          <p:nvPr/>
        </p:nvPicPr>
        <p:blipFill rotWithShape="1">
          <a:blip r:embed="rId5">
            <a:alphaModFix/>
          </a:blip>
          <a:srcRect b="0" l="0" r="0" t="0"/>
          <a:stretch/>
        </p:blipFill>
        <p:spPr>
          <a:xfrm>
            <a:off x="5592003" y="2018782"/>
            <a:ext cx="341877" cy="341877"/>
          </a:xfrm>
          <a:prstGeom prst="rect">
            <a:avLst/>
          </a:prstGeom>
          <a:noFill/>
          <a:ln>
            <a:noFill/>
          </a:ln>
        </p:spPr>
      </p:pic>
      <p:pic>
        <p:nvPicPr>
          <p:cNvPr id="4275" name="Google Shape;4275;p431"/>
          <p:cNvPicPr preferRelativeResize="0"/>
          <p:nvPr/>
        </p:nvPicPr>
        <p:blipFill rotWithShape="1">
          <a:blip r:embed="rId6">
            <a:alphaModFix/>
          </a:blip>
          <a:srcRect b="0" l="0" r="0" t="0"/>
          <a:stretch/>
        </p:blipFill>
        <p:spPr>
          <a:xfrm>
            <a:off x="5592003" y="1499876"/>
            <a:ext cx="341877" cy="341877"/>
          </a:xfrm>
          <a:prstGeom prst="rect">
            <a:avLst/>
          </a:prstGeom>
          <a:noFill/>
          <a:ln>
            <a:noFill/>
          </a:ln>
        </p:spPr>
      </p:pic>
      <p:pic>
        <p:nvPicPr>
          <p:cNvPr id="4276" name="Google Shape;4276;p431"/>
          <p:cNvPicPr preferRelativeResize="0"/>
          <p:nvPr/>
        </p:nvPicPr>
        <p:blipFill rotWithShape="1">
          <a:blip r:embed="rId7">
            <a:alphaModFix/>
          </a:blip>
          <a:srcRect b="0" l="0" r="0" t="0"/>
          <a:stretch/>
        </p:blipFill>
        <p:spPr>
          <a:xfrm>
            <a:off x="5592003" y="3056594"/>
            <a:ext cx="341877" cy="341877"/>
          </a:xfrm>
          <a:prstGeom prst="rect">
            <a:avLst/>
          </a:prstGeom>
          <a:noFill/>
          <a:ln>
            <a:noFill/>
          </a:ln>
        </p:spPr>
      </p:pic>
    </p:spTree>
  </p:cSld>
  <p:clrMapOvr>
    <a:masterClrMapping/>
  </p:clrMapOvr>
</p:sldLayout>
</file>

<file path=ppt/slideLayouts/slideLayout4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4277" name="Shape 4277"/>
        <p:cNvGrpSpPr/>
        <p:nvPr/>
      </p:nvGrpSpPr>
      <p:grpSpPr>
        <a:xfrm>
          <a:off x="0" y="0"/>
          <a:ext cx="0" cy="0"/>
          <a:chOff x="0" y="0"/>
          <a:chExt cx="0" cy="0"/>
        </a:xfrm>
      </p:grpSpPr>
      <p:sp>
        <p:nvSpPr>
          <p:cNvPr id="4278" name="Google Shape;4278;p432"/>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4279" name="Google Shape;4279;p432"/>
          <p:cNvPicPr preferRelativeResize="0"/>
          <p:nvPr/>
        </p:nvPicPr>
        <p:blipFill>
          <a:blip r:embed="rId3">
            <a:alphaModFix/>
          </a:blip>
          <a:stretch>
            <a:fillRect/>
          </a:stretch>
        </p:blipFill>
        <p:spPr>
          <a:xfrm>
            <a:off x="7580138" y="4652989"/>
            <a:ext cx="1184909" cy="279505"/>
          </a:xfrm>
          <a:prstGeom prst="rect">
            <a:avLst/>
          </a:prstGeom>
          <a:noFill/>
          <a:ln>
            <a:noFill/>
          </a:ln>
        </p:spPr>
      </p:pic>
      <p:cxnSp>
        <p:nvCxnSpPr>
          <p:cNvPr id="4280" name="Google Shape;4280;p432"/>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4281" name="Google Shape;4281;p432"/>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p:txBody>
      </p:sp>
      <p:sp>
        <p:nvSpPr>
          <p:cNvPr id="4282" name="Google Shape;4282;p432"/>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p:txBody>
      </p:sp>
      <p:sp>
        <p:nvSpPr>
          <p:cNvPr id="4283" name="Google Shape;4283;p432"/>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Medium"/>
              <a:buNone/>
              <a:defRPr sz="11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p:txBody>
      </p:sp>
      <p:sp>
        <p:nvSpPr>
          <p:cNvPr id="4284" name="Google Shape;4284;p432"/>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4285" name="Google Shape;4285;p43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4286" name="Shape 4286"/>
        <p:cNvGrpSpPr/>
        <p:nvPr/>
      </p:nvGrpSpPr>
      <p:grpSpPr>
        <a:xfrm>
          <a:off x="0" y="0"/>
          <a:ext cx="0" cy="0"/>
          <a:chOff x="0" y="0"/>
          <a:chExt cx="0" cy="0"/>
        </a:xfrm>
      </p:grpSpPr>
      <p:sp>
        <p:nvSpPr>
          <p:cNvPr id="4287" name="Google Shape;4287;p433"/>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4288" name="Google Shape;4288;p433"/>
          <p:cNvPicPr preferRelativeResize="0"/>
          <p:nvPr/>
        </p:nvPicPr>
        <p:blipFill>
          <a:blip r:embed="rId3">
            <a:alphaModFix/>
          </a:blip>
          <a:stretch>
            <a:fillRect/>
          </a:stretch>
        </p:blipFill>
        <p:spPr>
          <a:xfrm>
            <a:off x="7580138" y="4652989"/>
            <a:ext cx="1184909" cy="279505"/>
          </a:xfrm>
          <a:prstGeom prst="rect">
            <a:avLst/>
          </a:prstGeom>
          <a:noFill/>
          <a:ln>
            <a:noFill/>
          </a:ln>
        </p:spPr>
      </p:pic>
      <p:cxnSp>
        <p:nvCxnSpPr>
          <p:cNvPr id="4289" name="Google Shape;4289;p433"/>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4290" name="Google Shape;4290;p433"/>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4291" name="Google Shape;4291;p43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4292" name="Google Shape;4292;p433"/>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a:buNone/>
              <a:defRPr sz="11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4293" name="Google Shape;4293;p433"/>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linkedin.com/company/red-hat</a:t>
            </a:r>
            <a:endParaRPr sz="900">
              <a:solidFill>
                <a:schemeClr val="dk1"/>
              </a:solidFill>
              <a:latin typeface="Red Hat Display"/>
              <a:ea typeface="Red Hat Display"/>
              <a:cs typeface="Red Hat Display"/>
              <a:sym typeface="Red Hat Display"/>
            </a:endParaRPr>
          </a:p>
        </p:txBody>
      </p:sp>
      <p:sp>
        <p:nvSpPr>
          <p:cNvPr id="4294" name="Google Shape;4294;p433"/>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youtube.com/user/RedHatVideos</a:t>
            </a:r>
            <a:endParaRPr sz="900">
              <a:solidFill>
                <a:schemeClr val="dk1"/>
              </a:solidFill>
              <a:latin typeface="Red Hat Display"/>
              <a:ea typeface="Red Hat Display"/>
              <a:cs typeface="Red Hat Display"/>
              <a:sym typeface="Red Hat Display"/>
            </a:endParaRPr>
          </a:p>
        </p:txBody>
      </p:sp>
      <p:sp>
        <p:nvSpPr>
          <p:cNvPr id="4295" name="Google Shape;4295;p433"/>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4296" name="Google Shape;4296;p433"/>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twitter.com/RedHat</a:t>
            </a:r>
            <a:endParaRPr sz="900">
              <a:solidFill>
                <a:schemeClr val="dk1"/>
              </a:solidFill>
              <a:latin typeface="Red Hat Display"/>
              <a:ea typeface="Red Hat Display"/>
              <a:cs typeface="Red Hat Display"/>
              <a:sym typeface="Red Hat Display"/>
            </a:endParaRPr>
          </a:p>
        </p:txBody>
      </p:sp>
      <p:pic>
        <p:nvPicPr>
          <p:cNvPr id="4297" name="Google Shape;4297;p433"/>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4298" name="Google Shape;4298;p433"/>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4299" name="Google Shape;4299;p433"/>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4300" name="Google Shape;4300;p433"/>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
        <p:nvSpPr>
          <p:cNvPr id="4301" name="Google Shape;4301;p4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4302" name="Shape 4302"/>
        <p:cNvGrpSpPr/>
        <p:nvPr/>
      </p:nvGrpSpPr>
      <p:grpSpPr>
        <a:xfrm>
          <a:off x="0" y="0"/>
          <a:ext cx="0" cy="0"/>
          <a:chOff x="0" y="0"/>
          <a:chExt cx="0" cy="0"/>
        </a:xfrm>
      </p:grpSpPr>
      <p:sp>
        <p:nvSpPr>
          <p:cNvPr id="4303" name="Google Shape;4303;p434"/>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p:txBody>
      </p:sp>
      <p:cxnSp>
        <p:nvCxnSpPr>
          <p:cNvPr id="4304" name="Google Shape;4304;p43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4305" name="Google Shape;4305;p43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306" name="Google Shape;4306;p43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4307" name="Google Shape;4307;p434"/>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p:txBody>
      </p:sp>
      <p:pic>
        <p:nvPicPr>
          <p:cNvPr id="4308" name="Google Shape;4308;p434"/>
          <p:cNvPicPr preferRelativeResize="0"/>
          <p:nvPr/>
        </p:nvPicPr>
        <p:blipFill rotWithShape="1">
          <a:blip r:embed="rId3">
            <a:alphaModFix/>
          </a:blip>
          <a:srcRect b="317" l="0" r="0" t="327"/>
          <a:stretch/>
        </p:blipFill>
        <p:spPr>
          <a:xfrm>
            <a:off x="8033460" y="4734938"/>
            <a:ext cx="731705" cy="171048"/>
          </a:xfrm>
          <a:prstGeom prst="rect">
            <a:avLst/>
          </a:prstGeom>
          <a:noFill/>
          <a:ln>
            <a:noFill/>
          </a:ln>
        </p:spPr>
      </p:pic>
      <p:sp>
        <p:nvSpPr>
          <p:cNvPr id="4309" name="Google Shape;4309;p43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4310" name="Shape 4310"/>
        <p:cNvGrpSpPr/>
        <p:nvPr/>
      </p:nvGrpSpPr>
      <p:grpSpPr>
        <a:xfrm>
          <a:off x="0" y="0"/>
          <a:ext cx="0" cy="0"/>
          <a:chOff x="0" y="0"/>
          <a:chExt cx="0" cy="0"/>
        </a:xfrm>
      </p:grpSpPr>
      <p:sp>
        <p:nvSpPr>
          <p:cNvPr id="4311" name="Google Shape;4311;p435"/>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4312" name="Google Shape;4312;p43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4313" name="Google Shape;4313;p43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314" name="Google Shape;4314;p43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4315" name="Google Shape;4315;p435"/>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4316" name="Google Shape;4316;p435"/>
          <p:cNvPicPr preferRelativeResize="0"/>
          <p:nvPr/>
        </p:nvPicPr>
        <p:blipFill>
          <a:blip r:embed="rId3">
            <a:alphaModFix/>
          </a:blip>
          <a:stretch>
            <a:fillRect/>
          </a:stretch>
        </p:blipFill>
        <p:spPr>
          <a:xfrm>
            <a:off x="8033460" y="4734378"/>
            <a:ext cx="731705" cy="172166"/>
          </a:xfrm>
          <a:prstGeom prst="rect">
            <a:avLst/>
          </a:prstGeom>
          <a:noFill/>
          <a:ln>
            <a:noFill/>
          </a:ln>
        </p:spPr>
      </p:pic>
      <p:sp>
        <p:nvSpPr>
          <p:cNvPr id="4317" name="Google Shape;4317;p43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4318" name="Shape 4318"/>
        <p:cNvGrpSpPr/>
        <p:nvPr/>
      </p:nvGrpSpPr>
      <p:grpSpPr>
        <a:xfrm>
          <a:off x="0" y="0"/>
          <a:ext cx="0" cy="0"/>
          <a:chOff x="0" y="0"/>
          <a:chExt cx="0" cy="0"/>
        </a:xfrm>
      </p:grpSpPr>
      <p:cxnSp>
        <p:nvCxnSpPr>
          <p:cNvPr id="4319" name="Google Shape;4319;p43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4320" name="Google Shape;4320;p43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321" name="Google Shape;4321;p43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4322" name="Google Shape;4322;p436"/>
          <p:cNvPicPr preferRelativeResize="0"/>
          <p:nvPr/>
        </p:nvPicPr>
        <p:blipFill>
          <a:blip r:embed="rId3">
            <a:alphaModFix/>
          </a:blip>
          <a:stretch>
            <a:fillRect/>
          </a:stretch>
        </p:blipFill>
        <p:spPr>
          <a:xfrm>
            <a:off x="8033460" y="4734378"/>
            <a:ext cx="731705" cy="172166"/>
          </a:xfrm>
          <a:prstGeom prst="rect">
            <a:avLst/>
          </a:prstGeom>
          <a:noFill/>
          <a:ln>
            <a:noFill/>
          </a:ln>
        </p:spPr>
      </p:pic>
      <p:sp>
        <p:nvSpPr>
          <p:cNvPr id="4323" name="Google Shape;4323;p4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324" name="Google Shape;4324;p436"/>
          <p:cNvSpPr txBox="1"/>
          <p:nvPr>
            <p:ph idx="2" type="subTitle"/>
          </p:nvPr>
        </p:nvSpPr>
        <p:spPr>
          <a:xfrm>
            <a:off x="6938588" y="1679691"/>
            <a:ext cx="15933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FFFFFF"/>
                </a:solidFill>
              </a:defRPr>
            </a:lvl2pPr>
            <a:lvl3pPr lvl="2" rtl="0">
              <a:lnSpc>
                <a:spcPct val="174000"/>
              </a:lnSpc>
              <a:spcBef>
                <a:spcPts val="0"/>
              </a:spcBef>
              <a:spcAft>
                <a:spcPts val="0"/>
              </a:spcAft>
              <a:buNone/>
              <a:defRPr sz="1100">
                <a:solidFill>
                  <a:srgbClr val="FFFFFF"/>
                </a:solidFill>
              </a:defRPr>
            </a:lvl3pPr>
            <a:lvl4pPr lvl="3" rtl="0">
              <a:lnSpc>
                <a:spcPct val="174000"/>
              </a:lnSpc>
              <a:spcBef>
                <a:spcPts val="0"/>
              </a:spcBef>
              <a:spcAft>
                <a:spcPts val="0"/>
              </a:spcAft>
              <a:buNone/>
              <a:defRPr sz="1100">
                <a:solidFill>
                  <a:srgbClr val="FFFFFF"/>
                </a:solidFill>
              </a:defRPr>
            </a:lvl4pPr>
            <a:lvl5pPr lvl="4" rtl="0">
              <a:lnSpc>
                <a:spcPct val="174000"/>
              </a:lnSpc>
              <a:spcBef>
                <a:spcPts val="0"/>
              </a:spcBef>
              <a:spcAft>
                <a:spcPts val="0"/>
              </a:spcAft>
              <a:buNone/>
              <a:defRPr sz="1100">
                <a:solidFill>
                  <a:srgbClr val="FFFFFF"/>
                </a:solidFill>
              </a:defRPr>
            </a:lvl5pPr>
            <a:lvl6pPr lvl="5" rtl="0">
              <a:lnSpc>
                <a:spcPct val="174000"/>
              </a:lnSpc>
              <a:spcBef>
                <a:spcPts val="0"/>
              </a:spcBef>
              <a:spcAft>
                <a:spcPts val="0"/>
              </a:spcAft>
              <a:buNone/>
              <a:defRPr sz="1100">
                <a:solidFill>
                  <a:srgbClr val="FFFFFF"/>
                </a:solidFill>
              </a:defRPr>
            </a:lvl6pPr>
            <a:lvl7pPr lvl="6" rtl="0">
              <a:lnSpc>
                <a:spcPct val="174000"/>
              </a:lnSpc>
              <a:spcBef>
                <a:spcPts val="0"/>
              </a:spcBef>
              <a:spcAft>
                <a:spcPts val="0"/>
              </a:spcAft>
              <a:buNone/>
              <a:defRPr sz="1100">
                <a:solidFill>
                  <a:srgbClr val="FFFFFF"/>
                </a:solidFill>
              </a:defRPr>
            </a:lvl7pPr>
            <a:lvl8pPr lvl="7" rtl="0">
              <a:lnSpc>
                <a:spcPct val="174000"/>
              </a:lnSpc>
              <a:spcBef>
                <a:spcPts val="0"/>
              </a:spcBef>
              <a:spcAft>
                <a:spcPts val="0"/>
              </a:spcAft>
              <a:buNone/>
              <a:defRPr sz="1100">
                <a:solidFill>
                  <a:srgbClr val="FFFFFF"/>
                </a:solidFill>
              </a:defRPr>
            </a:lvl8pPr>
            <a:lvl9pPr lvl="8" rtl="0">
              <a:lnSpc>
                <a:spcPct val="174000"/>
              </a:lnSpc>
              <a:spcBef>
                <a:spcPts val="0"/>
              </a:spcBef>
              <a:spcAft>
                <a:spcPts val="0"/>
              </a:spcAft>
              <a:buNone/>
              <a:defRPr sz="1100">
                <a:solidFill>
                  <a:srgbClr val="FFFFFF"/>
                </a:solidFill>
              </a:defRPr>
            </a:lvl9pPr>
          </a:lstStyle>
          <a:p/>
        </p:txBody>
      </p:sp>
      <p:sp>
        <p:nvSpPr>
          <p:cNvPr id="4325" name="Google Shape;4325;p436"/>
          <p:cNvSpPr txBox="1"/>
          <p:nvPr>
            <p:ph idx="3" type="subTitle"/>
          </p:nvPr>
        </p:nvSpPr>
        <p:spPr>
          <a:xfrm>
            <a:off x="6938588" y="1265269"/>
            <a:ext cx="15933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400"/>
              <a:buNone/>
              <a:defRPr>
                <a:solidFill>
                  <a:srgbClr val="FFFFFF"/>
                </a:solidFill>
              </a:defRPr>
            </a:lvl2pPr>
            <a:lvl3pPr lvl="2" rtl="0">
              <a:spcBef>
                <a:spcPts val="400"/>
              </a:spcBef>
              <a:spcAft>
                <a:spcPts val="0"/>
              </a:spcAft>
              <a:buClr>
                <a:srgbClr val="FFFFFF"/>
              </a:buClr>
              <a:buSzPts val="1400"/>
              <a:buNone/>
              <a:defRPr>
                <a:solidFill>
                  <a:srgbClr val="FFFFFF"/>
                </a:solidFill>
              </a:defRPr>
            </a:lvl3pPr>
            <a:lvl4pPr lvl="3" rtl="0">
              <a:spcBef>
                <a:spcPts val="400"/>
              </a:spcBef>
              <a:spcAft>
                <a:spcPts val="0"/>
              </a:spcAft>
              <a:buClr>
                <a:srgbClr val="FFFFFF"/>
              </a:buClr>
              <a:buSzPts val="1400"/>
              <a:buNone/>
              <a:defRPr>
                <a:solidFill>
                  <a:srgbClr val="FFFFFF"/>
                </a:solidFill>
              </a:defRPr>
            </a:lvl4pPr>
            <a:lvl5pPr lvl="4" rtl="0">
              <a:spcBef>
                <a:spcPts val="400"/>
              </a:spcBef>
              <a:spcAft>
                <a:spcPts val="0"/>
              </a:spcAft>
              <a:buClr>
                <a:srgbClr val="FFFFFF"/>
              </a:buClr>
              <a:buSzPts val="1400"/>
              <a:buNone/>
              <a:defRPr>
                <a:solidFill>
                  <a:srgbClr val="FFFFFF"/>
                </a:solidFill>
              </a:defRPr>
            </a:lvl5pPr>
            <a:lvl6pPr lvl="5" rtl="0">
              <a:spcBef>
                <a:spcPts val="400"/>
              </a:spcBef>
              <a:spcAft>
                <a:spcPts val="0"/>
              </a:spcAft>
              <a:buClr>
                <a:srgbClr val="FFFFFF"/>
              </a:buClr>
              <a:buSzPts val="1400"/>
              <a:buNone/>
              <a:defRPr>
                <a:solidFill>
                  <a:srgbClr val="FFFFFF"/>
                </a:solidFill>
              </a:defRPr>
            </a:lvl6pPr>
            <a:lvl7pPr lvl="6" rtl="0">
              <a:spcBef>
                <a:spcPts val="400"/>
              </a:spcBef>
              <a:spcAft>
                <a:spcPts val="0"/>
              </a:spcAft>
              <a:buClr>
                <a:srgbClr val="FFFFFF"/>
              </a:buClr>
              <a:buSzPts val="1400"/>
              <a:buNone/>
              <a:defRPr>
                <a:solidFill>
                  <a:srgbClr val="FFFFFF"/>
                </a:solidFill>
              </a:defRPr>
            </a:lvl7pPr>
            <a:lvl8pPr lvl="7" rtl="0">
              <a:spcBef>
                <a:spcPts val="400"/>
              </a:spcBef>
              <a:spcAft>
                <a:spcPts val="0"/>
              </a:spcAft>
              <a:buClr>
                <a:srgbClr val="FFFFFF"/>
              </a:buClr>
              <a:buSzPts val="1400"/>
              <a:buNone/>
              <a:defRPr>
                <a:solidFill>
                  <a:srgbClr val="FFFFFF"/>
                </a:solidFill>
              </a:defRPr>
            </a:lvl8pPr>
            <a:lvl9pPr lvl="8" rtl="0">
              <a:spcBef>
                <a:spcPts val="400"/>
              </a:spcBef>
              <a:spcAft>
                <a:spcPts val="400"/>
              </a:spcAft>
              <a:buClr>
                <a:srgbClr val="FFFFFF"/>
              </a:buClr>
              <a:buSzPts val="1400"/>
              <a:buNone/>
              <a:defRPr>
                <a:solidFill>
                  <a:srgbClr val="FFFFFF"/>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404" name="Shape 404"/>
        <p:cNvGrpSpPr/>
        <p:nvPr/>
      </p:nvGrpSpPr>
      <p:grpSpPr>
        <a:xfrm>
          <a:off x="0" y="0"/>
          <a:ext cx="0" cy="0"/>
          <a:chOff x="0" y="0"/>
          <a:chExt cx="0" cy="0"/>
        </a:xfrm>
      </p:grpSpPr>
      <p:cxnSp>
        <p:nvCxnSpPr>
          <p:cNvPr id="405" name="Google Shape;405;p4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06" name="Google Shape;406;p4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07" name="Google Shape;407;p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08" name="Google Shape;408;p45"/>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09" name="Google Shape;409;p45"/>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10" name="Google Shape;410;p45"/>
          <p:cNvSpPr txBox="1"/>
          <p:nvPr>
            <p:ph idx="2" type="subTitle"/>
          </p:nvPr>
        </p:nvSpPr>
        <p:spPr>
          <a:xfrm>
            <a:off x="6036038" y="217395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411" name="Google Shape;411;p45"/>
          <p:cNvSpPr txBox="1"/>
          <p:nvPr>
            <p:ph idx="3" type="subTitle"/>
          </p:nvPr>
        </p:nvSpPr>
        <p:spPr>
          <a:xfrm>
            <a:off x="6036038" y="190545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9pPr>
          </a:lstStyle>
          <a:p/>
        </p:txBody>
      </p:sp>
      <p:sp>
        <p:nvSpPr>
          <p:cNvPr id="412" name="Google Shape;412;p45"/>
          <p:cNvSpPr txBox="1"/>
          <p:nvPr>
            <p:ph idx="4" type="subTitle"/>
          </p:nvPr>
        </p:nvSpPr>
        <p:spPr>
          <a:xfrm>
            <a:off x="6036038" y="350760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413" name="Google Shape;413;p45"/>
          <p:cNvSpPr txBox="1"/>
          <p:nvPr>
            <p:ph idx="5" type="subTitle"/>
          </p:nvPr>
        </p:nvSpPr>
        <p:spPr>
          <a:xfrm>
            <a:off x="6036038" y="323910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9pPr>
          </a:lstStyle>
          <a:p/>
        </p:txBody>
      </p:sp>
      <p:sp>
        <p:nvSpPr>
          <p:cNvPr id="414" name="Google Shape;414;p45"/>
          <p:cNvSpPr/>
          <p:nvPr/>
        </p:nvSpPr>
        <p:spPr>
          <a:xfrm>
            <a:off x="667144" y="190545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5" name="Google Shape;415;p45"/>
          <p:cNvSpPr/>
          <p:nvPr/>
        </p:nvSpPr>
        <p:spPr>
          <a:xfrm>
            <a:off x="667144" y="198688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6" name="Google Shape;416;p45"/>
          <p:cNvSpPr/>
          <p:nvPr/>
        </p:nvSpPr>
        <p:spPr>
          <a:xfrm>
            <a:off x="667144" y="206831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7" name="Google Shape;417;p45"/>
          <p:cNvSpPr/>
          <p:nvPr/>
        </p:nvSpPr>
        <p:spPr>
          <a:xfrm>
            <a:off x="667144" y="2149744"/>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8" name="Google Shape;418;p45"/>
          <p:cNvSpPr/>
          <p:nvPr/>
        </p:nvSpPr>
        <p:spPr>
          <a:xfrm>
            <a:off x="667144" y="2231175"/>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19" name="Google Shape;419;p45"/>
          <p:cNvSpPr/>
          <p:nvPr/>
        </p:nvSpPr>
        <p:spPr>
          <a:xfrm>
            <a:off x="667144" y="2312606"/>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0" name="Google Shape;420;p45"/>
          <p:cNvSpPr/>
          <p:nvPr/>
        </p:nvSpPr>
        <p:spPr>
          <a:xfrm>
            <a:off x="667144" y="2394038"/>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1" name="Google Shape;421;p45"/>
          <p:cNvSpPr/>
          <p:nvPr/>
        </p:nvSpPr>
        <p:spPr>
          <a:xfrm>
            <a:off x="667144" y="2475469"/>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2" name="Google Shape;422;p45"/>
          <p:cNvSpPr/>
          <p:nvPr/>
        </p:nvSpPr>
        <p:spPr>
          <a:xfrm>
            <a:off x="667144" y="255690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3" name="Google Shape;423;p45"/>
          <p:cNvSpPr/>
          <p:nvPr/>
        </p:nvSpPr>
        <p:spPr>
          <a:xfrm>
            <a:off x="667144" y="263833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4" name="Google Shape;424;p45"/>
          <p:cNvSpPr/>
          <p:nvPr/>
        </p:nvSpPr>
        <p:spPr>
          <a:xfrm>
            <a:off x="1189500" y="190545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5" name="Google Shape;425;p45"/>
          <p:cNvSpPr/>
          <p:nvPr/>
        </p:nvSpPr>
        <p:spPr>
          <a:xfrm>
            <a:off x="1189500" y="198688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6" name="Google Shape;426;p45"/>
          <p:cNvSpPr/>
          <p:nvPr/>
        </p:nvSpPr>
        <p:spPr>
          <a:xfrm>
            <a:off x="1189500" y="206831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7" name="Google Shape;427;p45"/>
          <p:cNvSpPr/>
          <p:nvPr/>
        </p:nvSpPr>
        <p:spPr>
          <a:xfrm>
            <a:off x="1189500" y="2149744"/>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8" name="Google Shape;428;p45"/>
          <p:cNvSpPr/>
          <p:nvPr/>
        </p:nvSpPr>
        <p:spPr>
          <a:xfrm>
            <a:off x="1189500" y="2231175"/>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29" name="Google Shape;429;p45"/>
          <p:cNvSpPr/>
          <p:nvPr/>
        </p:nvSpPr>
        <p:spPr>
          <a:xfrm>
            <a:off x="1189500" y="2312606"/>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0" name="Google Shape;430;p45"/>
          <p:cNvSpPr/>
          <p:nvPr/>
        </p:nvSpPr>
        <p:spPr>
          <a:xfrm>
            <a:off x="1189500" y="2394038"/>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1" name="Google Shape;431;p45"/>
          <p:cNvSpPr/>
          <p:nvPr/>
        </p:nvSpPr>
        <p:spPr>
          <a:xfrm>
            <a:off x="1189500" y="2475469"/>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2" name="Google Shape;432;p45"/>
          <p:cNvSpPr/>
          <p:nvPr/>
        </p:nvSpPr>
        <p:spPr>
          <a:xfrm>
            <a:off x="1189500" y="255690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3" name="Google Shape;433;p45"/>
          <p:cNvSpPr/>
          <p:nvPr/>
        </p:nvSpPr>
        <p:spPr>
          <a:xfrm>
            <a:off x="1189500" y="263833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34" name="Google Shape;434;p45"/>
          <p:cNvSpPr/>
          <p:nvPr/>
        </p:nvSpPr>
        <p:spPr>
          <a:xfrm>
            <a:off x="1711856" y="190545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5" name="Google Shape;435;p45"/>
          <p:cNvSpPr/>
          <p:nvPr/>
        </p:nvSpPr>
        <p:spPr>
          <a:xfrm>
            <a:off x="1711856" y="198688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6" name="Google Shape;436;p45"/>
          <p:cNvSpPr/>
          <p:nvPr/>
        </p:nvSpPr>
        <p:spPr>
          <a:xfrm>
            <a:off x="1711856" y="206831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7" name="Google Shape;437;p45"/>
          <p:cNvSpPr/>
          <p:nvPr/>
        </p:nvSpPr>
        <p:spPr>
          <a:xfrm>
            <a:off x="1711856" y="2149744"/>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 name="Google Shape;438;p45"/>
          <p:cNvSpPr/>
          <p:nvPr/>
        </p:nvSpPr>
        <p:spPr>
          <a:xfrm>
            <a:off x="1711856" y="2231175"/>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9" name="Google Shape;439;p45"/>
          <p:cNvSpPr/>
          <p:nvPr/>
        </p:nvSpPr>
        <p:spPr>
          <a:xfrm>
            <a:off x="1711856" y="2312606"/>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0" name="Google Shape;440;p45"/>
          <p:cNvSpPr/>
          <p:nvPr/>
        </p:nvSpPr>
        <p:spPr>
          <a:xfrm>
            <a:off x="1711856" y="2394038"/>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1" name="Google Shape;441;p45"/>
          <p:cNvSpPr/>
          <p:nvPr/>
        </p:nvSpPr>
        <p:spPr>
          <a:xfrm>
            <a:off x="1711856" y="2475469"/>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2" name="Google Shape;442;p45"/>
          <p:cNvSpPr/>
          <p:nvPr/>
        </p:nvSpPr>
        <p:spPr>
          <a:xfrm>
            <a:off x="1711856" y="255690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3" name="Google Shape;443;p45"/>
          <p:cNvSpPr/>
          <p:nvPr/>
        </p:nvSpPr>
        <p:spPr>
          <a:xfrm>
            <a:off x="1711856" y="263833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44" name="Google Shape;444;p45"/>
          <p:cNvSpPr/>
          <p:nvPr/>
        </p:nvSpPr>
        <p:spPr>
          <a:xfrm>
            <a:off x="2234213" y="190545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5" name="Google Shape;445;p45"/>
          <p:cNvSpPr/>
          <p:nvPr/>
        </p:nvSpPr>
        <p:spPr>
          <a:xfrm>
            <a:off x="2234213" y="198688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6" name="Google Shape;446;p45"/>
          <p:cNvSpPr/>
          <p:nvPr/>
        </p:nvSpPr>
        <p:spPr>
          <a:xfrm>
            <a:off x="2234213" y="206831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7" name="Google Shape;447;p45"/>
          <p:cNvSpPr/>
          <p:nvPr/>
        </p:nvSpPr>
        <p:spPr>
          <a:xfrm>
            <a:off x="2234213" y="2149744"/>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8" name="Google Shape;448;p45"/>
          <p:cNvSpPr/>
          <p:nvPr/>
        </p:nvSpPr>
        <p:spPr>
          <a:xfrm>
            <a:off x="2234213" y="2231175"/>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49" name="Google Shape;449;p45"/>
          <p:cNvSpPr/>
          <p:nvPr/>
        </p:nvSpPr>
        <p:spPr>
          <a:xfrm>
            <a:off x="2234213" y="2312606"/>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0" name="Google Shape;450;p45"/>
          <p:cNvSpPr/>
          <p:nvPr/>
        </p:nvSpPr>
        <p:spPr>
          <a:xfrm>
            <a:off x="2234213" y="2394038"/>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1" name="Google Shape;451;p45"/>
          <p:cNvSpPr/>
          <p:nvPr/>
        </p:nvSpPr>
        <p:spPr>
          <a:xfrm>
            <a:off x="2234213" y="2475469"/>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2" name="Google Shape;452;p45"/>
          <p:cNvSpPr/>
          <p:nvPr/>
        </p:nvSpPr>
        <p:spPr>
          <a:xfrm>
            <a:off x="2234213" y="255690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3" name="Google Shape;453;p45"/>
          <p:cNvSpPr/>
          <p:nvPr/>
        </p:nvSpPr>
        <p:spPr>
          <a:xfrm>
            <a:off x="2234213" y="263833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54" name="Google Shape;454;p45"/>
          <p:cNvSpPr/>
          <p:nvPr/>
        </p:nvSpPr>
        <p:spPr>
          <a:xfrm>
            <a:off x="2756569" y="190545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5" name="Google Shape;455;p45"/>
          <p:cNvSpPr/>
          <p:nvPr/>
        </p:nvSpPr>
        <p:spPr>
          <a:xfrm>
            <a:off x="2756569" y="198688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6" name="Google Shape;456;p45"/>
          <p:cNvSpPr/>
          <p:nvPr/>
        </p:nvSpPr>
        <p:spPr>
          <a:xfrm>
            <a:off x="2756569" y="206831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7" name="Google Shape;457;p45"/>
          <p:cNvSpPr/>
          <p:nvPr/>
        </p:nvSpPr>
        <p:spPr>
          <a:xfrm>
            <a:off x="2756569" y="2149744"/>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8" name="Google Shape;458;p45"/>
          <p:cNvSpPr/>
          <p:nvPr/>
        </p:nvSpPr>
        <p:spPr>
          <a:xfrm>
            <a:off x="2756569" y="2231175"/>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9" name="Google Shape;459;p45"/>
          <p:cNvSpPr/>
          <p:nvPr/>
        </p:nvSpPr>
        <p:spPr>
          <a:xfrm>
            <a:off x="2756569" y="2312606"/>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 name="Google Shape;460;p45"/>
          <p:cNvSpPr/>
          <p:nvPr/>
        </p:nvSpPr>
        <p:spPr>
          <a:xfrm>
            <a:off x="2756569" y="2394038"/>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1" name="Google Shape;461;p45"/>
          <p:cNvSpPr/>
          <p:nvPr/>
        </p:nvSpPr>
        <p:spPr>
          <a:xfrm>
            <a:off x="2756569" y="2475469"/>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2" name="Google Shape;462;p45"/>
          <p:cNvSpPr/>
          <p:nvPr/>
        </p:nvSpPr>
        <p:spPr>
          <a:xfrm>
            <a:off x="2756569" y="255690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3" name="Google Shape;463;p45"/>
          <p:cNvSpPr/>
          <p:nvPr/>
        </p:nvSpPr>
        <p:spPr>
          <a:xfrm>
            <a:off x="2756569" y="263833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64" name="Google Shape;464;p45"/>
          <p:cNvSpPr/>
          <p:nvPr/>
        </p:nvSpPr>
        <p:spPr>
          <a:xfrm>
            <a:off x="3278925" y="190545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 name="Google Shape;465;p45"/>
          <p:cNvSpPr/>
          <p:nvPr/>
        </p:nvSpPr>
        <p:spPr>
          <a:xfrm>
            <a:off x="3278925" y="198688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6" name="Google Shape;466;p45"/>
          <p:cNvSpPr/>
          <p:nvPr/>
        </p:nvSpPr>
        <p:spPr>
          <a:xfrm>
            <a:off x="3278925" y="206831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7" name="Google Shape;467;p45"/>
          <p:cNvSpPr/>
          <p:nvPr/>
        </p:nvSpPr>
        <p:spPr>
          <a:xfrm>
            <a:off x="3278925" y="2149744"/>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8" name="Google Shape;468;p45"/>
          <p:cNvSpPr/>
          <p:nvPr/>
        </p:nvSpPr>
        <p:spPr>
          <a:xfrm>
            <a:off x="3278925" y="2231175"/>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9" name="Google Shape;469;p45"/>
          <p:cNvSpPr/>
          <p:nvPr/>
        </p:nvSpPr>
        <p:spPr>
          <a:xfrm>
            <a:off x="3278925" y="2312606"/>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0" name="Google Shape;470;p45"/>
          <p:cNvSpPr/>
          <p:nvPr/>
        </p:nvSpPr>
        <p:spPr>
          <a:xfrm>
            <a:off x="3278925" y="2394038"/>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 name="Google Shape;471;p45"/>
          <p:cNvSpPr/>
          <p:nvPr/>
        </p:nvSpPr>
        <p:spPr>
          <a:xfrm>
            <a:off x="3278925" y="2475469"/>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2" name="Google Shape;472;p45"/>
          <p:cNvSpPr/>
          <p:nvPr/>
        </p:nvSpPr>
        <p:spPr>
          <a:xfrm>
            <a:off x="3278925" y="255690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3" name="Google Shape;473;p45"/>
          <p:cNvSpPr/>
          <p:nvPr/>
        </p:nvSpPr>
        <p:spPr>
          <a:xfrm>
            <a:off x="3278925" y="263833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74" name="Google Shape;474;p45"/>
          <p:cNvSpPr/>
          <p:nvPr/>
        </p:nvSpPr>
        <p:spPr>
          <a:xfrm>
            <a:off x="3801281" y="190545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5" name="Google Shape;475;p45"/>
          <p:cNvSpPr/>
          <p:nvPr/>
        </p:nvSpPr>
        <p:spPr>
          <a:xfrm>
            <a:off x="3801281" y="198688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6" name="Google Shape;476;p45"/>
          <p:cNvSpPr/>
          <p:nvPr/>
        </p:nvSpPr>
        <p:spPr>
          <a:xfrm>
            <a:off x="3801281" y="206831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7" name="Google Shape;477;p45"/>
          <p:cNvSpPr/>
          <p:nvPr/>
        </p:nvSpPr>
        <p:spPr>
          <a:xfrm>
            <a:off x="3801281" y="2149744"/>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8" name="Google Shape;478;p45"/>
          <p:cNvSpPr/>
          <p:nvPr/>
        </p:nvSpPr>
        <p:spPr>
          <a:xfrm>
            <a:off x="3801281" y="2231175"/>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9" name="Google Shape;479;p45"/>
          <p:cNvSpPr/>
          <p:nvPr/>
        </p:nvSpPr>
        <p:spPr>
          <a:xfrm>
            <a:off x="3801281" y="2312606"/>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0" name="Google Shape;480;p45"/>
          <p:cNvSpPr/>
          <p:nvPr/>
        </p:nvSpPr>
        <p:spPr>
          <a:xfrm>
            <a:off x="3801281" y="2394038"/>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1" name="Google Shape;481;p45"/>
          <p:cNvSpPr/>
          <p:nvPr/>
        </p:nvSpPr>
        <p:spPr>
          <a:xfrm>
            <a:off x="3801281" y="2475469"/>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2" name="Google Shape;482;p45"/>
          <p:cNvSpPr/>
          <p:nvPr/>
        </p:nvSpPr>
        <p:spPr>
          <a:xfrm>
            <a:off x="3801281" y="255690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45"/>
          <p:cNvSpPr/>
          <p:nvPr/>
        </p:nvSpPr>
        <p:spPr>
          <a:xfrm>
            <a:off x="3801281" y="263833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84" name="Google Shape;484;p45"/>
          <p:cNvSpPr/>
          <p:nvPr/>
        </p:nvSpPr>
        <p:spPr>
          <a:xfrm>
            <a:off x="4323638" y="190545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5" name="Google Shape;485;p45"/>
          <p:cNvSpPr/>
          <p:nvPr/>
        </p:nvSpPr>
        <p:spPr>
          <a:xfrm>
            <a:off x="4323638" y="198688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6" name="Google Shape;486;p45"/>
          <p:cNvSpPr/>
          <p:nvPr/>
        </p:nvSpPr>
        <p:spPr>
          <a:xfrm>
            <a:off x="4323638" y="206831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7" name="Google Shape;487;p45"/>
          <p:cNvSpPr/>
          <p:nvPr/>
        </p:nvSpPr>
        <p:spPr>
          <a:xfrm>
            <a:off x="4323638" y="2149744"/>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8" name="Google Shape;488;p45"/>
          <p:cNvSpPr/>
          <p:nvPr/>
        </p:nvSpPr>
        <p:spPr>
          <a:xfrm>
            <a:off x="4323638" y="2231175"/>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9" name="Google Shape;489;p45"/>
          <p:cNvSpPr/>
          <p:nvPr/>
        </p:nvSpPr>
        <p:spPr>
          <a:xfrm>
            <a:off x="4323638" y="2312606"/>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0" name="Google Shape;490;p45"/>
          <p:cNvSpPr/>
          <p:nvPr/>
        </p:nvSpPr>
        <p:spPr>
          <a:xfrm>
            <a:off x="4323638" y="2394038"/>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1" name="Google Shape;491;p45"/>
          <p:cNvSpPr/>
          <p:nvPr/>
        </p:nvSpPr>
        <p:spPr>
          <a:xfrm>
            <a:off x="4323638" y="2475469"/>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2" name="Google Shape;492;p45"/>
          <p:cNvSpPr/>
          <p:nvPr/>
        </p:nvSpPr>
        <p:spPr>
          <a:xfrm>
            <a:off x="4323638" y="255690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3" name="Google Shape;493;p45"/>
          <p:cNvSpPr/>
          <p:nvPr/>
        </p:nvSpPr>
        <p:spPr>
          <a:xfrm>
            <a:off x="4323638" y="263833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94" name="Google Shape;494;p45"/>
          <p:cNvSpPr/>
          <p:nvPr/>
        </p:nvSpPr>
        <p:spPr>
          <a:xfrm>
            <a:off x="4845994" y="190545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5" name="Google Shape;495;p45"/>
          <p:cNvSpPr/>
          <p:nvPr/>
        </p:nvSpPr>
        <p:spPr>
          <a:xfrm>
            <a:off x="4845994" y="198688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6" name="Google Shape;496;p45"/>
          <p:cNvSpPr/>
          <p:nvPr/>
        </p:nvSpPr>
        <p:spPr>
          <a:xfrm>
            <a:off x="4845994" y="206831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7" name="Google Shape;497;p45"/>
          <p:cNvSpPr/>
          <p:nvPr/>
        </p:nvSpPr>
        <p:spPr>
          <a:xfrm>
            <a:off x="4845994" y="2149744"/>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8" name="Google Shape;498;p45"/>
          <p:cNvSpPr/>
          <p:nvPr/>
        </p:nvSpPr>
        <p:spPr>
          <a:xfrm>
            <a:off x="4845994" y="2231175"/>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99" name="Google Shape;499;p45"/>
          <p:cNvSpPr/>
          <p:nvPr/>
        </p:nvSpPr>
        <p:spPr>
          <a:xfrm>
            <a:off x="4845994" y="2312606"/>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0" name="Google Shape;500;p45"/>
          <p:cNvSpPr/>
          <p:nvPr/>
        </p:nvSpPr>
        <p:spPr>
          <a:xfrm>
            <a:off x="4845994" y="2394038"/>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1" name="Google Shape;501;p45"/>
          <p:cNvSpPr/>
          <p:nvPr/>
        </p:nvSpPr>
        <p:spPr>
          <a:xfrm>
            <a:off x="4845994" y="2475469"/>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2" name="Google Shape;502;p45"/>
          <p:cNvSpPr/>
          <p:nvPr/>
        </p:nvSpPr>
        <p:spPr>
          <a:xfrm>
            <a:off x="4845994" y="255690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 name="Google Shape;503;p45"/>
          <p:cNvSpPr/>
          <p:nvPr/>
        </p:nvSpPr>
        <p:spPr>
          <a:xfrm>
            <a:off x="4845994" y="263833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04" name="Google Shape;504;p45"/>
          <p:cNvSpPr/>
          <p:nvPr/>
        </p:nvSpPr>
        <p:spPr>
          <a:xfrm>
            <a:off x="5368350" y="190545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5" name="Google Shape;505;p45"/>
          <p:cNvSpPr/>
          <p:nvPr/>
        </p:nvSpPr>
        <p:spPr>
          <a:xfrm>
            <a:off x="5368350" y="198688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6" name="Google Shape;506;p45"/>
          <p:cNvSpPr/>
          <p:nvPr/>
        </p:nvSpPr>
        <p:spPr>
          <a:xfrm>
            <a:off x="5368350" y="206831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7" name="Google Shape;507;p45"/>
          <p:cNvSpPr/>
          <p:nvPr/>
        </p:nvSpPr>
        <p:spPr>
          <a:xfrm>
            <a:off x="5368350" y="2149744"/>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8" name="Google Shape;508;p45"/>
          <p:cNvSpPr/>
          <p:nvPr/>
        </p:nvSpPr>
        <p:spPr>
          <a:xfrm>
            <a:off x="5368350" y="2231175"/>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9" name="Google Shape;509;p45"/>
          <p:cNvSpPr/>
          <p:nvPr/>
        </p:nvSpPr>
        <p:spPr>
          <a:xfrm>
            <a:off x="5368350" y="2312606"/>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0" name="Google Shape;510;p45"/>
          <p:cNvSpPr/>
          <p:nvPr/>
        </p:nvSpPr>
        <p:spPr>
          <a:xfrm>
            <a:off x="5368350" y="2394038"/>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1" name="Google Shape;511;p45"/>
          <p:cNvSpPr/>
          <p:nvPr/>
        </p:nvSpPr>
        <p:spPr>
          <a:xfrm>
            <a:off x="5368350" y="2475469"/>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2" name="Google Shape;512;p45"/>
          <p:cNvSpPr/>
          <p:nvPr/>
        </p:nvSpPr>
        <p:spPr>
          <a:xfrm>
            <a:off x="5368350" y="255690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3" name="Google Shape;513;p45"/>
          <p:cNvSpPr/>
          <p:nvPr/>
        </p:nvSpPr>
        <p:spPr>
          <a:xfrm>
            <a:off x="5368350" y="263833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14" name="Google Shape;514;p45"/>
          <p:cNvSpPr/>
          <p:nvPr/>
        </p:nvSpPr>
        <p:spPr>
          <a:xfrm>
            <a:off x="667144" y="3239092"/>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5" name="Google Shape;515;p45"/>
          <p:cNvSpPr/>
          <p:nvPr/>
        </p:nvSpPr>
        <p:spPr>
          <a:xfrm>
            <a:off x="667144" y="332052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6" name="Google Shape;516;p45"/>
          <p:cNvSpPr/>
          <p:nvPr/>
        </p:nvSpPr>
        <p:spPr>
          <a:xfrm>
            <a:off x="667144" y="3401955"/>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7" name="Google Shape;517;p45"/>
          <p:cNvSpPr/>
          <p:nvPr/>
        </p:nvSpPr>
        <p:spPr>
          <a:xfrm>
            <a:off x="667144" y="3483386"/>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8" name="Google Shape;518;p45"/>
          <p:cNvSpPr/>
          <p:nvPr/>
        </p:nvSpPr>
        <p:spPr>
          <a:xfrm>
            <a:off x="667144" y="3564817"/>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9" name="Google Shape;519;p45"/>
          <p:cNvSpPr/>
          <p:nvPr/>
        </p:nvSpPr>
        <p:spPr>
          <a:xfrm>
            <a:off x="667144" y="3646248"/>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0" name="Google Shape;520;p45"/>
          <p:cNvSpPr/>
          <p:nvPr/>
        </p:nvSpPr>
        <p:spPr>
          <a:xfrm>
            <a:off x="667144" y="372768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1" name="Google Shape;521;p45"/>
          <p:cNvSpPr/>
          <p:nvPr/>
        </p:nvSpPr>
        <p:spPr>
          <a:xfrm>
            <a:off x="667144" y="380911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2" name="Google Shape;522;p45"/>
          <p:cNvSpPr/>
          <p:nvPr/>
        </p:nvSpPr>
        <p:spPr>
          <a:xfrm>
            <a:off x="667144" y="3890542"/>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3" name="Google Shape;523;p45"/>
          <p:cNvSpPr/>
          <p:nvPr/>
        </p:nvSpPr>
        <p:spPr>
          <a:xfrm>
            <a:off x="667144" y="397197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24" name="Google Shape;524;p45"/>
          <p:cNvSpPr/>
          <p:nvPr/>
        </p:nvSpPr>
        <p:spPr>
          <a:xfrm>
            <a:off x="1189500" y="3239092"/>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5" name="Google Shape;525;p45"/>
          <p:cNvSpPr/>
          <p:nvPr/>
        </p:nvSpPr>
        <p:spPr>
          <a:xfrm>
            <a:off x="1189500" y="332052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6" name="Google Shape;526;p45"/>
          <p:cNvSpPr/>
          <p:nvPr/>
        </p:nvSpPr>
        <p:spPr>
          <a:xfrm>
            <a:off x="1189500" y="3401955"/>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7" name="Google Shape;527;p45"/>
          <p:cNvSpPr/>
          <p:nvPr/>
        </p:nvSpPr>
        <p:spPr>
          <a:xfrm>
            <a:off x="1189500" y="3483386"/>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8" name="Google Shape;528;p45"/>
          <p:cNvSpPr/>
          <p:nvPr/>
        </p:nvSpPr>
        <p:spPr>
          <a:xfrm>
            <a:off x="1189500" y="3564817"/>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29" name="Google Shape;529;p45"/>
          <p:cNvSpPr/>
          <p:nvPr/>
        </p:nvSpPr>
        <p:spPr>
          <a:xfrm>
            <a:off x="1189500" y="3646248"/>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0" name="Google Shape;530;p45"/>
          <p:cNvSpPr/>
          <p:nvPr/>
        </p:nvSpPr>
        <p:spPr>
          <a:xfrm>
            <a:off x="1189500" y="372768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1" name="Google Shape;531;p45"/>
          <p:cNvSpPr/>
          <p:nvPr/>
        </p:nvSpPr>
        <p:spPr>
          <a:xfrm>
            <a:off x="1189500" y="380911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2" name="Google Shape;532;p45"/>
          <p:cNvSpPr/>
          <p:nvPr/>
        </p:nvSpPr>
        <p:spPr>
          <a:xfrm>
            <a:off x="1189500" y="3890542"/>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3" name="Google Shape;533;p45"/>
          <p:cNvSpPr/>
          <p:nvPr/>
        </p:nvSpPr>
        <p:spPr>
          <a:xfrm>
            <a:off x="1189500" y="397197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34" name="Google Shape;534;p45"/>
          <p:cNvSpPr/>
          <p:nvPr/>
        </p:nvSpPr>
        <p:spPr>
          <a:xfrm>
            <a:off x="1711856" y="3239092"/>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5" name="Google Shape;535;p45"/>
          <p:cNvSpPr/>
          <p:nvPr/>
        </p:nvSpPr>
        <p:spPr>
          <a:xfrm>
            <a:off x="1711856" y="332052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6" name="Google Shape;536;p45"/>
          <p:cNvSpPr/>
          <p:nvPr/>
        </p:nvSpPr>
        <p:spPr>
          <a:xfrm>
            <a:off x="1711856" y="3401955"/>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7" name="Google Shape;537;p45"/>
          <p:cNvSpPr/>
          <p:nvPr/>
        </p:nvSpPr>
        <p:spPr>
          <a:xfrm>
            <a:off x="1711856" y="3483386"/>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8" name="Google Shape;538;p45"/>
          <p:cNvSpPr/>
          <p:nvPr/>
        </p:nvSpPr>
        <p:spPr>
          <a:xfrm>
            <a:off x="1711856" y="3564817"/>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9" name="Google Shape;539;p45"/>
          <p:cNvSpPr/>
          <p:nvPr/>
        </p:nvSpPr>
        <p:spPr>
          <a:xfrm>
            <a:off x="1711856" y="3646248"/>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0" name="Google Shape;540;p45"/>
          <p:cNvSpPr/>
          <p:nvPr/>
        </p:nvSpPr>
        <p:spPr>
          <a:xfrm>
            <a:off x="1711856" y="372768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1" name="Google Shape;541;p45"/>
          <p:cNvSpPr/>
          <p:nvPr/>
        </p:nvSpPr>
        <p:spPr>
          <a:xfrm>
            <a:off x="1711856" y="380911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2" name="Google Shape;542;p45"/>
          <p:cNvSpPr/>
          <p:nvPr/>
        </p:nvSpPr>
        <p:spPr>
          <a:xfrm>
            <a:off x="1711856" y="3890542"/>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3" name="Google Shape;543;p45"/>
          <p:cNvSpPr/>
          <p:nvPr/>
        </p:nvSpPr>
        <p:spPr>
          <a:xfrm>
            <a:off x="1711856" y="397197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44" name="Google Shape;544;p45"/>
          <p:cNvSpPr/>
          <p:nvPr/>
        </p:nvSpPr>
        <p:spPr>
          <a:xfrm>
            <a:off x="2234213" y="3239092"/>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5" name="Google Shape;545;p45"/>
          <p:cNvSpPr/>
          <p:nvPr/>
        </p:nvSpPr>
        <p:spPr>
          <a:xfrm>
            <a:off x="2234213" y="332052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6" name="Google Shape;546;p45"/>
          <p:cNvSpPr/>
          <p:nvPr/>
        </p:nvSpPr>
        <p:spPr>
          <a:xfrm>
            <a:off x="2234213" y="3401955"/>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7" name="Google Shape;547;p45"/>
          <p:cNvSpPr/>
          <p:nvPr/>
        </p:nvSpPr>
        <p:spPr>
          <a:xfrm>
            <a:off x="2234213" y="3483386"/>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8" name="Google Shape;548;p45"/>
          <p:cNvSpPr/>
          <p:nvPr/>
        </p:nvSpPr>
        <p:spPr>
          <a:xfrm>
            <a:off x="2234213" y="3564817"/>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9" name="Google Shape;549;p45"/>
          <p:cNvSpPr/>
          <p:nvPr/>
        </p:nvSpPr>
        <p:spPr>
          <a:xfrm>
            <a:off x="2234213" y="3646248"/>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0" name="Google Shape;550;p45"/>
          <p:cNvSpPr/>
          <p:nvPr/>
        </p:nvSpPr>
        <p:spPr>
          <a:xfrm>
            <a:off x="2234213" y="372768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1" name="Google Shape;551;p45"/>
          <p:cNvSpPr/>
          <p:nvPr/>
        </p:nvSpPr>
        <p:spPr>
          <a:xfrm>
            <a:off x="2234213" y="380911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2" name="Google Shape;552;p45"/>
          <p:cNvSpPr/>
          <p:nvPr/>
        </p:nvSpPr>
        <p:spPr>
          <a:xfrm>
            <a:off x="2234213" y="3890542"/>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3" name="Google Shape;553;p45"/>
          <p:cNvSpPr/>
          <p:nvPr/>
        </p:nvSpPr>
        <p:spPr>
          <a:xfrm>
            <a:off x="2234213" y="397197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54" name="Google Shape;554;p45"/>
          <p:cNvSpPr/>
          <p:nvPr/>
        </p:nvSpPr>
        <p:spPr>
          <a:xfrm>
            <a:off x="2756569" y="3239092"/>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5" name="Google Shape;555;p45"/>
          <p:cNvSpPr/>
          <p:nvPr/>
        </p:nvSpPr>
        <p:spPr>
          <a:xfrm>
            <a:off x="2756569" y="332052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6" name="Google Shape;556;p45"/>
          <p:cNvSpPr/>
          <p:nvPr/>
        </p:nvSpPr>
        <p:spPr>
          <a:xfrm>
            <a:off x="2756569" y="3401955"/>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7" name="Google Shape;557;p45"/>
          <p:cNvSpPr/>
          <p:nvPr/>
        </p:nvSpPr>
        <p:spPr>
          <a:xfrm>
            <a:off x="2756569" y="3483386"/>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8" name="Google Shape;558;p45"/>
          <p:cNvSpPr/>
          <p:nvPr/>
        </p:nvSpPr>
        <p:spPr>
          <a:xfrm>
            <a:off x="2756569" y="3564817"/>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9" name="Google Shape;559;p45"/>
          <p:cNvSpPr/>
          <p:nvPr/>
        </p:nvSpPr>
        <p:spPr>
          <a:xfrm>
            <a:off x="2756569" y="3646248"/>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0" name="Google Shape;560;p45"/>
          <p:cNvSpPr/>
          <p:nvPr/>
        </p:nvSpPr>
        <p:spPr>
          <a:xfrm>
            <a:off x="2756569" y="372768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1" name="Google Shape;561;p45"/>
          <p:cNvSpPr/>
          <p:nvPr/>
        </p:nvSpPr>
        <p:spPr>
          <a:xfrm>
            <a:off x="2756569" y="380911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2" name="Google Shape;562;p45"/>
          <p:cNvSpPr/>
          <p:nvPr/>
        </p:nvSpPr>
        <p:spPr>
          <a:xfrm>
            <a:off x="2756569" y="3890542"/>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3" name="Google Shape;563;p45"/>
          <p:cNvSpPr/>
          <p:nvPr/>
        </p:nvSpPr>
        <p:spPr>
          <a:xfrm>
            <a:off x="2756569" y="397197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64" name="Google Shape;564;p45"/>
          <p:cNvSpPr/>
          <p:nvPr/>
        </p:nvSpPr>
        <p:spPr>
          <a:xfrm>
            <a:off x="3278925" y="3239092"/>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5" name="Google Shape;565;p45"/>
          <p:cNvSpPr/>
          <p:nvPr/>
        </p:nvSpPr>
        <p:spPr>
          <a:xfrm>
            <a:off x="3278925" y="332052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6" name="Google Shape;566;p45"/>
          <p:cNvSpPr/>
          <p:nvPr/>
        </p:nvSpPr>
        <p:spPr>
          <a:xfrm>
            <a:off x="3278925" y="3401955"/>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7" name="Google Shape;567;p45"/>
          <p:cNvSpPr/>
          <p:nvPr/>
        </p:nvSpPr>
        <p:spPr>
          <a:xfrm>
            <a:off x="3278925" y="3483386"/>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8" name="Google Shape;568;p45"/>
          <p:cNvSpPr/>
          <p:nvPr/>
        </p:nvSpPr>
        <p:spPr>
          <a:xfrm>
            <a:off x="3278925" y="3564817"/>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69" name="Google Shape;569;p45"/>
          <p:cNvSpPr/>
          <p:nvPr/>
        </p:nvSpPr>
        <p:spPr>
          <a:xfrm>
            <a:off x="3278925" y="3646248"/>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0" name="Google Shape;570;p45"/>
          <p:cNvSpPr/>
          <p:nvPr/>
        </p:nvSpPr>
        <p:spPr>
          <a:xfrm>
            <a:off x="3278925" y="372768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1" name="Google Shape;571;p45"/>
          <p:cNvSpPr/>
          <p:nvPr/>
        </p:nvSpPr>
        <p:spPr>
          <a:xfrm>
            <a:off x="3278925" y="380911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2" name="Google Shape;572;p45"/>
          <p:cNvSpPr/>
          <p:nvPr/>
        </p:nvSpPr>
        <p:spPr>
          <a:xfrm>
            <a:off x="3278925" y="3890542"/>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3" name="Google Shape;573;p45"/>
          <p:cNvSpPr/>
          <p:nvPr/>
        </p:nvSpPr>
        <p:spPr>
          <a:xfrm>
            <a:off x="3278925" y="397197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74" name="Google Shape;574;p45"/>
          <p:cNvSpPr/>
          <p:nvPr/>
        </p:nvSpPr>
        <p:spPr>
          <a:xfrm>
            <a:off x="3801281" y="3239092"/>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5" name="Google Shape;575;p45"/>
          <p:cNvSpPr/>
          <p:nvPr/>
        </p:nvSpPr>
        <p:spPr>
          <a:xfrm>
            <a:off x="3801281" y="332052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6" name="Google Shape;576;p45"/>
          <p:cNvSpPr/>
          <p:nvPr/>
        </p:nvSpPr>
        <p:spPr>
          <a:xfrm>
            <a:off x="3801281" y="3401955"/>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7" name="Google Shape;577;p45"/>
          <p:cNvSpPr/>
          <p:nvPr/>
        </p:nvSpPr>
        <p:spPr>
          <a:xfrm>
            <a:off x="3801281" y="3483386"/>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8" name="Google Shape;578;p45"/>
          <p:cNvSpPr/>
          <p:nvPr/>
        </p:nvSpPr>
        <p:spPr>
          <a:xfrm>
            <a:off x="3801281" y="3564817"/>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9" name="Google Shape;579;p45"/>
          <p:cNvSpPr/>
          <p:nvPr/>
        </p:nvSpPr>
        <p:spPr>
          <a:xfrm>
            <a:off x="3801281" y="3646248"/>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0" name="Google Shape;580;p45"/>
          <p:cNvSpPr/>
          <p:nvPr/>
        </p:nvSpPr>
        <p:spPr>
          <a:xfrm>
            <a:off x="3801281" y="372768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1" name="Google Shape;581;p45"/>
          <p:cNvSpPr/>
          <p:nvPr/>
        </p:nvSpPr>
        <p:spPr>
          <a:xfrm>
            <a:off x="3801281" y="380911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45"/>
          <p:cNvSpPr/>
          <p:nvPr/>
        </p:nvSpPr>
        <p:spPr>
          <a:xfrm>
            <a:off x="3801281" y="3890542"/>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3" name="Google Shape;583;p45"/>
          <p:cNvSpPr/>
          <p:nvPr/>
        </p:nvSpPr>
        <p:spPr>
          <a:xfrm>
            <a:off x="3801281" y="397197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84" name="Google Shape;584;p45"/>
          <p:cNvSpPr/>
          <p:nvPr/>
        </p:nvSpPr>
        <p:spPr>
          <a:xfrm>
            <a:off x="4323638" y="3239092"/>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5" name="Google Shape;585;p45"/>
          <p:cNvSpPr/>
          <p:nvPr/>
        </p:nvSpPr>
        <p:spPr>
          <a:xfrm>
            <a:off x="4323638" y="332052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6" name="Google Shape;586;p45"/>
          <p:cNvSpPr/>
          <p:nvPr/>
        </p:nvSpPr>
        <p:spPr>
          <a:xfrm>
            <a:off x="4323638" y="3401955"/>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7" name="Google Shape;587;p45"/>
          <p:cNvSpPr/>
          <p:nvPr/>
        </p:nvSpPr>
        <p:spPr>
          <a:xfrm>
            <a:off x="4323638" y="3483386"/>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8" name="Google Shape;588;p45"/>
          <p:cNvSpPr/>
          <p:nvPr/>
        </p:nvSpPr>
        <p:spPr>
          <a:xfrm>
            <a:off x="4323638" y="3564817"/>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9" name="Google Shape;589;p45"/>
          <p:cNvSpPr/>
          <p:nvPr/>
        </p:nvSpPr>
        <p:spPr>
          <a:xfrm>
            <a:off x="4323638" y="3646248"/>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0" name="Google Shape;590;p45"/>
          <p:cNvSpPr/>
          <p:nvPr/>
        </p:nvSpPr>
        <p:spPr>
          <a:xfrm>
            <a:off x="4323638" y="372768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1" name="Google Shape;591;p45"/>
          <p:cNvSpPr/>
          <p:nvPr/>
        </p:nvSpPr>
        <p:spPr>
          <a:xfrm>
            <a:off x="4323638" y="380911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2" name="Google Shape;592;p45"/>
          <p:cNvSpPr/>
          <p:nvPr/>
        </p:nvSpPr>
        <p:spPr>
          <a:xfrm>
            <a:off x="4323638" y="3890542"/>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3" name="Google Shape;593;p45"/>
          <p:cNvSpPr/>
          <p:nvPr/>
        </p:nvSpPr>
        <p:spPr>
          <a:xfrm>
            <a:off x="4323638" y="397197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94" name="Google Shape;594;p45"/>
          <p:cNvSpPr/>
          <p:nvPr/>
        </p:nvSpPr>
        <p:spPr>
          <a:xfrm>
            <a:off x="4845994" y="3239092"/>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5" name="Google Shape;595;p45"/>
          <p:cNvSpPr/>
          <p:nvPr/>
        </p:nvSpPr>
        <p:spPr>
          <a:xfrm>
            <a:off x="4845994" y="332052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6" name="Google Shape;596;p45"/>
          <p:cNvSpPr/>
          <p:nvPr/>
        </p:nvSpPr>
        <p:spPr>
          <a:xfrm>
            <a:off x="4845994" y="3401955"/>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7" name="Google Shape;597;p45"/>
          <p:cNvSpPr/>
          <p:nvPr/>
        </p:nvSpPr>
        <p:spPr>
          <a:xfrm>
            <a:off x="4845994" y="3483386"/>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8" name="Google Shape;598;p45"/>
          <p:cNvSpPr/>
          <p:nvPr/>
        </p:nvSpPr>
        <p:spPr>
          <a:xfrm>
            <a:off x="4845994" y="3564817"/>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9" name="Google Shape;599;p45"/>
          <p:cNvSpPr/>
          <p:nvPr/>
        </p:nvSpPr>
        <p:spPr>
          <a:xfrm>
            <a:off x="4845994" y="3646248"/>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0" name="Google Shape;600;p45"/>
          <p:cNvSpPr/>
          <p:nvPr/>
        </p:nvSpPr>
        <p:spPr>
          <a:xfrm>
            <a:off x="4845994" y="372768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1" name="Google Shape;601;p45"/>
          <p:cNvSpPr/>
          <p:nvPr/>
        </p:nvSpPr>
        <p:spPr>
          <a:xfrm>
            <a:off x="4845994" y="380911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2" name="Google Shape;602;p45"/>
          <p:cNvSpPr/>
          <p:nvPr/>
        </p:nvSpPr>
        <p:spPr>
          <a:xfrm>
            <a:off x="4845994" y="3890542"/>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3" name="Google Shape;603;p45"/>
          <p:cNvSpPr/>
          <p:nvPr/>
        </p:nvSpPr>
        <p:spPr>
          <a:xfrm>
            <a:off x="4845994" y="397197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04" name="Google Shape;604;p45"/>
          <p:cNvSpPr/>
          <p:nvPr/>
        </p:nvSpPr>
        <p:spPr>
          <a:xfrm>
            <a:off x="5368350" y="3239092"/>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5" name="Google Shape;605;p45"/>
          <p:cNvSpPr/>
          <p:nvPr/>
        </p:nvSpPr>
        <p:spPr>
          <a:xfrm>
            <a:off x="5368350" y="332052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6" name="Google Shape;606;p45"/>
          <p:cNvSpPr/>
          <p:nvPr/>
        </p:nvSpPr>
        <p:spPr>
          <a:xfrm>
            <a:off x="5368350" y="3401955"/>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7" name="Google Shape;607;p45"/>
          <p:cNvSpPr/>
          <p:nvPr/>
        </p:nvSpPr>
        <p:spPr>
          <a:xfrm>
            <a:off x="5368350" y="3483386"/>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8" name="Google Shape;608;p45"/>
          <p:cNvSpPr/>
          <p:nvPr/>
        </p:nvSpPr>
        <p:spPr>
          <a:xfrm>
            <a:off x="5368350" y="3564817"/>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9" name="Google Shape;609;p45"/>
          <p:cNvSpPr/>
          <p:nvPr/>
        </p:nvSpPr>
        <p:spPr>
          <a:xfrm>
            <a:off x="5368350" y="3646248"/>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0" name="Google Shape;610;p45"/>
          <p:cNvSpPr/>
          <p:nvPr/>
        </p:nvSpPr>
        <p:spPr>
          <a:xfrm>
            <a:off x="5368350" y="3727680"/>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1" name="Google Shape;611;p45"/>
          <p:cNvSpPr/>
          <p:nvPr/>
        </p:nvSpPr>
        <p:spPr>
          <a:xfrm>
            <a:off x="5368350" y="3809111"/>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2" name="Google Shape;612;p45"/>
          <p:cNvSpPr/>
          <p:nvPr/>
        </p:nvSpPr>
        <p:spPr>
          <a:xfrm>
            <a:off x="5368350" y="3890542"/>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3" name="Google Shape;613;p45"/>
          <p:cNvSpPr/>
          <p:nvPr/>
        </p:nvSpPr>
        <p:spPr>
          <a:xfrm>
            <a:off x="5368350" y="3971973"/>
            <a:ext cx="4305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14" name="Google Shape;614;p45"/>
          <p:cNvSpPr txBox="1"/>
          <p:nvPr>
            <p:ph idx="6"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15" name="Google Shape;615;p4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16" name="Google Shape;616;p45"/>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4326" name="Shape 4326"/>
        <p:cNvGrpSpPr/>
        <p:nvPr/>
      </p:nvGrpSpPr>
      <p:grpSpPr>
        <a:xfrm>
          <a:off x="0" y="0"/>
          <a:ext cx="0" cy="0"/>
          <a:chOff x="0" y="0"/>
          <a:chExt cx="0" cy="0"/>
        </a:xfrm>
      </p:grpSpPr>
      <p:sp>
        <p:nvSpPr>
          <p:cNvPr id="4327" name="Google Shape;4327;p437"/>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4328" name="Google Shape;4328;p43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4329" name="Google Shape;4329;p43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330" name="Google Shape;4330;p43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4331" name="Google Shape;4331;p437"/>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4332" name="Google Shape;4332;p437"/>
          <p:cNvPicPr preferRelativeResize="0"/>
          <p:nvPr/>
        </p:nvPicPr>
        <p:blipFill rotWithShape="1">
          <a:blip r:embed="rId3">
            <a:alphaModFix/>
          </a:blip>
          <a:srcRect b="317" l="0" r="0" t="327"/>
          <a:stretch/>
        </p:blipFill>
        <p:spPr>
          <a:xfrm>
            <a:off x="8033460" y="4734938"/>
            <a:ext cx="731705" cy="171048"/>
          </a:xfrm>
          <a:prstGeom prst="rect">
            <a:avLst/>
          </a:prstGeom>
          <a:noFill/>
          <a:ln>
            <a:noFill/>
          </a:ln>
        </p:spPr>
      </p:pic>
      <p:sp>
        <p:nvSpPr>
          <p:cNvPr id="4333" name="Google Shape;4333;p437"/>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4334" name="Google Shape;4334;p43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4335" name="Shape 4335"/>
        <p:cNvGrpSpPr/>
        <p:nvPr/>
      </p:nvGrpSpPr>
      <p:grpSpPr>
        <a:xfrm>
          <a:off x="0" y="0"/>
          <a:ext cx="0" cy="0"/>
          <a:chOff x="0" y="0"/>
          <a:chExt cx="0" cy="0"/>
        </a:xfrm>
      </p:grpSpPr>
      <p:sp>
        <p:nvSpPr>
          <p:cNvPr id="4336" name="Google Shape;4336;p438"/>
          <p:cNvSpPr txBox="1"/>
          <p:nvPr>
            <p:ph idx="1" type="subTitle"/>
          </p:nvPr>
        </p:nvSpPr>
        <p:spPr>
          <a:xfrm>
            <a:off x="6938588" y="1679691"/>
            <a:ext cx="15933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4337" name="Google Shape;4337;p438"/>
          <p:cNvSpPr txBox="1"/>
          <p:nvPr>
            <p:ph idx="2" type="subTitle"/>
          </p:nvPr>
        </p:nvSpPr>
        <p:spPr>
          <a:xfrm>
            <a:off x="6938588" y="1265269"/>
            <a:ext cx="15933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100"/>
              <a:buFont typeface="Red Hat Display Medium"/>
              <a:buNone/>
              <a:defRPr sz="1100">
                <a:latin typeface="Red Hat Display Medium"/>
                <a:ea typeface="Red Hat Display Medium"/>
                <a:cs typeface="Red Hat Display Medium"/>
                <a:sym typeface="Red Hat Display Medium"/>
              </a:defRPr>
            </a:lvl1pPr>
            <a:lvl2pPr lvl="1" rtl="0">
              <a:spcBef>
                <a:spcPts val="0"/>
              </a:spcBef>
              <a:spcAft>
                <a:spcPts val="0"/>
              </a:spcAft>
              <a:buSzPts val="1400"/>
              <a:buNone/>
              <a:defRPr/>
            </a:lvl2pPr>
            <a:lvl3pPr lvl="2" rtl="0">
              <a:spcBef>
                <a:spcPts val="400"/>
              </a:spcBef>
              <a:spcAft>
                <a:spcPts val="0"/>
              </a:spcAft>
              <a:buSzPts val="1400"/>
              <a:buNone/>
              <a:defRPr/>
            </a:lvl3pPr>
            <a:lvl4pPr lvl="3" rtl="0">
              <a:spcBef>
                <a:spcPts val="400"/>
              </a:spcBef>
              <a:spcAft>
                <a:spcPts val="0"/>
              </a:spcAft>
              <a:buSzPts val="1400"/>
              <a:buNone/>
              <a:defRPr/>
            </a:lvl4pPr>
            <a:lvl5pPr lvl="4" rtl="0">
              <a:spcBef>
                <a:spcPts val="400"/>
              </a:spcBef>
              <a:spcAft>
                <a:spcPts val="0"/>
              </a:spcAft>
              <a:buSzPts val="1400"/>
              <a:buNone/>
              <a:defRPr/>
            </a:lvl5pPr>
            <a:lvl6pPr lvl="5" rtl="0">
              <a:spcBef>
                <a:spcPts val="400"/>
              </a:spcBef>
              <a:spcAft>
                <a:spcPts val="0"/>
              </a:spcAft>
              <a:buSzPts val="1400"/>
              <a:buNone/>
              <a:defRPr/>
            </a:lvl6pPr>
            <a:lvl7pPr lvl="6" rtl="0">
              <a:spcBef>
                <a:spcPts val="400"/>
              </a:spcBef>
              <a:spcAft>
                <a:spcPts val="0"/>
              </a:spcAft>
              <a:buSzPts val="1400"/>
              <a:buNone/>
              <a:defRPr/>
            </a:lvl7pPr>
            <a:lvl8pPr lvl="7" rtl="0">
              <a:spcBef>
                <a:spcPts val="400"/>
              </a:spcBef>
              <a:spcAft>
                <a:spcPts val="0"/>
              </a:spcAft>
              <a:buSzPts val="1400"/>
              <a:buNone/>
              <a:defRPr/>
            </a:lvl8pPr>
            <a:lvl9pPr lvl="8" rtl="0">
              <a:spcBef>
                <a:spcPts val="400"/>
              </a:spcBef>
              <a:spcAft>
                <a:spcPts val="400"/>
              </a:spcAft>
              <a:buSzPts val="1400"/>
              <a:buNone/>
              <a:defRPr/>
            </a:lvl9pPr>
          </a:lstStyle>
          <a:p/>
        </p:txBody>
      </p:sp>
      <p:cxnSp>
        <p:nvCxnSpPr>
          <p:cNvPr id="4338" name="Google Shape;4338;p43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4339" name="Google Shape;4339;p43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340" name="Google Shape;4340;p438"/>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4341" name="Google Shape;4341;p438"/>
          <p:cNvPicPr preferRelativeResize="0"/>
          <p:nvPr/>
        </p:nvPicPr>
        <p:blipFill rotWithShape="1">
          <a:blip r:embed="rId3">
            <a:alphaModFix/>
          </a:blip>
          <a:srcRect b="317" l="0" r="0" t="327"/>
          <a:stretch/>
        </p:blipFill>
        <p:spPr>
          <a:xfrm>
            <a:off x="8033460" y="4734938"/>
            <a:ext cx="731705" cy="171048"/>
          </a:xfrm>
          <a:prstGeom prst="rect">
            <a:avLst/>
          </a:prstGeom>
          <a:noFill/>
          <a:ln>
            <a:noFill/>
          </a:ln>
        </p:spPr>
      </p:pic>
      <p:sp>
        <p:nvSpPr>
          <p:cNvPr id="4342" name="Google Shape;4342;p4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4343" name="Shape 4343"/>
        <p:cNvGrpSpPr/>
        <p:nvPr/>
      </p:nvGrpSpPr>
      <p:grpSpPr>
        <a:xfrm>
          <a:off x="0" y="0"/>
          <a:ext cx="0" cy="0"/>
          <a:chOff x="0" y="0"/>
          <a:chExt cx="0" cy="0"/>
        </a:xfrm>
      </p:grpSpPr>
      <p:sp>
        <p:nvSpPr>
          <p:cNvPr id="4344" name="Google Shape;4344;p439"/>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4345" name="Google Shape;4345;p43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346" name="Google Shape;4346;p43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4347" name="Google Shape;4347;p439"/>
          <p:cNvPicPr preferRelativeResize="0"/>
          <p:nvPr/>
        </p:nvPicPr>
        <p:blipFill rotWithShape="1">
          <a:blip r:embed="rId3">
            <a:alphaModFix/>
          </a:blip>
          <a:srcRect b="317" l="0" r="0" t="327"/>
          <a:stretch/>
        </p:blipFill>
        <p:spPr>
          <a:xfrm>
            <a:off x="8033460" y="4734938"/>
            <a:ext cx="731705" cy="171048"/>
          </a:xfrm>
          <a:prstGeom prst="rect">
            <a:avLst/>
          </a:prstGeom>
          <a:noFill/>
          <a:ln>
            <a:noFill/>
          </a:ln>
        </p:spPr>
      </p:pic>
      <p:cxnSp>
        <p:nvCxnSpPr>
          <p:cNvPr id="4348" name="Google Shape;4348;p439"/>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
        <p:nvSpPr>
          <p:cNvPr id="4349" name="Google Shape;4349;p4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4350" name="Shape 4350"/>
        <p:cNvGrpSpPr/>
        <p:nvPr/>
      </p:nvGrpSpPr>
      <p:grpSpPr>
        <a:xfrm>
          <a:off x="0" y="0"/>
          <a:ext cx="0" cy="0"/>
          <a:chOff x="0" y="0"/>
          <a:chExt cx="0" cy="0"/>
        </a:xfrm>
      </p:grpSpPr>
      <p:sp>
        <p:nvSpPr>
          <p:cNvPr id="4351" name="Google Shape;4351;p440"/>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4352" name="Google Shape;4352;p440"/>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pic>
        <p:nvPicPr>
          <p:cNvPr id="4353" name="Google Shape;4353;p440"/>
          <p:cNvPicPr preferRelativeResize="0"/>
          <p:nvPr/>
        </p:nvPicPr>
        <p:blipFill rotWithShape="1">
          <a:blip r:embed="rId3">
            <a:alphaModFix/>
          </a:blip>
          <a:srcRect b="317" l="0" r="0" t="327"/>
          <a:stretch/>
        </p:blipFill>
        <p:spPr>
          <a:xfrm>
            <a:off x="8033460" y="4734938"/>
            <a:ext cx="731705" cy="171048"/>
          </a:xfrm>
          <a:prstGeom prst="rect">
            <a:avLst/>
          </a:prstGeom>
          <a:noFill/>
          <a:ln>
            <a:noFill/>
          </a:ln>
        </p:spPr>
      </p:pic>
      <p:cxnSp>
        <p:nvCxnSpPr>
          <p:cNvPr id="4354" name="Google Shape;4354;p440"/>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4355" name="Google Shape;4355;p440"/>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4356" name="Google Shape;4356;p44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4357" name="Google Shape;4357;p44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4358" name="Shape 4358"/>
        <p:cNvGrpSpPr/>
        <p:nvPr/>
      </p:nvGrpSpPr>
      <p:grpSpPr>
        <a:xfrm>
          <a:off x="0" y="0"/>
          <a:ext cx="0" cy="0"/>
          <a:chOff x="0" y="0"/>
          <a:chExt cx="0" cy="0"/>
        </a:xfrm>
      </p:grpSpPr>
      <p:sp>
        <p:nvSpPr>
          <p:cNvPr id="4359" name="Google Shape;4359;p441"/>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4360" name="Google Shape;4360;p441"/>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4361" name="Google Shape;4361;p441"/>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4362" name="Google Shape;4362;p441"/>
          <p:cNvPicPr preferRelativeResize="0"/>
          <p:nvPr/>
        </p:nvPicPr>
        <p:blipFill>
          <a:blip r:embed="rId3">
            <a:alphaModFix/>
          </a:blip>
          <a:stretch>
            <a:fillRect/>
          </a:stretch>
        </p:blipFill>
        <p:spPr>
          <a:xfrm>
            <a:off x="8033460" y="4734378"/>
            <a:ext cx="731705" cy="172166"/>
          </a:xfrm>
          <a:prstGeom prst="rect">
            <a:avLst/>
          </a:prstGeom>
          <a:noFill/>
          <a:ln>
            <a:noFill/>
          </a:ln>
        </p:spPr>
      </p:pic>
      <p:sp>
        <p:nvSpPr>
          <p:cNvPr id="4363" name="Google Shape;4363;p44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4364" name="Shape 4364"/>
        <p:cNvGrpSpPr/>
        <p:nvPr/>
      </p:nvGrpSpPr>
      <p:grpSpPr>
        <a:xfrm>
          <a:off x="0" y="0"/>
          <a:ext cx="0" cy="0"/>
          <a:chOff x="0" y="0"/>
          <a:chExt cx="0" cy="0"/>
        </a:xfrm>
      </p:grpSpPr>
      <p:sp>
        <p:nvSpPr>
          <p:cNvPr id="4365" name="Google Shape;4365;p44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366" name="Google Shape;4366;p44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367" name="Google Shape;4367;p44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368" name="Google Shape;4368;p4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69" name="Google Shape;4369;p442"/>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370" name="Google Shape;4370;p442"/>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371" name="Google Shape;4371;p44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372" name="Google Shape;4372;p442"/>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4373" name="Shape 4373"/>
        <p:cNvGrpSpPr/>
        <p:nvPr/>
      </p:nvGrpSpPr>
      <p:grpSpPr>
        <a:xfrm>
          <a:off x="0" y="0"/>
          <a:ext cx="0" cy="0"/>
          <a:chOff x="0" y="0"/>
          <a:chExt cx="0" cy="0"/>
        </a:xfrm>
      </p:grpSpPr>
      <p:sp>
        <p:nvSpPr>
          <p:cNvPr id="4374" name="Google Shape;4374;p44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4375" name="Google Shape;4375;p44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376" name="Google Shape;4376;p44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377" name="Google Shape;4377;p4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78" name="Google Shape;4378;p443"/>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379" name="Google Shape;4379;p443"/>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380" name="Google Shape;4380;p443"/>
          <p:cNvSpPr/>
          <p:nvPr/>
        </p:nvSpPr>
        <p:spPr>
          <a:xfrm>
            <a:off x="2926125" y="185522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1" name="Google Shape;4381;p443"/>
          <p:cNvSpPr/>
          <p:nvPr/>
        </p:nvSpPr>
        <p:spPr>
          <a:xfrm>
            <a:off x="585225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382" name="Google Shape;4382;p443"/>
          <p:cNvSpPr/>
          <p:nvPr/>
        </p:nvSpPr>
        <p:spPr>
          <a:xfrm>
            <a:off x="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383" name="Google Shape;4383;p443"/>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4" name="Google Shape;4384;p443"/>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85" name="Google Shape;4385;p443"/>
          <p:cNvSpPr txBox="1"/>
          <p:nvPr>
            <p:ph idx="3" type="subTitle"/>
          </p:nvPr>
        </p:nvSpPr>
        <p:spPr>
          <a:xfrm>
            <a:off x="2926125"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4386" name="Google Shape;4386;p443"/>
          <p:cNvSpPr txBox="1"/>
          <p:nvPr>
            <p:ph idx="4" type="subTitle"/>
          </p:nvPr>
        </p:nvSpPr>
        <p:spPr>
          <a:xfrm>
            <a:off x="0" y="1855238"/>
            <a:ext cx="3291900" cy="2026800"/>
          </a:xfrm>
          <a:prstGeom prst="rect">
            <a:avLst/>
          </a:prstGeom>
        </p:spPr>
        <p:txBody>
          <a:bodyPr anchorCtr="0" anchor="ctr" bIns="0" lIns="651500" spcFirstLastPara="1" rIns="548625"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4387" name="Google Shape;4387;p443"/>
          <p:cNvSpPr txBox="1"/>
          <p:nvPr>
            <p:ph idx="5" type="subTitle"/>
          </p:nvPr>
        </p:nvSpPr>
        <p:spPr>
          <a:xfrm>
            <a:off x="5852250"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4388" name="Google Shape;4388;p44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389" name="Google Shape;4389;p443"/>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4390" name="Shape 4390"/>
        <p:cNvGrpSpPr/>
        <p:nvPr/>
      </p:nvGrpSpPr>
      <p:grpSpPr>
        <a:xfrm>
          <a:off x="0" y="0"/>
          <a:ext cx="0" cy="0"/>
          <a:chOff x="0" y="0"/>
          <a:chExt cx="0" cy="0"/>
        </a:xfrm>
      </p:grpSpPr>
      <p:cxnSp>
        <p:nvCxnSpPr>
          <p:cNvPr id="4391" name="Google Shape;4391;p44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392" name="Google Shape;4392;p44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393" name="Google Shape;4393;p4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394" name="Google Shape;4394;p444"/>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395" name="Google Shape;4395;p444"/>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396" name="Google Shape;4396;p444"/>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97" name="Google Shape;4397;p444"/>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398" name="Google Shape;4398;p444"/>
          <p:cNvSpPr/>
          <p:nvPr/>
        </p:nvSpPr>
        <p:spPr>
          <a:xfrm>
            <a:off x="4397850" y="1855238"/>
            <a:ext cx="47460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399" name="Google Shape;4399;p444"/>
          <p:cNvSpPr/>
          <p:nvPr/>
        </p:nvSpPr>
        <p:spPr>
          <a:xfrm>
            <a:off x="0" y="1855238"/>
            <a:ext cx="47460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400" name="Google Shape;4400;p444"/>
          <p:cNvSpPr txBox="1"/>
          <p:nvPr>
            <p:ph idx="2" type="subTitle"/>
          </p:nvPr>
        </p:nvSpPr>
        <p:spPr>
          <a:xfrm>
            <a:off x="0" y="1855238"/>
            <a:ext cx="47460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4401" name="Google Shape;4401;p444"/>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402" name="Google Shape;4402;p44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403" name="Google Shape;4403;p444"/>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404" name="Google Shape;4404;p444"/>
          <p:cNvSpPr txBox="1"/>
          <p:nvPr>
            <p:ph idx="5" type="subTitle"/>
          </p:nvPr>
        </p:nvSpPr>
        <p:spPr>
          <a:xfrm>
            <a:off x="4974750" y="1855238"/>
            <a:ext cx="47460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4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4405" name="Shape 4405"/>
        <p:cNvGrpSpPr/>
        <p:nvPr/>
      </p:nvGrpSpPr>
      <p:grpSpPr>
        <a:xfrm>
          <a:off x="0" y="0"/>
          <a:ext cx="0" cy="0"/>
          <a:chOff x="0" y="0"/>
          <a:chExt cx="0" cy="0"/>
        </a:xfrm>
      </p:grpSpPr>
      <p:cxnSp>
        <p:nvCxnSpPr>
          <p:cNvPr id="4406" name="Google Shape;4406;p44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407" name="Google Shape;4407;p44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408" name="Google Shape;4408;p44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09" name="Google Shape;4409;p445"/>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410" name="Google Shape;4410;p445"/>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4411" name="Google Shape;4411;p445"/>
          <p:cNvPicPr preferRelativeResize="0"/>
          <p:nvPr/>
        </p:nvPicPr>
        <p:blipFill rotWithShape="1">
          <a:blip r:embed="rId3">
            <a:alphaModFix/>
          </a:blip>
          <a:srcRect b="0" l="0" r="0" t="0"/>
          <a:stretch/>
        </p:blipFill>
        <p:spPr>
          <a:xfrm>
            <a:off x="1307644" y="1722319"/>
            <a:ext cx="6527079" cy="2434829"/>
          </a:xfrm>
          <a:prstGeom prst="rect">
            <a:avLst/>
          </a:prstGeom>
          <a:noFill/>
          <a:ln>
            <a:noFill/>
          </a:ln>
        </p:spPr>
      </p:pic>
      <p:sp>
        <p:nvSpPr>
          <p:cNvPr id="4412" name="Google Shape;4412;p445"/>
          <p:cNvSpPr txBox="1"/>
          <p:nvPr>
            <p:ph idx="2" type="subTitle"/>
          </p:nvPr>
        </p:nvSpPr>
        <p:spPr>
          <a:xfrm>
            <a:off x="1696780" y="2223771"/>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4413" name="Google Shape;4413;p445"/>
          <p:cNvSpPr txBox="1"/>
          <p:nvPr>
            <p:ph idx="3" type="subTitle"/>
          </p:nvPr>
        </p:nvSpPr>
        <p:spPr>
          <a:xfrm>
            <a:off x="3753949" y="2223767"/>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4414" name="Google Shape;4414;p445"/>
          <p:cNvSpPr txBox="1"/>
          <p:nvPr>
            <p:ph idx="4" type="subTitle"/>
          </p:nvPr>
        </p:nvSpPr>
        <p:spPr>
          <a:xfrm>
            <a:off x="5811118" y="2223767"/>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4415" name="Google Shape;4415;p445"/>
          <p:cNvSpPr txBox="1"/>
          <p:nvPr>
            <p:ph idx="5"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416" name="Google Shape;4416;p44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417" name="Google Shape;4417;p445"/>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4418" name="Shape 4418"/>
        <p:cNvGrpSpPr/>
        <p:nvPr/>
      </p:nvGrpSpPr>
      <p:grpSpPr>
        <a:xfrm>
          <a:off x="0" y="0"/>
          <a:ext cx="0" cy="0"/>
          <a:chOff x="0" y="0"/>
          <a:chExt cx="0" cy="0"/>
        </a:xfrm>
      </p:grpSpPr>
      <p:sp>
        <p:nvSpPr>
          <p:cNvPr id="4419" name="Google Shape;4419;p44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4420" name="Google Shape;4420;p44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421" name="Google Shape;4421;p44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422" name="Google Shape;4422;p4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23" name="Google Shape;4423;p446"/>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424" name="Google Shape;4424;p446"/>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617" name="Shape 617"/>
        <p:cNvGrpSpPr/>
        <p:nvPr/>
      </p:nvGrpSpPr>
      <p:grpSpPr>
        <a:xfrm>
          <a:off x="0" y="0"/>
          <a:ext cx="0" cy="0"/>
          <a:chOff x="0" y="0"/>
          <a:chExt cx="0" cy="0"/>
        </a:xfrm>
      </p:grpSpPr>
      <p:cxnSp>
        <p:nvCxnSpPr>
          <p:cNvPr id="618" name="Google Shape;618;p4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19" name="Google Shape;619;p4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20" name="Google Shape;620;p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1" name="Google Shape;621;p46"/>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622" name="Google Shape;622;p46"/>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623" name="Google Shape;623;p46"/>
          <p:cNvCxnSpPr/>
          <p:nvPr/>
        </p:nvCxnSpPr>
        <p:spPr>
          <a:xfrm>
            <a:off x="3230700" y="2082713"/>
            <a:ext cx="0" cy="1726800"/>
          </a:xfrm>
          <a:prstGeom prst="straightConnector1">
            <a:avLst/>
          </a:prstGeom>
          <a:noFill/>
          <a:ln cap="flat" cmpd="sng" w="9525">
            <a:solidFill>
              <a:schemeClr val="dk2"/>
            </a:solidFill>
            <a:prstDash val="dot"/>
            <a:round/>
            <a:headEnd len="med" w="med" type="none"/>
            <a:tailEnd len="med" w="med" type="none"/>
          </a:ln>
        </p:spPr>
      </p:cxnSp>
      <p:cxnSp>
        <p:nvCxnSpPr>
          <p:cNvPr id="624" name="Google Shape;624;p46"/>
          <p:cNvCxnSpPr/>
          <p:nvPr/>
        </p:nvCxnSpPr>
        <p:spPr>
          <a:xfrm>
            <a:off x="5917913" y="2082713"/>
            <a:ext cx="0" cy="1726800"/>
          </a:xfrm>
          <a:prstGeom prst="straightConnector1">
            <a:avLst/>
          </a:prstGeom>
          <a:noFill/>
          <a:ln cap="flat" cmpd="sng" w="9525">
            <a:solidFill>
              <a:schemeClr val="dk2"/>
            </a:solidFill>
            <a:prstDash val="dot"/>
            <a:round/>
            <a:headEnd len="med" w="med" type="none"/>
            <a:tailEnd len="med" w="med" type="none"/>
          </a:ln>
        </p:spPr>
      </p:cxnSp>
      <p:sp>
        <p:nvSpPr>
          <p:cNvPr id="625" name="Google Shape;625;p46"/>
          <p:cNvSpPr txBox="1"/>
          <p:nvPr>
            <p:ph idx="2" type="subTitle"/>
          </p:nvPr>
        </p:nvSpPr>
        <p:spPr>
          <a:xfrm>
            <a:off x="855694"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626" name="Google Shape;626;p46"/>
          <p:cNvSpPr txBox="1"/>
          <p:nvPr>
            <p:ph idx="3" type="subTitle"/>
          </p:nvPr>
        </p:nvSpPr>
        <p:spPr>
          <a:xfrm>
            <a:off x="855694"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627" name="Google Shape;627;p46"/>
          <p:cNvSpPr txBox="1"/>
          <p:nvPr>
            <p:ph idx="4" type="subTitle"/>
          </p:nvPr>
        </p:nvSpPr>
        <p:spPr>
          <a:xfrm>
            <a:off x="3542906"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628" name="Google Shape;628;p46"/>
          <p:cNvSpPr txBox="1"/>
          <p:nvPr>
            <p:ph idx="5" type="subTitle"/>
          </p:nvPr>
        </p:nvSpPr>
        <p:spPr>
          <a:xfrm>
            <a:off x="6230119"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629" name="Google Shape;629;p46"/>
          <p:cNvSpPr txBox="1"/>
          <p:nvPr>
            <p:ph idx="6" type="subTitle"/>
          </p:nvPr>
        </p:nvSpPr>
        <p:spPr>
          <a:xfrm>
            <a:off x="3540600"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630" name="Google Shape;630;p46"/>
          <p:cNvSpPr txBox="1"/>
          <p:nvPr>
            <p:ph idx="7" type="subTitle"/>
          </p:nvPr>
        </p:nvSpPr>
        <p:spPr>
          <a:xfrm>
            <a:off x="6230119"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pic>
        <p:nvPicPr>
          <p:cNvPr id="631" name="Google Shape;631;p46"/>
          <p:cNvPicPr preferRelativeResize="0"/>
          <p:nvPr/>
        </p:nvPicPr>
        <p:blipFill>
          <a:blip r:embed="rId3">
            <a:alphaModFix/>
          </a:blip>
          <a:stretch>
            <a:fillRect/>
          </a:stretch>
        </p:blipFill>
        <p:spPr>
          <a:xfrm>
            <a:off x="783604" y="1662897"/>
            <a:ext cx="414811" cy="414797"/>
          </a:xfrm>
          <a:prstGeom prst="rect">
            <a:avLst/>
          </a:prstGeom>
          <a:noFill/>
          <a:ln>
            <a:noFill/>
          </a:ln>
        </p:spPr>
      </p:pic>
      <p:pic>
        <p:nvPicPr>
          <p:cNvPr id="632" name="Google Shape;632;p46"/>
          <p:cNvPicPr preferRelativeResize="0"/>
          <p:nvPr/>
        </p:nvPicPr>
        <p:blipFill>
          <a:blip r:embed="rId3">
            <a:alphaModFix/>
          </a:blip>
          <a:stretch>
            <a:fillRect/>
          </a:stretch>
        </p:blipFill>
        <p:spPr>
          <a:xfrm>
            <a:off x="3470819" y="1662897"/>
            <a:ext cx="414811" cy="414797"/>
          </a:xfrm>
          <a:prstGeom prst="rect">
            <a:avLst/>
          </a:prstGeom>
          <a:noFill/>
          <a:ln>
            <a:noFill/>
          </a:ln>
        </p:spPr>
      </p:pic>
      <p:pic>
        <p:nvPicPr>
          <p:cNvPr id="633" name="Google Shape;633;p46"/>
          <p:cNvPicPr preferRelativeResize="0"/>
          <p:nvPr/>
        </p:nvPicPr>
        <p:blipFill>
          <a:blip r:embed="rId3">
            <a:alphaModFix/>
          </a:blip>
          <a:stretch>
            <a:fillRect/>
          </a:stretch>
        </p:blipFill>
        <p:spPr>
          <a:xfrm>
            <a:off x="6158034" y="1662897"/>
            <a:ext cx="414811" cy="414797"/>
          </a:xfrm>
          <a:prstGeom prst="rect">
            <a:avLst/>
          </a:prstGeom>
          <a:noFill/>
          <a:ln>
            <a:noFill/>
          </a:ln>
        </p:spPr>
      </p:pic>
      <p:sp>
        <p:nvSpPr>
          <p:cNvPr id="634" name="Google Shape;634;p46"/>
          <p:cNvSpPr txBox="1"/>
          <p:nvPr>
            <p:ph idx="8"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35" name="Google Shape;635;p4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36" name="Google Shape;636;p46"/>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4425" name="Shape 4425"/>
        <p:cNvGrpSpPr/>
        <p:nvPr/>
      </p:nvGrpSpPr>
      <p:grpSpPr>
        <a:xfrm>
          <a:off x="0" y="0"/>
          <a:ext cx="0" cy="0"/>
          <a:chOff x="0" y="0"/>
          <a:chExt cx="0" cy="0"/>
        </a:xfrm>
      </p:grpSpPr>
      <p:sp>
        <p:nvSpPr>
          <p:cNvPr id="4426" name="Google Shape;4426;p44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427" name="Google Shape;4427;p44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428" name="Google Shape;4428;p44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429" name="Google Shape;4429;p44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430" name="Google Shape;4430;p4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31" name="Google Shape;4431;p447"/>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432" name="Google Shape;4432;p447"/>
          <p:cNvSpPr txBox="1"/>
          <p:nvPr>
            <p:ph idx="2"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433" name="Google Shape;4433;p44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434" name="Google Shape;4434;p447"/>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4435" name="Shape 4435"/>
        <p:cNvGrpSpPr/>
        <p:nvPr/>
      </p:nvGrpSpPr>
      <p:grpSpPr>
        <a:xfrm>
          <a:off x="0" y="0"/>
          <a:ext cx="0" cy="0"/>
          <a:chOff x="0" y="0"/>
          <a:chExt cx="0" cy="0"/>
        </a:xfrm>
      </p:grpSpPr>
      <p:cxnSp>
        <p:nvCxnSpPr>
          <p:cNvPr id="4436" name="Google Shape;4436;p44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437" name="Google Shape;4437;p44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438" name="Google Shape;4438;p4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39" name="Google Shape;4439;p448"/>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440" name="Google Shape;4440;p448"/>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441" name="Google Shape;4441;p448"/>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442" name="Google Shape;4442;p44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443" name="Google Shape;4443;p448"/>
          <p:cNvSpPr txBox="1"/>
          <p:nvPr>
            <p:ph idx="3"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4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4444" name="Shape 4444"/>
        <p:cNvGrpSpPr/>
        <p:nvPr/>
      </p:nvGrpSpPr>
      <p:grpSpPr>
        <a:xfrm>
          <a:off x="0" y="0"/>
          <a:ext cx="0" cy="0"/>
          <a:chOff x="0" y="0"/>
          <a:chExt cx="0" cy="0"/>
        </a:xfrm>
      </p:grpSpPr>
      <p:sp>
        <p:nvSpPr>
          <p:cNvPr id="4445" name="Google Shape;4445;p44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446" name="Google Shape;4446;p44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447" name="Google Shape;4447;p44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448" name="Google Shape;4448;p4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49" name="Google Shape;4449;p449"/>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450" name="Google Shape;4450;p449"/>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451" name="Google Shape;4451;p449"/>
          <p:cNvSpPr txBox="1"/>
          <p:nvPr>
            <p:ph idx="3" type="body"/>
          </p:nvPr>
        </p:nvSpPr>
        <p:spPr>
          <a:xfrm>
            <a:off x="1828800" y="120015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4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4452" name="Shape 4452"/>
        <p:cNvGrpSpPr/>
        <p:nvPr/>
      </p:nvGrpSpPr>
      <p:grpSpPr>
        <a:xfrm>
          <a:off x="0" y="0"/>
          <a:ext cx="0" cy="0"/>
          <a:chOff x="0" y="0"/>
          <a:chExt cx="0" cy="0"/>
        </a:xfrm>
      </p:grpSpPr>
      <p:cxnSp>
        <p:nvCxnSpPr>
          <p:cNvPr id="4453" name="Google Shape;4453;p45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454" name="Google Shape;4454;p45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455" name="Google Shape;4455;p45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56" name="Google Shape;4456;p450"/>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457" name="Google Shape;4457;p450"/>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458" name="Google Shape;4458;p450"/>
          <p:cNvSpPr txBox="1"/>
          <p:nvPr>
            <p:ph idx="2" type="body"/>
          </p:nvPr>
        </p:nvSpPr>
        <p:spPr>
          <a:xfrm>
            <a:off x="663844" y="1718383"/>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4459" name="Google Shape;4459;p450"/>
          <p:cNvSpPr txBox="1"/>
          <p:nvPr>
            <p:ph idx="3"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4460" name="Google Shape;4460;p450"/>
          <p:cNvSpPr txBox="1"/>
          <p:nvPr>
            <p:ph idx="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461" name="Google Shape;4461;p45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462" name="Google Shape;4462;p450"/>
          <p:cNvSpPr txBox="1"/>
          <p:nvPr>
            <p:ph idx="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4463" name="Shape 4463"/>
        <p:cNvGrpSpPr/>
        <p:nvPr/>
      </p:nvGrpSpPr>
      <p:grpSpPr>
        <a:xfrm>
          <a:off x="0" y="0"/>
          <a:ext cx="0" cy="0"/>
          <a:chOff x="0" y="0"/>
          <a:chExt cx="0" cy="0"/>
        </a:xfrm>
      </p:grpSpPr>
      <p:cxnSp>
        <p:nvCxnSpPr>
          <p:cNvPr id="4464" name="Google Shape;4464;p45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465" name="Google Shape;4465;p45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466" name="Google Shape;4466;p4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67" name="Google Shape;4467;p451"/>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468" name="Google Shape;4468;p451"/>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469" name="Google Shape;4469;p451"/>
          <p:cNvSpPr txBox="1"/>
          <p:nvPr>
            <p:ph idx="2"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4470" name="Google Shape;4470;p451"/>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471" name="Google Shape;4471;p45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472" name="Google Shape;4472;p451"/>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4473" name="Shape 4473"/>
        <p:cNvGrpSpPr/>
        <p:nvPr/>
      </p:nvGrpSpPr>
      <p:grpSpPr>
        <a:xfrm>
          <a:off x="0" y="0"/>
          <a:ext cx="0" cy="0"/>
          <a:chOff x="0" y="0"/>
          <a:chExt cx="0" cy="0"/>
        </a:xfrm>
      </p:grpSpPr>
      <p:sp>
        <p:nvSpPr>
          <p:cNvPr id="4474" name="Google Shape;4474;p45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475" name="Google Shape;4475;p45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476" name="Google Shape;4476;p45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477" name="Google Shape;4477;p45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78" name="Google Shape;4478;p452"/>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479" name="Google Shape;4479;p452"/>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480" name="Google Shape;4480;p452"/>
          <p:cNvCxnSpPr/>
          <p:nvPr/>
        </p:nvCxnSpPr>
        <p:spPr>
          <a:xfrm>
            <a:off x="3109811" y="-5512"/>
            <a:ext cx="0" cy="5154600"/>
          </a:xfrm>
          <a:prstGeom prst="straightConnector1">
            <a:avLst/>
          </a:prstGeom>
          <a:noFill/>
          <a:ln cap="flat" cmpd="sng" w="28575">
            <a:solidFill>
              <a:srgbClr val="D5D5D5"/>
            </a:solidFill>
            <a:prstDash val="solid"/>
            <a:round/>
            <a:headEnd len="med" w="med" type="none"/>
            <a:tailEnd len="med" w="med" type="none"/>
          </a:ln>
        </p:spPr>
      </p:cxnSp>
      <p:sp>
        <p:nvSpPr>
          <p:cNvPr id="4481" name="Google Shape;4481;p452"/>
          <p:cNvSpPr txBox="1"/>
          <p:nvPr>
            <p:ph idx="3" type="subTitle"/>
          </p:nvPr>
        </p:nvSpPr>
        <p:spPr>
          <a:xfrm>
            <a:off x="3350831" y="1374657"/>
            <a:ext cx="3836700" cy="4842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p:txBody>
      </p:sp>
      <p:sp>
        <p:nvSpPr>
          <p:cNvPr id="4482" name="Google Shape;4482;p452"/>
          <p:cNvSpPr txBox="1"/>
          <p:nvPr>
            <p:ph idx="4" type="subTitle"/>
          </p:nvPr>
        </p:nvSpPr>
        <p:spPr>
          <a:xfrm>
            <a:off x="3350831" y="1080975"/>
            <a:ext cx="3404100" cy="224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4483" name="Google Shape;4483;p452"/>
          <p:cNvSpPr txBox="1"/>
          <p:nvPr>
            <p:ph idx="5" type="subTitle"/>
          </p:nvPr>
        </p:nvSpPr>
        <p:spPr>
          <a:xfrm>
            <a:off x="2521875" y="1374657"/>
            <a:ext cx="517500" cy="1761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Tree>
  </p:cSld>
  <p:clrMapOvr>
    <a:masterClrMapping/>
  </p:clrMapOvr>
</p:sldLayout>
</file>

<file path=ppt/slideLayouts/slideLayout4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4484" name="Shape 4484"/>
        <p:cNvGrpSpPr/>
        <p:nvPr/>
      </p:nvGrpSpPr>
      <p:grpSpPr>
        <a:xfrm>
          <a:off x="0" y="0"/>
          <a:ext cx="0" cy="0"/>
          <a:chOff x="0" y="0"/>
          <a:chExt cx="0" cy="0"/>
        </a:xfrm>
      </p:grpSpPr>
      <p:cxnSp>
        <p:nvCxnSpPr>
          <p:cNvPr id="4485" name="Google Shape;4485;p45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486" name="Google Shape;4486;p45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487" name="Google Shape;4487;p45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488" name="Google Shape;4488;p453"/>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489" name="Google Shape;4489;p453"/>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490" name="Google Shape;4490;p453"/>
          <p:cNvSpPr txBox="1"/>
          <p:nvPr>
            <p:ph idx="2"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4491" name="Google Shape;4491;p453"/>
          <p:cNvSpPr txBox="1"/>
          <p:nvPr>
            <p:ph idx="3"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4492" name="Google Shape;4492;p453"/>
          <p:cNvSpPr txBox="1"/>
          <p:nvPr>
            <p:ph idx="4" type="subTitle"/>
          </p:nvPr>
        </p:nvSpPr>
        <p:spPr>
          <a:xfrm>
            <a:off x="1197356" y="3302681"/>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4493" name="Google Shape;4493;p453"/>
          <p:cNvSpPr txBox="1"/>
          <p:nvPr>
            <p:ph idx="5" type="subTitle"/>
          </p:nvPr>
        </p:nvSpPr>
        <p:spPr>
          <a:xfrm>
            <a:off x="2459231" y="2919383"/>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4494" name="Google Shape;4494;p453"/>
          <p:cNvSpPr txBox="1"/>
          <p:nvPr>
            <p:ph idx="6"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4495" name="Google Shape;4495;p453"/>
          <p:cNvSpPr txBox="1"/>
          <p:nvPr>
            <p:ph idx="7"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
        <p:nvSpPr>
          <p:cNvPr id="4496" name="Google Shape;4496;p453"/>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497" name="Google Shape;4497;p45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498" name="Google Shape;4498;p453"/>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4499" name="Shape 4499"/>
        <p:cNvGrpSpPr/>
        <p:nvPr/>
      </p:nvGrpSpPr>
      <p:grpSpPr>
        <a:xfrm>
          <a:off x="0" y="0"/>
          <a:ext cx="0" cy="0"/>
          <a:chOff x="0" y="0"/>
          <a:chExt cx="0" cy="0"/>
        </a:xfrm>
      </p:grpSpPr>
      <p:sp>
        <p:nvSpPr>
          <p:cNvPr id="4500" name="Google Shape;4500;p454"/>
          <p:cNvSpPr txBox="1"/>
          <p:nvPr>
            <p:ph idx="1" type="subTitle"/>
          </p:nvPr>
        </p:nvSpPr>
        <p:spPr>
          <a:xfrm>
            <a:off x="756675"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4501" name="Google Shape;4501;p454"/>
          <p:cNvSpPr txBox="1"/>
          <p:nvPr>
            <p:ph idx="2" type="subTitle"/>
          </p:nvPr>
        </p:nvSpPr>
        <p:spPr>
          <a:xfrm>
            <a:off x="3441488"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4502" name="Google Shape;4502;p454"/>
          <p:cNvSpPr txBox="1"/>
          <p:nvPr>
            <p:ph idx="3" type="subTitle"/>
          </p:nvPr>
        </p:nvSpPr>
        <p:spPr>
          <a:xfrm>
            <a:off x="6126263"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cxnSp>
        <p:nvCxnSpPr>
          <p:cNvPr id="4503" name="Google Shape;4503;p45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504" name="Google Shape;4504;p45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505" name="Google Shape;4505;p4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06" name="Google Shape;4506;p454"/>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507" name="Google Shape;4507;p454"/>
          <p:cNvSpPr txBox="1"/>
          <p:nvPr>
            <p:ph idx="4"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508" name="Google Shape;4508;p454"/>
          <p:cNvCxnSpPr/>
          <p:nvPr/>
        </p:nvCxnSpPr>
        <p:spPr>
          <a:xfrm>
            <a:off x="3229609" y="1995769"/>
            <a:ext cx="0" cy="1917300"/>
          </a:xfrm>
          <a:prstGeom prst="straightConnector1">
            <a:avLst/>
          </a:prstGeom>
          <a:noFill/>
          <a:ln cap="flat" cmpd="sng" w="9525">
            <a:solidFill>
              <a:schemeClr val="dk2"/>
            </a:solidFill>
            <a:prstDash val="dot"/>
            <a:round/>
            <a:headEnd len="med" w="med" type="none"/>
            <a:tailEnd len="med" w="med" type="none"/>
          </a:ln>
        </p:spPr>
      </p:cxnSp>
      <p:cxnSp>
        <p:nvCxnSpPr>
          <p:cNvPr id="4509" name="Google Shape;4509;p454"/>
          <p:cNvCxnSpPr/>
          <p:nvPr/>
        </p:nvCxnSpPr>
        <p:spPr>
          <a:xfrm>
            <a:off x="5914384" y="1995769"/>
            <a:ext cx="0" cy="1917300"/>
          </a:xfrm>
          <a:prstGeom prst="straightConnector1">
            <a:avLst/>
          </a:prstGeom>
          <a:noFill/>
          <a:ln cap="flat" cmpd="sng" w="9525">
            <a:solidFill>
              <a:schemeClr val="dk2"/>
            </a:solidFill>
            <a:prstDash val="dot"/>
            <a:round/>
            <a:headEnd len="med" w="med" type="none"/>
            <a:tailEnd len="med" w="med" type="none"/>
          </a:ln>
        </p:spPr>
      </p:cxnSp>
      <p:sp>
        <p:nvSpPr>
          <p:cNvPr id="4510" name="Google Shape;4510;p454"/>
          <p:cNvSpPr txBox="1"/>
          <p:nvPr>
            <p:ph idx="5" type="subTitle"/>
          </p:nvPr>
        </p:nvSpPr>
        <p:spPr>
          <a:xfrm>
            <a:off x="3351225"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511" name="Google Shape;4511;p454"/>
          <p:cNvSpPr txBox="1"/>
          <p:nvPr>
            <p:ph idx="6" type="subTitle"/>
          </p:nvPr>
        </p:nvSpPr>
        <p:spPr>
          <a:xfrm>
            <a:off x="3351300"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512" name="Google Shape;4512;p454"/>
          <p:cNvSpPr txBox="1"/>
          <p:nvPr>
            <p:ph idx="7" type="subTitle"/>
          </p:nvPr>
        </p:nvSpPr>
        <p:spPr>
          <a:xfrm>
            <a:off x="603600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513" name="Google Shape;4513;p454"/>
          <p:cNvSpPr txBox="1"/>
          <p:nvPr>
            <p:ph idx="8" type="subTitle"/>
          </p:nvPr>
        </p:nvSpPr>
        <p:spPr>
          <a:xfrm>
            <a:off x="603607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514" name="Google Shape;4514;p454"/>
          <p:cNvSpPr txBox="1"/>
          <p:nvPr>
            <p:ph idx="9" type="subTitle"/>
          </p:nvPr>
        </p:nvSpPr>
        <p:spPr>
          <a:xfrm>
            <a:off x="66645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515" name="Google Shape;4515;p454"/>
          <p:cNvSpPr txBox="1"/>
          <p:nvPr>
            <p:ph idx="13" type="subTitle"/>
          </p:nvPr>
        </p:nvSpPr>
        <p:spPr>
          <a:xfrm>
            <a:off x="66652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516" name="Google Shape;4516;p454"/>
          <p:cNvSpPr txBox="1"/>
          <p:nvPr>
            <p:ph idx="1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517" name="Google Shape;4517;p45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518" name="Google Shape;4518;p454"/>
          <p:cNvSpPr txBox="1"/>
          <p:nvPr>
            <p:ph idx="1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4519" name="Shape 4519"/>
        <p:cNvGrpSpPr/>
        <p:nvPr/>
      </p:nvGrpSpPr>
      <p:grpSpPr>
        <a:xfrm>
          <a:off x="0" y="0"/>
          <a:ext cx="0" cy="0"/>
          <a:chOff x="0" y="0"/>
          <a:chExt cx="0" cy="0"/>
        </a:xfrm>
      </p:grpSpPr>
      <p:sp>
        <p:nvSpPr>
          <p:cNvPr id="4520" name="Google Shape;4520;p455"/>
          <p:cNvSpPr txBox="1"/>
          <p:nvPr>
            <p:ph idx="1" type="subTitle"/>
          </p:nvPr>
        </p:nvSpPr>
        <p:spPr>
          <a:xfrm>
            <a:off x="3416662"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4521" name="Google Shape;4521;p455"/>
          <p:cNvSpPr txBox="1"/>
          <p:nvPr>
            <p:ph idx="2" type="subTitle"/>
          </p:nvPr>
        </p:nvSpPr>
        <p:spPr>
          <a:xfrm>
            <a:off x="5979694"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cxnSp>
        <p:nvCxnSpPr>
          <p:cNvPr id="4522" name="Google Shape;4522;p45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523" name="Google Shape;4523;p45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524" name="Google Shape;4524;p4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25" name="Google Shape;4525;p455"/>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526" name="Google Shape;4526;p455"/>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527" name="Google Shape;4527;p455"/>
          <p:cNvSpPr txBox="1"/>
          <p:nvPr>
            <p:ph idx="4"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4528" name="Google Shape;4528;p455"/>
          <p:cNvCxnSpPr/>
          <p:nvPr/>
        </p:nvCxnSpPr>
        <p:spPr>
          <a:xfrm>
            <a:off x="5914388" y="2758013"/>
            <a:ext cx="0" cy="1053600"/>
          </a:xfrm>
          <a:prstGeom prst="straightConnector1">
            <a:avLst/>
          </a:prstGeom>
          <a:noFill/>
          <a:ln cap="flat" cmpd="sng" w="9525">
            <a:solidFill>
              <a:schemeClr val="dk2"/>
            </a:solidFill>
            <a:prstDash val="dot"/>
            <a:round/>
            <a:headEnd len="med" w="med" type="none"/>
            <a:tailEnd len="med" w="med" type="none"/>
          </a:ln>
        </p:spPr>
      </p:cxnSp>
      <p:sp>
        <p:nvSpPr>
          <p:cNvPr id="4529" name="Google Shape;4529;p455"/>
          <p:cNvSpPr txBox="1"/>
          <p:nvPr>
            <p:ph idx="5" type="subTitle"/>
          </p:nvPr>
        </p:nvSpPr>
        <p:spPr>
          <a:xfrm>
            <a:off x="3465563"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530" name="Google Shape;4530;p455"/>
          <p:cNvSpPr txBox="1"/>
          <p:nvPr>
            <p:ph idx="6" type="subTitle"/>
          </p:nvPr>
        </p:nvSpPr>
        <p:spPr>
          <a:xfrm>
            <a:off x="3465563"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531" name="Google Shape;4531;p455"/>
          <p:cNvSpPr txBox="1"/>
          <p:nvPr>
            <p:ph idx="7" type="subTitle"/>
          </p:nvPr>
        </p:nvSpPr>
        <p:spPr>
          <a:xfrm>
            <a:off x="6038381"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532" name="Google Shape;4532;p455"/>
          <p:cNvSpPr txBox="1"/>
          <p:nvPr>
            <p:ph idx="8" type="subTitle"/>
          </p:nvPr>
        </p:nvSpPr>
        <p:spPr>
          <a:xfrm>
            <a:off x="6038381"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533" name="Google Shape;4533;p455"/>
          <p:cNvSpPr txBox="1"/>
          <p:nvPr>
            <p:ph idx="9"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534" name="Google Shape;4534;p45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535" name="Google Shape;4535;p455"/>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4536" name="Shape 4536"/>
        <p:cNvGrpSpPr/>
        <p:nvPr/>
      </p:nvGrpSpPr>
      <p:grpSpPr>
        <a:xfrm>
          <a:off x="0" y="0"/>
          <a:ext cx="0" cy="0"/>
          <a:chOff x="0" y="0"/>
          <a:chExt cx="0" cy="0"/>
        </a:xfrm>
      </p:grpSpPr>
      <p:cxnSp>
        <p:nvCxnSpPr>
          <p:cNvPr id="4537" name="Google Shape;4537;p45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538" name="Google Shape;4538;p45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539" name="Google Shape;4539;p45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40" name="Google Shape;4540;p456"/>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541" name="Google Shape;4541;p456"/>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542" name="Google Shape;4542;p456"/>
          <p:cNvCxnSpPr/>
          <p:nvPr/>
        </p:nvCxnSpPr>
        <p:spPr>
          <a:xfrm>
            <a:off x="5914388" y="3329513"/>
            <a:ext cx="0" cy="1053600"/>
          </a:xfrm>
          <a:prstGeom prst="straightConnector1">
            <a:avLst/>
          </a:prstGeom>
          <a:noFill/>
          <a:ln cap="flat" cmpd="sng" w="9525">
            <a:solidFill>
              <a:schemeClr val="dk2"/>
            </a:solidFill>
            <a:prstDash val="dot"/>
            <a:round/>
            <a:headEnd len="med" w="med" type="none"/>
            <a:tailEnd len="med" w="med" type="none"/>
          </a:ln>
        </p:spPr>
      </p:cxnSp>
      <p:sp>
        <p:nvSpPr>
          <p:cNvPr id="4543" name="Google Shape;4543;p456"/>
          <p:cNvSpPr txBox="1"/>
          <p:nvPr>
            <p:ph idx="2"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4544" name="Google Shape;4544;p456"/>
          <p:cNvSpPr txBox="1"/>
          <p:nvPr>
            <p:ph idx="3" type="subTitle"/>
          </p:nvPr>
        </p:nvSpPr>
        <p:spPr>
          <a:xfrm>
            <a:off x="3465563"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545" name="Google Shape;4545;p456"/>
          <p:cNvSpPr txBox="1"/>
          <p:nvPr>
            <p:ph idx="4" type="subTitle"/>
          </p:nvPr>
        </p:nvSpPr>
        <p:spPr>
          <a:xfrm>
            <a:off x="3465563"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546" name="Google Shape;4546;p456"/>
          <p:cNvSpPr txBox="1"/>
          <p:nvPr>
            <p:ph idx="5" type="subTitle"/>
          </p:nvPr>
        </p:nvSpPr>
        <p:spPr>
          <a:xfrm>
            <a:off x="6038381"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547" name="Google Shape;4547;p456"/>
          <p:cNvSpPr txBox="1"/>
          <p:nvPr>
            <p:ph idx="6" type="subTitle"/>
          </p:nvPr>
        </p:nvSpPr>
        <p:spPr>
          <a:xfrm>
            <a:off x="6038381"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548" name="Google Shape;4548;p456"/>
          <p:cNvSpPr txBox="1"/>
          <p:nvPr>
            <p:ph idx="7"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549" name="Google Shape;4549;p45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550" name="Google Shape;4550;p456"/>
          <p:cNvSpPr txBox="1"/>
          <p:nvPr>
            <p:ph idx="8"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637" name="Shape 637"/>
        <p:cNvGrpSpPr/>
        <p:nvPr/>
      </p:nvGrpSpPr>
      <p:grpSpPr>
        <a:xfrm>
          <a:off x="0" y="0"/>
          <a:ext cx="0" cy="0"/>
          <a:chOff x="0" y="0"/>
          <a:chExt cx="0" cy="0"/>
        </a:xfrm>
      </p:grpSpPr>
      <p:cxnSp>
        <p:nvCxnSpPr>
          <p:cNvPr id="638" name="Google Shape;638;p4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39" name="Google Shape;639;p4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40" name="Google Shape;640;p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41" name="Google Shape;641;p47"/>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642" name="Google Shape;642;p47"/>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643" name="Google Shape;643;p47"/>
          <p:cNvCxnSpPr/>
          <p:nvPr/>
        </p:nvCxnSpPr>
        <p:spPr>
          <a:xfrm>
            <a:off x="4574182" y="2097150"/>
            <a:ext cx="0" cy="2192700"/>
          </a:xfrm>
          <a:prstGeom prst="straightConnector1">
            <a:avLst/>
          </a:prstGeom>
          <a:noFill/>
          <a:ln cap="flat" cmpd="sng" w="9525">
            <a:solidFill>
              <a:schemeClr val="dk2"/>
            </a:solidFill>
            <a:prstDash val="dot"/>
            <a:round/>
            <a:headEnd len="med" w="med" type="none"/>
            <a:tailEnd len="med" w="med" type="none"/>
          </a:ln>
        </p:spPr>
      </p:cxnSp>
      <p:sp>
        <p:nvSpPr>
          <p:cNvPr id="644" name="Google Shape;644;p47"/>
          <p:cNvSpPr txBox="1"/>
          <p:nvPr>
            <p:ph idx="2" type="subTitle"/>
          </p:nvPr>
        </p:nvSpPr>
        <p:spPr>
          <a:xfrm>
            <a:off x="100734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645" name="Google Shape;645;p47"/>
          <p:cNvSpPr txBox="1"/>
          <p:nvPr>
            <p:ph idx="3" type="subTitle"/>
          </p:nvPr>
        </p:nvSpPr>
        <p:spPr>
          <a:xfrm>
            <a:off x="100734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646" name="Google Shape;646;p47"/>
          <p:cNvSpPr txBox="1"/>
          <p:nvPr>
            <p:ph idx="4" type="subTitle"/>
          </p:nvPr>
        </p:nvSpPr>
        <p:spPr>
          <a:xfrm>
            <a:off x="489699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647" name="Google Shape;647;p47"/>
          <p:cNvSpPr txBox="1"/>
          <p:nvPr>
            <p:ph idx="5" type="subTitle"/>
          </p:nvPr>
        </p:nvSpPr>
        <p:spPr>
          <a:xfrm>
            <a:off x="489699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648" name="Google Shape;648;p47"/>
          <p:cNvPicPr preferRelativeResize="0"/>
          <p:nvPr/>
        </p:nvPicPr>
        <p:blipFill>
          <a:blip r:embed="rId3">
            <a:alphaModFix/>
          </a:blip>
          <a:stretch>
            <a:fillRect/>
          </a:stretch>
        </p:blipFill>
        <p:spPr>
          <a:xfrm>
            <a:off x="920311" y="1533667"/>
            <a:ext cx="548638" cy="548626"/>
          </a:xfrm>
          <a:prstGeom prst="rect">
            <a:avLst/>
          </a:prstGeom>
          <a:noFill/>
          <a:ln>
            <a:noFill/>
          </a:ln>
        </p:spPr>
      </p:pic>
      <p:pic>
        <p:nvPicPr>
          <p:cNvPr id="649" name="Google Shape;649;p47"/>
          <p:cNvPicPr preferRelativeResize="0"/>
          <p:nvPr/>
        </p:nvPicPr>
        <p:blipFill>
          <a:blip r:embed="rId3">
            <a:alphaModFix/>
          </a:blip>
          <a:stretch>
            <a:fillRect/>
          </a:stretch>
        </p:blipFill>
        <p:spPr>
          <a:xfrm>
            <a:off x="4809961" y="1533667"/>
            <a:ext cx="548638" cy="548626"/>
          </a:xfrm>
          <a:prstGeom prst="rect">
            <a:avLst/>
          </a:prstGeom>
          <a:noFill/>
          <a:ln>
            <a:noFill/>
          </a:ln>
        </p:spPr>
      </p:pic>
      <p:sp>
        <p:nvSpPr>
          <p:cNvPr id="650" name="Google Shape;650;p47"/>
          <p:cNvSpPr txBox="1"/>
          <p:nvPr>
            <p:ph idx="6"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51" name="Google Shape;651;p4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52" name="Google Shape;652;p47"/>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4551" name="Shape 4551"/>
        <p:cNvGrpSpPr/>
        <p:nvPr/>
      </p:nvGrpSpPr>
      <p:grpSpPr>
        <a:xfrm>
          <a:off x="0" y="0"/>
          <a:ext cx="0" cy="0"/>
          <a:chOff x="0" y="0"/>
          <a:chExt cx="0" cy="0"/>
        </a:xfrm>
      </p:grpSpPr>
      <p:cxnSp>
        <p:nvCxnSpPr>
          <p:cNvPr id="4552" name="Google Shape;4552;p45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553" name="Google Shape;4553;p45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554" name="Google Shape;4554;p45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55" name="Google Shape;4555;p457"/>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556" name="Google Shape;4556;p457"/>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557" name="Google Shape;4557;p457"/>
          <p:cNvSpPr txBox="1"/>
          <p:nvPr>
            <p:ph idx="2"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4558" name="Google Shape;4558;p457"/>
          <p:cNvSpPr txBox="1"/>
          <p:nvPr>
            <p:ph idx="3" type="subTitle"/>
          </p:nvPr>
        </p:nvSpPr>
        <p:spPr>
          <a:xfrm>
            <a:off x="6808678" y="2286319"/>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4559" name="Google Shape;4559;p457"/>
          <p:cNvSpPr txBox="1"/>
          <p:nvPr>
            <p:ph idx="4" type="subTitle"/>
          </p:nvPr>
        </p:nvSpPr>
        <p:spPr>
          <a:xfrm>
            <a:off x="7713384" y="2286319"/>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4560" name="Google Shape;4560;p457"/>
          <p:cNvSpPr txBox="1"/>
          <p:nvPr>
            <p:ph idx="5" type="subTitle"/>
          </p:nvPr>
        </p:nvSpPr>
        <p:spPr>
          <a:xfrm>
            <a:off x="6808678" y="2881220"/>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4561" name="Google Shape;4561;p457"/>
          <p:cNvSpPr txBox="1"/>
          <p:nvPr>
            <p:ph idx="6" type="subTitle"/>
          </p:nvPr>
        </p:nvSpPr>
        <p:spPr>
          <a:xfrm>
            <a:off x="7713384" y="2881220"/>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4562" name="Google Shape;4562;p457"/>
          <p:cNvSpPr txBox="1"/>
          <p:nvPr>
            <p:ph idx="7" type="subTitle"/>
          </p:nvPr>
        </p:nvSpPr>
        <p:spPr>
          <a:xfrm>
            <a:off x="6808678" y="3452645"/>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4563" name="Google Shape;4563;p457"/>
          <p:cNvSpPr txBox="1"/>
          <p:nvPr>
            <p:ph idx="8" type="subTitle"/>
          </p:nvPr>
        </p:nvSpPr>
        <p:spPr>
          <a:xfrm>
            <a:off x="7713384" y="3452645"/>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4564" name="Google Shape;4564;p457"/>
          <p:cNvSpPr txBox="1"/>
          <p:nvPr>
            <p:ph idx="9"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565" name="Google Shape;4565;p45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566" name="Google Shape;4566;p457"/>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4567" name="Shape 4567"/>
        <p:cNvGrpSpPr/>
        <p:nvPr/>
      </p:nvGrpSpPr>
      <p:grpSpPr>
        <a:xfrm>
          <a:off x="0" y="0"/>
          <a:ext cx="0" cy="0"/>
          <a:chOff x="0" y="0"/>
          <a:chExt cx="0" cy="0"/>
        </a:xfrm>
      </p:grpSpPr>
      <p:cxnSp>
        <p:nvCxnSpPr>
          <p:cNvPr id="4568" name="Google Shape;4568;p45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569" name="Google Shape;4569;p45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570" name="Google Shape;4570;p45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571" name="Google Shape;4571;p458"/>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572" name="Google Shape;4572;p458"/>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573" name="Google Shape;4573;p458"/>
          <p:cNvSpPr txBox="1"/>
          <p:nvPr>
            <p:ph idx="2" type="subTitle"/>
          </p:nvPr>
        </p:nvSpPr>
        <p:spPr>
          <a:xfrm>
            <a:off x="6036038" y="217395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4574" name="Google Shape;4574;p458"/>
          <p:cNvSpPr txBox="1"/>
          <p:nvPr>
            <p:ph idx="3" type="subTitle"/>
          </p:nvPr>
        </p:nvSpPr>
        <p:spPr>
          <a:xfrm>
            <a:off x="6036038" y="190545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9pPr>
          </a:lstStyle>
          <a:p/>
        </p:txBody>
      </p:sp>
      <p:sp>
        <p:nvSpPr>
          <p:cNvPr id="4575" name="Google Shape;4575;p458"/>
          <p:cNvSpPr txBox="1"/>
          <p:nvPr>
            <p:ph idx="4" type="subTitle"/>
          </p:nvPr>
        </p:nvSpPr>
        <p:spPr>
          <a:xfrm>
            <a:off x="6036038" y="350760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4576" name="Google Shape;4576;p458"/>
          <p:cNvSpPr txBox="1"/>
          <p:nvPr>
            <p:ph idx="5" type="subTitle"/>
          </p:nvPr>
        </p:nvSpPr>
        <p:spPr>
          <a:xfrm>
            <a:off x="6036038" y="323910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9pPr>
          </a:lstStyle>
          <a:p/>
        </p:txBody>
      </p:sp>
      <p:sp>
        <p:nvSpPr>
          <p:cNvPr id="4577" name="Google Shape;4577;p458"/>
          <p:cNvSpPr/>
          <p:nvPr/>
        </p:nvSpPr>
        <p:spPr>
          <a:xfrm>
            <a:off x="66714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78" name="Google Shape;4578;p458"/>
          <p:cNvSpPr/>
          <p:nvPr/>
        </p:nvSpPr>
        <p:spPr>
          <a:xfrm>
            <a:off x="66714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79" name="Google Shape;4579;p458"/>
          <p:cNvSpPr/>
          <p:nvPr/>
        </p:nvSpPr>
        <p:spPr>
          <a:xfrm>
            <a:off x="66714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80" name="Google Shape;4580;p458"/>
          <p:cNvSpPr/>
          <p:nvPr/>
        </p:nvSpPr>
        <p:spPr>
          <a:xfrm>
            <a:off x="66714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81" name="Google Shape;4581;p458"/>
          <p:cNvSpPr/>
          <p:nvPr/>
        </p:nvSpPr>
        <p:spPr>
          <a:xfrm>
            <a:off x="66714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82" name="Google Shape;4582;p458"/>
          <p:cNvSpPr/>
          <p:nvPr/>
        </p:nvSpPr>
        <p:spPr>
          <a:xfrm>
            <a:off x="66714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83" name="Google Shape;4583;p458"/>
          <p:cNvSpPr/>
          <p:nvPr/>
        </p:nvSpPr>
        <p:spPr>
          <a:xfrm>
            <a:off x="66714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84" name="Google Shape;4584;p458"/>
          <p:cNvSpPr/>
          <p:nvPr/>
        </p:nvSpPr>
        <p:spPr>
          <a:xfrm>
            <a:off x="66714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85" name="Google Shape;4585;p458"/>
          <p:cNvSpPr/>
          <p:nvPr/>
        </p:nvSpPr>
        <p:spPr>
          <a:xfrm>
            <a:off x="66714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86" name="Google Shape;4586;p458"/>
          <p:cNvSpPr/>
          <p:nvPr/>
        </p:nvSpPr>
        <p:spPr>
          <a:xfrm>
            <a:off x="66714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87" name="Google Shape;4587;p458"/>
          <p:cNvSpPr/>
          <p:nvPr/>
        </p:nvSpPr>
        <p:spPr>
          <a:xfrm>
            <a:off x="118950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88" name="Google Shape;4588;p458"/>
          <p:cNvSpPr/>
          <p:nvPr/>
        </p:nvSpPr>
        <p:spPr>
          <a:xfrm>
            <a:off x="118950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89" name="Google Shape;4589;p458"/>
          <p:cNvSpPr/>
          <p:nvPr/>
        </p:nvSpPr>
        <p:spPr>
          <a:xfrm>
            <a:off x="118950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90" name="Google Shape;4590;p458"/>
          <p:cNvSpPr/>
          <p:nvPr/>
        </p:nvSpPr>
        <p:spPr>
          <a:xfrm>
            <a:off x="118950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91" name="Google Shape;4591;p458"/>
          <p:cNvSpPr/>
          <p:nvPr/>
        </p:nvSpPr>
        <p:spPr>
          <a:xfrm>
            <a:off x="118950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92" name="Google Shape;4592;p458"/>
          <p:cNvSpPr/>
          <p:nvPr/>
        </p:nvSpPr>
        <p:spPr>
          <a:xfrm>
            <a:off x="118950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93" name="Google Shape;4593;p458"/>
          <p:cNvSpPr/>
          <p:nvPr/>
        </p:nvSpPr>
        <p:spPr>
          <a:xfrm>
            <a:off x="118950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94" name="Google Shape;4594;p458"/>
          <p:cNvSpPr/>
          <p:nvPr/>
        </p:nvSpPr>
        <p:spPr>
          <a:xfrm>
            <a:off x="118950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95" name="Google Shape;4595;p458"/>
          <p:cNvSpPr/>
          <p:nvPr/>
        </p:nvSpPr>
        <p:spPr>
          <a:xfrm>
            <a:off x="118950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96" name="Google Shape;4596;p458"/>
          <p:cNvSpPr/>
          <p:nvPr/>
        </p:nvSpPr>
        <p:spPr>
          <a:xfrm>
            <a:off x="118950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597" name="Google Shape;4597;p458"/>
          <p:cNvSpPr/>
          <p:nvPr/>
        </p:nvSpPr>
        <p:spPr>
          <a:xfrm>
            <a:off x="1711856"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98" name="Google Shape;4598;p458"/>
          <p:cNvSpPr/>
          <p:nvPr/>
        </p:nvSpPr>
        <p:spPr>
          <a:xfrm>
            <a:off x="1711856"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99" name="Google Shape;4599;p458"/>
          <p:cNvSpPr/>
          <p:nvPr/>
        </p:nvSpPr>
        <p:spPr>
          <a:xfrm>
            <a:off x="1711856"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0" name="Google Shape;4600;p458"/>
          <p:cNvSpPr/>
          <p:nvPr/>
        </p:nvSpPr>
        <p:spPr>
          <a:xfrm>
            <a:off x="1711856"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1" name="Google Shape;4601;p458"/>
          <p:cNvSpPr/>
          <p:nvPr/>
        </p:nvSpPr>
        <p:spPr>
          <a:xfrm>
            <a:off x="1711856"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2" name="Google Shape;4602;p458"/>
          <p:cNvSpPr/>
          <p:nvPr/>
        </p:nvSpPr>
        <p:spPr>
          <a:xfrm>
            <a:off x="1711856"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3" name="Google Shape;4603;p458"/>
          <p:cNvSpPr/>
          <p:nvPr/>
        </p:nvSpPr>
        <p:spPr>
          <a:xfrm>
            <a:off x="1711856"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4" name="Google Shape;4604;p458"/>
          <p:cNvSpPr/>
          <p:nvPr/>
        </p:nvSpPr>
        <p:spPr>
          <a:xfrm>
            <a:off x="1711856"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5" name="Google Shape;4605;p458"/>
          <p:cNvSpPr/>
          <p:nvPr/>
        </p:nvSpPr>
        <p:spPr>
          <a:xfrm>
            <a:off x="1711856"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6" name="Google Shape;4606;p458"/>
          <p:cNvSpPr/>
          <p:nvPr/>
        </p:nvSpPr>
        <p:spPr>
          <a:xfrm>
            <a:off x="1711856"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607" name="Google Shape;4607;p458"/>
          <p:cNvSpPr/>
          <p:nvPr/>
        </p:nvSpPr>
        <p:spPr>
          <a:xfrm>
            <a:off x="2234213"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8" name="Google Shape;4608;p458"/>
          <p:cNvSpPr/>
          <p:nvPr/>
        </p:nvSpPr>
        <p:spPr>
          <a:xfrm>
            <a:off x="2234213"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09" name="Google Shape;4609;p458"/>
          <p:cNvSpPr/>
          <p:nvPr/>
        </p:nvSpPr>
        <p:spPr>
          <a:xfrm>
            <a:off x="2234213"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10" name="Google Shape;4610;p458"/>
          <p:cNvSpPr/>
          <p:nvPr/>
        </p:nvSpPr>
        <p:spPr>
          <a:xfrm>
            <a:off x="2234213"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11" name="Google Shape;4611;p458"/>
          <p:cNvSpPr/>
          <p:nvPr/>
        </p:nvSpPr>
        <p:spPr>
          <a:xfrm>
            <a:off x="2234213"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12" name="Google Shape;4612;p458"/>
          <p:cNvSpPr/>
          <p:nvPr/>
        </p:nvSpPr>
        <p:spPr>
          <a:xfrm>
            <a:off x="2234213"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13" name="Google Shape;4613;p458"/>
          <p:cNvSpPr/>
          <p:nvPr/>
        </p:nvSpPr>
        <p:spPr>
          <a:xfrm>
            <a:off x="2234213"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14" name="Google Shape;4614;p458"/>
          <p:cNvSpPr/>
          <p:nvPr/>
        </p:nvSpPr>
        <p:spPr>
          <a:xfrm>
            <a:off x="2234213"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15" name="Google Shape;4615;p458"/>
          <p:cNvSpPr/>
          <p:nvPr/>
        </p:nvSpPr>
        <p:spPr>
          <a:xfrm>
            <a:off x="2234213"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16" name="Google Shape;4616;p458"/>
          <p:cNvSpPr/>
          <p:nvPr/>
        </p:nvSpPr>
        <p:spPr>
          <a:xfrm>
            <a:off x="2234213"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617" name="Google Shape;4617;p458"/>
          <p:cNvSpPr/>
          <p:nvPr/>
        </p:nvSpPr>
        <p:spPr>
          <a:xfrm>
            <a:off x="2756569"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18" name="Google Shape;4618;p458"/>
          <p:cNvSpPr/>
          <p:nvPr/>
        </p:nvSpPr>
        <p:spPr>
          <a:xfrm>
            <a:off x="2756569"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19" name="Google Shape;4619;p458"/>
          <p:cNvSpPr/>
          <p:nvPr/>
        </p:nvSpPr>
        <p:spPr>
          <a:xfrm>
            <a:off x="2756569"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20" name="Google Shape;4620;p458"/>
          <p:cNvSpPr/>
          <p:nvPr/>
        </p:nvSpPr>
        <p:spPr>
          <a:xfrm>
            <a:off x="2756569"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21" name="Google Shape;4621;p458"/>
          <p:cNvSpPr/>
          <p:nvPr/>
        </p:nvSpPr>
        <p:spPr>
          <a:xfrm>
            <a:off x="2756569"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22" name="Google Shape;4622;p458"/>
          <p:cNvSpPr/>
          <p:nvPr/>
        </p:nvSpPr>
        <p:spPr>
          <a:xfrm>
            <a:off x="2756569"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23" name="Google Shape;4623;p458"/>
          <p:cNvSpPr/>
          <p:nvPr/>
        </p:nvSpPr>
        <p:spPr>
          <a:xfrm>
            <a:off x="2756569"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24" name="Google Shape;4624;p458"/>
          <p:cNvSpPr/>
          <p:nvPr/>
        </p:nvSpPr>
        <p:spPr>
          <a:xfrm>
            <a:off x="2756569"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25" name="Google Shape;4625;p458"/>
          <p:cNvSpPr/>
          <p:nvPr/>
        </p:nvSpPr>
        <p:spPr>
          <a:xfrm>
            <a:off x="2756569"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26" name="Google Shape;4626;p458"/>
          <p:cNvSpPr/>
          <p:nvPr/>
        </p:nvSpPr>
        <p:spPr>
          <a:xfrm>
            <a:off x="2756569"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627" name="Google Shape;4627;p458"/>
          <p:cNvSpPr/>
          <p:nvPr/>
        </p:nvSpPr>
        <p:spPr>
          <a:xfrm>
            <a:off x="3278925"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28" name="Google Shape;4628;p458"/>
          <p:cNvSpPr/>
          <p:nvPr/>
        </p:nvSpPr>
        <p:spPr>
          <a:xfrm>
            <a:off x="3278925"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29" name="Google Shape;4629;p458"/>
          <p:cNvSpPr/>
          <p:nvPr/>
        </p:nvSpPr>
        <p:spPr>
          <a:xfrm>
            <a:off x="3278925"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30" name="Google Shape;4630;p458"/>
          <p:cNvSpPr/>
          <p:nvPr/>
        </p:nvSpPr>
        <p:spPr>
          <a:xfrm>
            <a:off x="3278925"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31" name="Google Shape;4631;p458"/>
          <p:cNvSpPr/>
          <p:nvPr/>
        </p:nvSpPr>
        <p:spPr>
          <a:xfrm>
            <a:off x="3278925"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32" name="Google Shape;4632;p458"/>
          <p:cNvSpPr/>
          <p:nvPr/>
        </p:nvSpPr>
        <p:spPr>
          <a:xfrm>
            <a:off x="3278925"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33" name="Google Shape;4633;p458"/>
          <p:cNvSpPr/>
          <p:nvPr/>
        </p:nvSpPr>
        <p:spPr>
          <a:xfrm>
            <a:off x="3278925"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34" name="Google Shape;4634;p458"/>
          <p:cNvSpPr/>
          <p:nvPr/>
        </p:nvSpPr>
        <p:spPr>
          <a:xfrm>
            <a:off x="3278925"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35" name="Google Shape;4635;p458"/>
          <p:cNvSpPr/>
          <p:nvPr/>
        </p:nvSpPr>
        <p:spPr>
          <a:xfrm>
            <a:off x="3278925"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36" name="Google Shape;4636;p458"/>
          <p:cNvSpPr/>
          <p:nvPr/>
        </p:nvSpPr>
        <p:spPr>
          <a:xfrm>
            <a:off x="3278925"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637" name="Google Shape;4637;p458"/>
          <p:cNvSpPr/>
          <p:nvPr/>
        </p:nvSpPr>
        <p:spPr>
          <a:xfrm>
            <a:off x="3801281"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38" name="Google Shape;4638;p458"/>
          <p:cNvSpPr/>
          <p:nvPr/>
        </p:nvSpPr>
        <p:spPr>
          <a:xfrm>
            <a:off x="3801281"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39" name="Google Shape;4639;p458"/>
          <p:cNvSpPr/>
          <p:nvPr/>
        </p:nvSpPr>
        <p:spPr>
          <a:xfrm>
            <a:off x="3801281"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40" name="Google Shape;4640;p458"/>
          <p:cNvSpPr/>
          <p:nvPr/>
        </p:nvSpPr>
        <p:spPr>
          <a:xfrm>
            <a:off x="3801281"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41" name="Google Shape;4641;p458"/>
          <p:cNvSpPr/>
          <p:nvPr/>
        </p:nvSpPr>
        <p:spPr>
          <a:xfrm>
            <a:off x="3801281"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42" name="Google Shape;4642;p458"/>
          <p:cNvSpPr/>
          <p:nvPr/>
        </p:nvSpPr>
        <p:spPr>
          <a:xfrm>
            <a:off x="3801281"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43" name="Google Shape;4643;p458"/>
          <p:cNvSpPr/>
          <p:nvPr/>
        </p:nvSpPr>
        <p:spPr>
          <a:xfrm>
            <a:off x="3801281"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44" name="Google Shape;4644;p458"/>
          <p:cNvSpPr/>
          <p:nvPr/>
        </p:nvSpPr>
        <p:spPr>
          <a:xfrm>
            <a:off x="3801281"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45" name="Google Shape;4645;p458"/>
          <p:cNvSpPr/>
          <p:nvPr/>
        </p:nvSpPr>
        <p:spPr>
          <a:xfrm>
            <a:off x="3801281"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46" name="Google Shape;4646;p458"/>
          <p:cNvSpPr/>
          <p:nvPr/>
        </p:nvSpPr>
        <p:spPr>
          <a:xfrm>
            <a:off x="3801281"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647" name="Google Shape;4647;p458"/>
          <p:cNvSpPr/>
          <p:nvPr/>
        </p:nvSpPr>
        <p:spPr>
          <a:xfrm>
            <a:off x="4323638"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48" name="Google Shape;4648;p458"/>
          <p:cNvSpPr/>
          <p:nvPr/>
        </p:nvSpPr>
        <p:spPr>
          <a:xfrm>
            <a:off x="4323638"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49" name="Google Shape;4649;p458"/>
          <p:cNvSpPr/>
          <p:nvPr/>
        </p:nvSpPr>
        <p:spPr>
          <a:xfrm>
            <a:off x="4323638"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0" name="Google Shape;4650;p458"/>
          <p:cNvSpPr/>
          <p:nvPr/>
        </p:nvSpPr>
        <p:spPr>
          <a:xfrm>
            <a:off x="4323638"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1" name="Google Shape;4651;p458"/>
          <p:cNvSpPr/>
          <p:nvPr/>
        </p:nvSpPr>
        <p:spPr>
          <a:xfrm>
            <a:off x="4323638"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2" name="Google Shape;4652;p458"/>
          <p:cNvSpPr/>
          <p:nvPr/>
        </p:nvSpPr>
        <p:spPr>
          <a:xfrm>
            <a:off x="4323638"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3" name="Google Shape;4653;p458"/>
          <p:cNvSpPr/>
          <p:nvPr/>
        </p:nvSpPr>
        <p:spPr>
          <a:xfrm>
            <a:off x="4323638"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4" name="Google Shape;4654;p458"/>
          <p:cNvSpPr/>
          <p:nvPr/>
        </p:nvSpPr>
        <p:spPr>
          <a:xfrm>
            <a:off x="4323638"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5" name="Google Shape;4655;p458"/>
          <p:cNvSpPr/>
          <p:nvPr/>
        </p:nvSpPr>
        <p:spPr>
          <a:xfrm>
            <a:off x="4323638"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6" name="Google Shape;4656;p458"/>
          <p:cNvSpPr/>
          <p:nvPr/>
        </p:nvSpPr>
        <p:spPr>
          <a:xfrm>
            <a:off x="4323638"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657" name="Google Shape;4657;p458"/>
          <p:cNvSpPr/>
          <p:nvPr/>
        </p:nvSpPr>
        <p:spPr>
          <a:xfrm>
            <a:off x="484599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8" name="Google Shape;4658;p458"/>
          <p:cNvSpPr/>
          <p:nvPr/>
        </p:nvSpPr>
        <p:spPr>
          <a:xfrm>
            <a:off x="484599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9" name="Google Shape;4659;p458"/>
          <p:cNvSpPr/>
          <p:nvPr/>
        </p:nvSpPr>
        <p:spPr>
          <a:xfrm>
            <a:off x="484599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60" name="Google Shape;4660;p458"/>
          <p:cNvSpPr/>
          <p:nvPr/>
        </p:nvSpPr>
        <p:spPr>
          <a:xfrm>
            <a:off x="484599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61" name="Google Shape;4661;p458"/>
          <p:cNvSpPr/>
          <p:nvPr/>
        </p:nvSpPr>
        <p:spPr>
          <a:xfrm>
            <a:off x="484599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62" name="Google Shape;4662;p458"/>
          <p:cNvSpPr/>
          <p:nvPr/>
        </p:nvSpPr>
        <p:spPr>
          <a:xfrm>
            <a:off x="484599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63" name="Google Shape;4663;p458"/>
          <p:cNvSpPr/>
          <p:nvPr/>
        </p:nvSpPr>
        <p:spPr>
          <a:xfrm>
            <a:off x="484599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64" name="Google Shape;4664;p458"/>
          <p:cNvSpPr/>
          <p:nvPr/>
        </p:nvSpPr>
        <p:spPr>
          <a:xfrm>
            <a:off x="484599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65" name="Google Shape;4665;p458"/>
          <p:cNvSpPr/>
          <p:nvPr/>
        </p:nvSpPr>
        <p:spPr>
          <a:xfrm>
            <a:off x="484599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66" name="Google Shape;4666;p458"/>
          <p:cNvSpPr/>
          <p:nvPr/>
        </p:nvSpPr>
        <p:spPr>
          <a:xfrm>
            <a:off x="484599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667" name="Google Shape;4667;p458"/>
          <p:cNvSpPr/>
          <p:nvPr/>
        </p:nvSpPr>
        <p:spPr>
          <a:xfrm>
            <a:off x="536835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68" name="Google Shape;4668;p458"/>
          <p:cNvSpPr/>
          <p:nvPr/>
        </p:nvSpPr>
        <p:spPr>
          <a:xfrm>
            <a:off x="536835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69" name="Google Shape;4669;p458"/>
          <p:cNvSpPr/>
          <p:nvPr/>
        </p:nvSpPr>
        <p:spPr>
          <a:xfrm>
            <a:off x="536835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70" name="Google Shape;4670;p458"/>
          <p:cNvSpPr/>
          <p:nvPr/>
        </p:nvSpPr>
        <p:spPr>
          <a:xfrm>
            <a:off x="536835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71" name="Google Shape;4671;p458"/>
          <p:cNvSpPr/>
          <p:nvPr/>
        </p:nvSpPr>
        <p:spPr>
          <a:xfrm>
            <a:off x="536835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72" name="Google Shape;4672;p458"/>
          <p:cNvSpPr/>
          <p:nvPr/>
        </p:nvSpPr>
        <p:spPr>
          <a:xfrm>
            <a:off x="536835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73" name="Google Shape;4673;p458"/>
          <p:cNvSpPr/>
          <p:nvPr/>
        </p:nvSpPr>
        <p:spPr>
          <a:xfrm>
            <a:off x="536835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74" name="Google Shape;4674;p458"/>
          <p:cNvSpPr/>
          <p:nvPr/>
        </p:nvSpPr>
        <p:spPr>
          <a:xfrm>
            <a:off x="536835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75" name="Google Shape;4675;p458"/>
          <p:cNvSpPr/>
          <p:nvPr/>
        </p:nvSpPr>
        <p:spPr>
          <a:xfrm>
            <a:off x="536835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76" name="Google Shape;4676;p458"/>
          <p:cNvSpPr/>
          <p:nvPr/>
        </p:nvSpPr>
        <p:spPr>
          <a:xfrm>
            <a:off x="536835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677" name="Google Shape;4677;p458"/>
          <p:cNvSpPr/>
          <p:nvPr/>
        </p:nvSpPr>
        <p:spPr>
          <a:xfrm>
            <a:off x="66714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78" name="Google Shape;4678;p458"/>
          <p:cNvSpPr/>
          <p:nvPr/>
        </p:nvSpPr>
        <p:spPr>
          <a:xfrm>
            <a:off x="66714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79" name="Google Shape;4679;p458"/>
          <p:cNvSpPr/>
          <p:nvPr/>
        </p:nvSpPr>
        <p:spPr>
          <a:xfrm>
            <a:off x="66714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80" name="Google Shape;4680;p458"/>
          <p:cNvSpPr/>
          <p:nvPr/>
        </p:nvSpPr>
        <p:spPr>
          <a:xfrm>
            <a:off x="66714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81" name="Google Shape;4681;p458"/>
          <p:cNvSpPr/>
          <p:nvPr/>
        </p:nvSpPr>
        <p:spPr>
          <a:xfrm>
            <a:off x="66714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82" name="Google Shape;4682;p458"/>
          <p:cNvSpPr/>
          <p:nvPr/>
        </p:nvSpPr>
        <p:spPr>
          <a:xfrm>
            <a:off x="66714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83" name="Google Shape;4683;p458"/>
          <p:cNvSpPr/>
          <p:nvPr/>
        </p:nvSpPr>
        <p:spPr>
          <a:xfrm>
            <a:off x="66714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84" name="Google Shape;4684;p458"/>
          <p:cNvSpPr/>
          <p:nvPr/>
        </p:nvSpPr>
        <p:spPr>
          <a:xfrm>
            <a:off x="66714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85" name="Google Shape;4685;p458"/>
          <p:cNvSpPr/>
          <p:nvPr/>
        </p:nvSpPr>
        <p:spPr>
          <a:xfrm>
            <a:off x="66714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86" name="Google Shape;4686;p458"/>
          <p:cNvSpPr/>
          <p:nvPr/>
        </p:nvSpPr>
        <p:spPr>
          <a:xfrm>
            <a:off x="66714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687" name="Google Shape;4687;p458"/>
          <p:cNvSpPr/>
          <p:nvPr/>
        </p:nvSpPr>
        <p:spPr>
          <a:xfrm>
            <a:off x="118950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88" name="Google Shape;4688;p458"/>
          <p:cNvSpPr/>
          <p:nvPr/>
        </p:nvSpPr>
        <p:spPr>
          <a:xfrm>
            <a:off x="118950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89" name="Google Shape;4689;p458"/>
          <p:cNvSpPr/>
          <p:nvPr/>
        </p:nvSpPr>
        <p:spPr>
          <a:xfrm>
            <a:off x="118950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90" name="Google Shape;4690;p458"/>
          <p:cNvSpPr/>
          <p:nvPr/>
        </p:nvSpPr>
        <p:spPr>
          <a:xfrm>
            <a:off x="118950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91" name="Google Shape;4691;p458"/>
          <p:cNvSpPr/>
          <p:nvPr/>
        </p:nvSpPr>
        <p:spPr>
          <a:xfrm>
            <a:off x="118950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92" name="Google Shape;4692;p458"/>
          <p:cNvSpPr/>
          <p:nvPr/>
        </p:nvSpPr>
        <p:spPr>
          <a:xfrm>
            <a:off x="118950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93" name="Google Shape;4693;p458"/>
          <p:cNvSpPr/>
          <p:nvPr/>
        </p:nvSpPr>
        <p:spPr>
          <a:xfrm>
            <a:off x="118950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94" name="Google Shape;4694;p458"/>
          <p:cNvSpPr/>
          <p:nvPr/>
        </p:nvSpPr>
        <p:spPr>
          <a:xfrm>
            <a:off x="118950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95" name="Google Shape;4695;p458"/>
          <p:cNvSpPr/>
          <p:nvPr/>
        </p:nvSpPr>
        <p:spPr>
          <a:xfrm>
            <a:off x="118950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96" name="Google Shape;4696;p458"/>
          <p:cNvSpPr/>
          <p:nvPr/>
        </p:nvSpPr>
        <p:spPr>
          <a:xfrm>
            <a:off x="118950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697" name="Google Shape;4697;p458"/>
          <p:cNvSpPr/>
          <p:nvPr/>
        </p:nvSpPr>
        <p:spPr>
          <a:xfrm>
            <a:off x="1711856"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98" name="Google Shape;4698;p458"/>
          <p:cNvSpPr/>
          <p:nvPr/>
        </p:nvSpPr>
        <p:spPr>
          <a:xfrm>
            <a:off x="1711856"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99" name="Google Shape;4699;p458"/>
          <p:cNvSpPr/>
          <p:nvPr/>
        </p:nvSpPr>
        <p:spPr>
          <a:xfrm>
            <a:off x="1711856"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00" name="Google Shape;4700;p458"/>
          <p:cNvSpPr/>
          <p:nvPr/>
        </p:nvSpPr>
        <p:spPr>
          <a:xfrm>
            <a:off x="1711856"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01" name="Google Shape;4701;p458"/>
          <p:cNvSpPr/>
          <p:nvPr/>
        </p:nvSpPr>
        <p:spPr>
          <a:xfrm>
            <a:off x="1711856"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02" name="Google Shape;4702;p458"/>
          <p:cNvSpPr/>
          <p:nvPr/>
        </p:nvSpPr>
        <p:spPr>
          <a:xfrm>
            <a:off x="1711856"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03" name="Google Shape;4703;p458"/>
          <p:cNvSpPr/>
          <p:nvPr/>
        </p:nvSpPr>
        <p:spPr>
          <a:xfrm>
            <a:off x="1711856"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04" name="Google Shape;4704;p458"/>
          <p:cNvSpPr/>
          <p:nvPr/>
        </p:nvSpPr>
        <p:spPr>
          <a:xfrm>
            <a:off x="1711856"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05" name="Google Shape;4705;p458"/>
          <p:cNvSpPr/>
          <p:nvPr/>
        </p:nvSpPr>
        <p:spPr>
          <a:xfrm>
            <a:off x="1711856"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06" name="Google Shape;4706;p458"/>
          <p:cNvSpPr/>
          <p:nvPr/>
        </p:nvSpPr>
        <p:spPr>
          <a:xfrm>
            <a:off x="1711856"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707" name="Google Shape;4707;p458"/>
          <p:cNvSpPr/>
          <p:nvPr/>
        </p:nvSpPr>
        <p:spPr>
          <a:xfrm>
            <a:off x="2234213"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08" name="Google Shape;4708;p458"/>
          <p:cNvSpPr/>
          <p:nvPr/>
        </p:nvSpPr>
        <p:spPr>
          <a:xfrm>
            <a:off x="2234213"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09" name="Google Shape;4709;p458"/>
          <p:cNvSpPr/>
          <p:nvPr/>
        </p:nvSpPr>
        <p:spPr>
          <a:xfrm>
            <a:off x="2234213"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0" name="Google Shape;4710;p458"/>
          <p:cNvSpPr/>
          <p:nvPr/>
        </p:nvSpPr>
        <p:spPr>
          <a:xfrm>
            <a:off x="2234213"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1" name="Google Shape;4711;p458"/>
          <p:cNvSpPr/>
          <p:nvPr/>
        </p:nvSpPr>
        <p:spPr>
          <a:xfrm>
            <a:off x="2234213"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2" name="Google Shape;4712;p458"/>
          <p:cNvSpPr/>
          <p:nvPr/>
        </p:nvSpPr>
        <p:spPr>
          <a:xfrm>
            <a:off x="2234213"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3" name="Google Shape;4713;p458"/>
          <p:cNvSpPr/>
          <p:nvPr/>
        </p:nvSpPr>
        <p:spPr>
          <a:xfrm>
            <a:off x="2234213"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4" name="Google Shape;4714;p458"/>
          <p:cNvSpPr/>
          <p:nvPr/>
        </p:nvSpPr>
        <p:spPr>
          <a:xfrm>
            <a:off x="2234213"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5" name="Google Shape;4715;p458"/>
          <p:cNvSpPr/>
          <p:nvPr/>
        </p:nvSpPr>
        <p:spPr>
          <a:xfrm>
            <a:off x="2234213"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6" name="Google Shape;4716;p458"/>
          <p:cNvSpPr/>
          <p:nvPr/>
        </p:nvSpPr>
        <p:spPr>
          <a:xfrm>
            <a:off x="2234213"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717" name="Google Shape;4717;p458"/>
          <p:cNvSpPr/>
          <p:nvPr/>
        </p:nvSpPr>
        <p:spPr>
          <a:xfrm>
            <a:off x="2756569"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8" name="Google Shape;4718;p458"/>
          <p:cNvSpPr/>
          <p:nvPr/>
        </p:nvSpPr>
        <p:spPr>
          <a:xfrm>
            <a:off x="2756569"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19" name="Google Shape;4719;p458"/>
          <p:cNvSpPr/>
          <p:nvPr/>
        </p:nvSpPr>
        <p:spPr>
          <a:xfrm>
            <a:off x="2756569"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20" name="Google Shape;4720;p458"/>
          <p:cNvSpPr/>
          <p:nvPr/>
        </p:nvSpPr>
        <p:spPr>
          <a:xfrm>
            <a:off x="2756569"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21" name="Google Shape;4721;p458"/>
          <p:cNvSpPr/>
          <p:nvPr/>
        </p:nvSpPr>
        <p:spPr>
          <a:xfrm>
            <a:off x="2756569"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22" name="Google Shape;4722;p458"/>
          <p:cNvSpPr/>
          <p:nvPr/>
        </p:nvSpPr>
        <p:spPr>
          <a:xfrm>
            <a:off x="2756569"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23" name="Google Shape;4723;p458"/>
          <p:cNvSpPr/>
          <p:nvPr/>
        </p:nvSpPr>
        <p:spPr>
          <a:xfrm>
            <a:off x="2756569"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24" name="Google Shape;4724;p458"/>
          <p:cNvSpPr/>
          <p:nvPr/>
        </p:nvSpPr>
        <p:spPr>
          <a:xfrm>
            <a:off x="2756569"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25" name="Google Shape;4725;p458"/>
          <p:cNvSpPr/>
          <p:nvPr/>
        </p:nvSpPr>
        <p:spPr>
          <a:xfrm>
            <a:off x="2756569"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26" name="Google Shape;4726;p458"/>
          <p:cNvSpPr/>
          <p:nvPr/>
        </p:nvSpPr>
        <p:spPr>
          <a:xfrm>
            <a:off x="2756569"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727" name="Google Shape;4727;p458"/>
          <p:cNvSpPr/>
          <p:nvPr/>
        </p:nvSpPr>
        <p:spPr>
          <a:xfrm>
            <a:off x="3278925"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28" name="Google Shape;4728;p458"/>
          <p:cNvSpPr/>
          <p:nvPr/>
        </p:nvSpPr>
        <p:spPr>
          <a:xfrm>
            <a:off x="3278925"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29" name="Google Shape;4729;p458"/>
          <p:cNvSpPr/>
          <p:nvPr/>
        </p:nvSpPr>
        <p:spPr>
          <a:xfrm>
            <a:off x="3278925"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30" name="Google Shape;4730;p458"/>
          <p:cNvSpPr/>
          <p:nvPr/>
        </p:nvSpPr>
        <p:spPr>
          <a:xfrm>
            <a:off x="3278925"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31" name="Google Shape;4731;p458"/>
          <p:cNvSpPr/>
          <p:nvPr/>
        </p:nvSpPr>
        <p:spPr>
          <a:xfrm>
            <a:off x="3278925"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32" name="Google Shape;4732;p458"/>
          <p:cNvSpPr/>
          <p:nvPr/>
        </p:nvSpPr>
        <p:spPr>
          <a:xfrm>
            <a:off x="3278925"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33" name="Google Shape;4733;p458"/>
          <p:cNvSpPr/>
          <p:nvPr/>
        </p:nvSpPr>
        <p:spPr>
          <a:xfrm>
            <a:off x="3278925"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34" name="Google Shape;4734;p458"/>
          <p:cNvSpPr/>
          <p:nvPr/>
        </p:nvSpPr>
        <p:spPr>
          <a:xfrm>
            <a:off x="3278925"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35" name="Google Shape;4735;p458"/>
          <p:cNvSpPr/>
          <p:nvPr/>
        </p:nvSpPr>
        <p:spPr>
          <a:xfrm>
            <a:off x="3278925"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36" name="Google Shape;4736;p458"/>
          <p:cNvSpPr/>
          <p:nvPr/>
        </p:nvSpPr>
        <p:spPr>
          <a:xfrm>
            <a:off x="3278925"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737" name="Google Shape;4737;p458"/>
          <p:cNvSpPr/>
          <p:nvPr/>
        </p:nvSpPr>
        <p:spPr>
          <a:xfrm>
            <a:off x="3801281"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38" name="Google Shape;4738;p458"/>
          <p:cNvSpPr/>
          <p:nvPr/>
        </p:nvSpPr>
        <p:spPr>
          <a:xfrm>
            <a:off x="3801281"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39" name="Google Shape;4739;p458"/>
          <p:cNvSpPr/>
          <p:nvPr/>
        </p:nvSpPr>
        <p:spPr>
          <a:xfrm>
            <a:off x="3801281"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40" name="Google Shape;4740;p458"/>
          <p:cNvSpPr/>
          <p:nvPr/>
        </p:nvSpPr>
        <p:spPr>
          <a:xfrm>
            <a:off x="3801281"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41" name="Google Shape;4741;p458"/>
          <p:cNvSpPr/>
          <p:nvPr/>
        </p:nvSpPr>
        <p:spPr>
          <a:xfrm>
            <a:off x="3801281"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42" name="Google Shape;4742;p458"/>
          <p:cNvSpPr/>
          <p:nvPr/>
        </p:nvSpPr>
        <p:spPr>
          <a:xfrm>
            <a:off x="3801281"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43" name="Google Shape;4743;p458"/>
          <p:cNvSpPr/>
          <p:nvPr/>
        </p:nvSpPr>
        <p:spPr>
          <a:xfrm>
            <a:off x="3801281"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44" name="Google Shape;4744;p458"/>
          <p:cNvSpPr/>
          <p:nvPr/>
        </p:nvSpPr>
        <p:spPr>
          <a:xfrm>
            <a:off x="3801281"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45" name="Google Shape;4745;p458"/>
          <p:cNvSpPr/>
          <p:nvPr/>
        </p:nvSpPr>
        <p:spPr>
          <a:xfrm>
            <a:off x="3801281"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46" name="Google Shape;4746;p458"/>
          <p:cNvSpPr/>
          <p:nvPr/>
        </p:nvSpPr>
        <p:spPr>
          <a:xfrm>
            <a:off x="3801281"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747" name="Google Shape;4747;p458"/>
          <p:cNvSpPr/>
          <p:nvPr/>
        </p:nvSpPr>
        <p:spPr>
          <a:xfrm>
            <a:off x="4323638"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48" name="Google Shape;4748;p458"/>
          <p:cNvSpPr/>
          <p:nvPr/>
        </p:nvSpPr>
        <p:spPr>
          <a:xfrm>
            <a:off x="4323638"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49" name="Google Shape;4749;p458"/>
          <p:cNvSpPr/>
          <p:nvPr/>
        </p:nvSpPr>
        <p:spPr>
          <a:xfrm>
            <a:off x="4323638"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50" name="Google Shape;4750;p458"/>
          <p:cNvSpPr/>
          <p:nvPr/>
        </p:nvSpPr>
        <p:spPr>
          <a:xfrm>
            <a:off x="4323638"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51" name="Google Shape;4751;p458"/>
          <p:cNvSpPr/>
          <p:nvPr/>
        </p:nvSpPr>
        <p:spPr>
          <a:xfrm>
            <a:off x="4323638"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52" name="Google Shape;4752;p458"/>
          <p:cNvSpPr/>
          <p:nvPr/>
        </p:nvSpPr>
        <p:spPr>
          <a:xfrm>
            <a:off x="4323638"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53" name="Google Shape;4753;p458"/>
          <p:cNvSpPr/>
          <p:nvPr/>
        </p:nvSpPr>
        <p:spPr>
          <a:xfrm>
            <a:off x="4323638"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54" name="Google Shape;4754;p458"/>
          <p:cNvSpPr/>
          <p:nvPr/>
        </p:nvSpPr>
        <p:spPr>
          <a:xfrm>
            <a:off x="4323638"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55" name="Google Shape;4755;p458"/>
          <p:cNvSpPr/>
          <p:nvPr/>
        </p:nvSpPr>
        <p:spPr>
          <a:xfrm>
            <a:off x="4323638"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56" name="Google Shape;4756;p458"/>
          <p:cNvSpPr/>
          <p:nvPr/>
        </p:nvSpPr>
        <p:spPr>
          <a:xfrm>
            <a:off x="4323638"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757" name="Google Shape;4757;p458"/>
          <p:cNvSpPr/>
          <p:nvPr/>
        </p:nvSpPr>
        <p:spPr>
          <a:xfrm>
            <a:off x="484599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58" name="Google Shape;4758;p458"/>
          <p:cNvSpPr/>
          <p:nvPr/>
        </p:nvSpPr>
        <p:spPr>
          <a:xfrm>
            <a:off x="484599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59" name="Google Shape;4759;p458"/>
          <p:cNvSpPr/>
          <p:nvPr/>
        </p:nvSpPr>
        <p:spPr>
          <a:xfrm>
            <a:off x="484599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60" name="Google Shape;4760;p458"/>
          <p:cNvSpPr/>
          <p:nvPr/>
        </p:nvSpPr>
        <p:spPr>
          <a:xfrm>
            <a:off x="484599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61" name="Google Shape;4761;p458"/>
          <p:cNvSpPr/>
          <p:nvPr/>
        </p:nvSpPr>
        <p:spPr>
          <a:xfrm>
            <a:off x="484599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62" name="Google Shape;4762;p458"/>
          <p:cNvSpPr/>
          <p:nvPr/>
        </p:nvSpPr>
        <p:spPr>
          <a:xfrm>
            <a:off x="484599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63" name="Google Shape;4763;p458"/>
          <p:cNvSpPr/>
          <p:nvPr/>
        </p:nvSpPr>
        <p:spPr>
          <a:xfrm>
            <a:off x="484599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64" name="Google Shape;4764;p458"/>
          <p:cNvSpPr/>
          <p:nvPr/>
        </p:nvSpPr>
        <p:spPr>
          <a:xfrm>
            <a:off x="484599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65" name="Google Shape;4765;p458"/>
          <p:cNvSpPr/>
          <p:nvPr/>
        </p:nvSpPr>
        <p:spPr>
          <a:xfrm>
            <a:off x="484599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66" name="Google Shape;4766;p458"/>
          <p:cNvSpPr/>
          <p:nvPr/>
        </p:nvSpPr>
        <p:spPr>
          <a:xfrm>
            <a:off x="484599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767" name="Google Shape;4767;p458"/>
          <p:cNvSpPr/>
          <p:nvPr/>
        </p:nvSpPr>
        <p:spPr>
          <a:xfrm>
            <a:off x="536835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68" name="Google Shape;4768;p458"/>
          <p:cNvSpPr/>
          <p:nvPr/>
        </p:nvSpPr>
        <p:spPr>
          <a:xfrm>
            <a:off x="536835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69" name="Google Shape;4769;p458"/>
          <p:cNvSpPr/>
          <p:nvPr/>
        </p:nvSpPr>
        <p:spPr>
          <a:xfrm>
            <a:off x="536835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70" name="Google Shape;4770;p458"/>
          <p:cNvSpPr/>
          <p:nvPr/>
        </p:nvSpPr>
        <p:spPr>
          <a:xfrm>
            <a:off x="536835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71" name="Google Shape;4771;p458"/>
          <p:cNvSpPr/>
          <p:nvPr/>
        </p:nvSpPr>
        <p:spPr>
          <a:xfrm>
            <a:off x="536835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72" name="Google Shape;4772;p458"/>
          <p:cNvSpPr/>
          <p:nvPr/>
        </p:nvSpPr>
        <p:spPr>
          <a:xfrm>
            <a:off x="536835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73" name="Google Shape;4773;p458"/>
          <p:cNvSpPr/>
          <p:nvPr/>
        </p:nvSpPr>
        <p:spPr>
          <a:xfrm>
            <a:off x="536835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74" name="Google Shape;4774;p458"/>
          <p:cNvSpPr/>
          <p:nvPr/>
        </p:nvSpPr>
        <p:spPr>
          <a:xfrm>
            <a:off x="536835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75" name="Google Shape;4775;p458"/>
          <p:cNvSpPr/>
          <p:nvPr/>
        </p:nvSpPr>
        <p:spPr>
          <a:xfrm>
            <a:off x="536835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776" name="Google Shape;4776;p458"/>
          <p:cNvSpPr/>
          <p:nvPr/>
        </p:nvSpPr>
        <p:spPr>
          <a:xfrm>
            <a:off x="536835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4777" name="Google Shape;4777;p458"/>
          <p:cNvSpPr txBox="1"/>
          <p:nvPr>
            <p:ph idx="6"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778" name="Google Shape;4778;p45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779" name="Google Shape;4779;p458"/>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4780" name="Shape 4780"/>
        <p:cNvGrpSpPr/>
        <p:nvPr/>
      </p:nvGrpSpPr>
      <p:grpSpPr>
        <a:xfrm>
          <a:off x="0" y="0"/>
          <a:ext cx="0" cy="0"/>
          <a:chOff x="0" y="0"/>
          <a:chExt cx="0" cy="0"/>
        </a:xfrm>
      </p:grpSpPr>
      <p:cxnSp>
        <p:nvCxnSpPr>
          <p:cNvPr id="4781" name="Google Shape;4781;p45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782" name="Google Shape;4782;p45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783" name="Google Shape;4783;p4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784" name="Google Shape;4784;p459"/>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785" name="Google Shape;4785;p459"/>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786" name="Google Shape;4786;p459"/>
          <p:cNvCxnSpPr/>
          <p:nvPr/>
        </p:nvCxnSpPr>
        <p:spPr>
          <a:xfrm>
            <a:off x="3230700" y="2082713"/>
            <a:ext cx="0" cy="1726800"/>
          </a:xfrm>
          <a:prstGeom prst="straightConnector1">
            <a:avLst/>
          </a:prstGeom>
          <a:noFill/>
          <a:ln cap="flat" cmpd="sng" w="9525">
            <a:solidFill>
              <a:schemeClr val="dk2"/>
            </a:solidFill>
            <a:prstDash val="dot"/>
            <a:round/>
            <a:headEnd len="med" w="med" type="none"/>
            <a:tailEnd len="med" w="med" type="none"/>
          </a:ln>
        </p:spPr>
      </p:cxnSp>
      <p:cxnSp>
        <p:nvCxnSpPr>
          <p:cNvPr id="4787" name="Google Shape;4787;p459"/>
          <p:cNvCxnSpPr/>
          <p:nvPr/>
        </p:nvCxnSpPr>
        <p:spPr>
          <a:xfrm>
            <a:off x="5917913" y="2082713"/>
            <a:ext cx="0" cy="1726800"/>
          </a:xfrm>
          <a:prstGeom prst="straightConnector1">
            <a:avLst/>
          </a:prstGeom>
          <a:noFill/>
          <a:ln cap="flat" cmpd="sng" w="9525">
            <a:solidFill>
              <a:schemeClr val="dk2"/>
            </a:solidFill>
            <a:prstDash val="dot"/>
            <a:round/>
            <a:headEnd len="med" w="med" type="none"/>
            <a:tailEnd len="med" w="med" type="none"/>
          </a:ln>
        </p:spPr>
      </p:cxnSp>
      <p:sp>
        <p:nvSpPr>
          <p:cNvPr id="4788" name="Google Shape;4788;p459"/>
          <p:cNvSpPr txBox="1"/>
          <p:nvPr>
            <p:ph idx="2" type="subTitle"/>
          </p:nvPr>
        </p:nvSpPr>
        <p:spPr>
          <a:xfrm>
            <a:off x="855694"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4789" name="Google Shape;4789;p459"/>
          <p:cNvSpPr txBox="1"/>
          <p:nvPr>
            <p:ph idx="3" type="subTitle"/>
          </p:nvPr>
        </p:nvSpPr>
        <p:spPr>
          <a:xfrm>
            <a:off x="855694"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4790" name="Google Shape;4790;p459"/>
          <p:cNvSpPr txBox="1"/>
          <p:nvPr>
            <p:ph idx="4" type="subTitle"/>
          </p:nvPr>
        </p:nvSpPr>
        <p:spPr>
          <a:xfrm>
            <a:off x="3542906"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4791" name="Google Shape;4791;p459"/>
          <p:cNvSpPr txBox="1"/>
          <p:nvPr>
            <p:ph idx="5" type="subTitle"/>
          </p:nvPr>
        </p:nvSpPr>
        <p:spPr>
          <a:xfrm>
            <a:off x="6230119"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4792" name="Google Shape;4792;p459"/>
          <p:cNvSpPr txBox="1"/>
          <p:nvPr>
            <p:ph idx="6" type="subTitle"/>
          </p:nvPr>
        </p:nvSpPr>
        <p:spPr>
          <a:xfrm>
            <a:off x="3540600"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4793" name="Google Shape;4793;p459"/>
          <p:cNvSpPr txBox="1"/>
          <p:nvPr>
            <p:ph idx="7" type="subTitle"/>
          </p:nvPr>
        </p:nvSpPr>
        <p:spPr>
          <a:xfrm>
            <a:off x="6230119"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pic>
        <p:nvPicPr>
          <p:cNvPr id="4794" name="Google Shape;4794;p459"/>
          <p:cNvPicPr preferRelativeResize="0"/>
          <p:nvPr/>
        </p:nvPicPr>
        <p:blipFill>
          <a:blip r:embed="rId3">
            <a:alphaModFix/>
          </a:blip>
          <a:stretch>
            <a:fillRect/>
          </a:stretch>
        </p:blipFill>
        <p:spPr>
          <a:xfrm>
            <a:off x="783604" y="1662897"/>
            <a:ext cx="414811" cy="414797"/>
          </a:xfrm>
          <a:prstGeom prst="rect">
            <a:avLst/>
          </a:prstGeom>
          <a:noFill/>
          <a:ln>
            <a:noFill/>
          </a:ln>
        </p:spPr>
      </p:pic>
      <p:pic>
        <p:nvPicPr>
          <p:cNvPr id="4795" name="Google Shape;4795;p459"/>
          <p:cNvPicPr preferRelativeResize="0"/>
          <p:nvPr/>
        </p:nvPicPr>
        <p:blipFill>
          <a:blip r:embed="rId3">
            <a:alphaModFix/>
          </a:blip>
          <a:stretch>
            <a:fillRect/>
          </a:stretch>
        </p:blipFill>
        <p:spPr>
          <a:xfrm>
            <a:off x="3470819" y="1662897"/>
            <a:ext cx="414811" cy="414797"/>
          </a:xfrm>
          <a:prstGeom prst="rect">
            <a:avLst/>
          </a:prstGeom>
          <a:noFill/>
          <a:ln>
            <a:noFill/>
          </a:ln>
        </p:spPr>
      </p:pic>
      <p:pic>
        <p:nvPicPr>
          <p:cNvPr id="4796" name="Google Shape;4796;p459"/>
          <p:cNvPicPr preferRelativeResize="0"/>
          <p:nvPr/>
        </p:nvPicPr>
        <p:blipFill>
          <a:blip r:embed="rId3">
            <a:alphaModFix/>
          </a:blip>
          <a:stretch>
            <a:fillRect/>
          </a:stretch>
        </p:blipFill>
        <p:spPr>
          <a:xfrm>
            <a:off x="6158034" y="1662897"/>
            <a:ext cx="414811" cy="414797"/>
          </a:xfrm>
          <a:prstGeom prst="rect">
            <a:avLst/>
          </a:prstGeom>
          <a:noFill/>
          <a:ln>
            <a:noFill/>
          </a:ln>
        </p:spPr>
      </p:pic>
      <p:sp>
        <p:nvSpPr>
          <p:cNvPr id="4797" name="Google Shape;4797;p459"/>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798" name="Google Shape;4798;p45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799" name="Google Shape;4799;p459"/>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4800" name="Shape 4800"/>
        <p:cNvGrpSpPr/>
        <p:nvPr/>
      </p:nvGrpSpPr>
      <p:grpSpPr>
        <a:xfrm>
          <a:off x="0" y="0"/>
          <a:ext cx="0" cy="0"/>
          <a:chOff x="0" y="0"/>
          <a:chExt cx="0" cy="0"/>
        </a:xfrm>
      </p:grpSpPr>
      <p:cxnSp>
        <p:nvCxnSpPr>
          <p:cNvPr id="4801" name="Google Shape;4801;p46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802" name="Google Shape;4802;p46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803" name="Google Shape;4803;p4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04" name="Google Shape;4804;p460"/>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805" name="Google Shape;4805;p460"/>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806" name="Google Shape;4806;p460"/>
          <p:cNvCxnSpPr/>
          <p:nvPr/>
        </p:nvCxnSpPr>
        <p:spPr>
          <a:xfrm>
            <a:off x="4574182" y="2097150"/>
            <a:ext cx="0" cy="2192700"/>
          </a:xfrm>
          <a:prstGeom prst="straightConnector1">
            <a:avLst/>
          </a:prstGeom>
          <a:noFill/>
          <a:ln cap="flat" cmpd="sng" w="9525">
            <a:solidFill>
              <a:schemeClr val="dk2"/>
            </a:solidFill>
            <a:prstDash val="dot"/>
            <a:round/>
            <a:headEnd len="med" w="med" type="none"/>
            <a:tailEnd len="med" w="med" type="none"/>
          </a:ln>
        </p:spPr>
      </p:cxnSp>
      <p:sp>
        <p:nvSpPr>
          <p:cNvPr id="4807" name="Google Shape;4807;p460"/>
          <p:cNvSpPr txBox="1"/>
          <p:nvPr>
            <p:ph idx="2" type="subTitle"/>
          </p:nvPr>
        </p:nvSpPr>
        <p:spPr>
          <a:xfrm>
            <a:off x="100734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4808" name="Google Shape;4808;p460"/>
          <p:cNvSpPr txBox="1"/>
          <p:nvPr>
            <p:ph idx="3" type="subTitle"/>
          </p:nvPr>
        </p:nvSpPr>
        <p:spPr>
          <a:xfrm>
            <a:off x="100734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4809" name="Google Shape;4809;p460"/>
          <p:cNvSpPr txBox="1"/>
          <p:nvPr>
            <p:ph idx="4" type="subTitle"/>
          </p:nvPr>
        </p:nvSpPr>
        <p:spPr>
          <a:xfrm>
            <a:off x="489699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4810" name="Google Shape;4810;p460"/>
          <p:cNvSpPr txBox="1"/>
          <p:nvPr>
            <p:ph idx="5" type="subTitle"/>
          </p:nvPr>
        </p:nvSpPr>
        <p:spPr>
          <a:xfrm>
            <a:off x="489699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4811" name="Google Shape;4811;p460"/>
          <p:cNvPicPr preferRelativeResize="0"/>
          <p:nvPr/>
        </p:nvPicPr>
        <p:blipFill>
          <a:blip r:embed="rId3">
            <a:alphaModFix/>
          </a:blip>
          <a:stretch>
            <a:fillRect/>
          </a:stretch>
        </p:blipFill>
        <p:spPr>
          <a:xfrm>
            <a:off x="920311" y="1533667"/>
            <a:ext cx="548638" cy="548626"/>
          </a:xfrm>
          <a:prstGeom prst="rect">
            <a:avLst/>
          </a:prstGeom>
          <a:noFill/>
          <a:ln>
            <a:noFill/>
          </a:ln>
        </p:spPr>
      </p:pic>
      <p:pic>
        <p:nvPicPr>
          <p:cNvPr id="4812" name="Google Shape;4812;p460"/>
          <p:cNvPicPr preferRelativeResize="0"/>
          <p:nvPr/>
        </p:nvPicPr>
        <p:blipFill>
          <a:blip r:embed="rId3">
            <a:alphaModFix/>
          </a:blip>
          <a:stretch>
            <a:fillRect/>
          </a:stretch>
        </p:blipFill>
        <p:spPr>
          <a:xfrm>
            <a:off x="4809961" y="1533667"/>
            <a:ext cx="548638" cy="548626"/>
          </a:xfrm>
          <a:prstGeom prst="rect">
            <a:avLst/>
          </a:prstGeom>
          <a:noFill/>
          <a:ln>
            <a:noFill/>
          </a:ln>
        </p:spPr>
      </p:pic>
      <p:sp>
        <p:nvSpPr>
          <p:cNvPr id="4813" name="Google Shape;4813;p460"/>
          <p:cNvSpPr txBox="1"/>
          <p:nvPr>
            <p:ph idx="6"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814" name="Google Shape;4814;p46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815" name="Google Shape;4815;p460"/>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4816" name="Shape 4816"/>
        <p:cNvGrpSpPr/>
        <p:nvPr/>
      </p:nvGrpSpPr>
      <p:grpSpPr>
        <a:xfrm>
          <a:off x="0" y="0"/>
          <a:ext cx="0" cy="0"/>
          <a:chOff x="0" y="0"/>
          <a:chExt cx="0" cy="0"/>
        </a:xfrm>
      </p:grpSpPr>
      <p:sp>
        <p:nvSpPr>
          <p:cNvPr id="4817" name="Google Shape;4817;p46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818" name="Google Shape;4818;p46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819" name="Google Shape;4819;p46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820" name="Google Shape;4820;p46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21" name="Google Shape;4821;p461"/>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822" name="Google Shape;4822;p461"/>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823" name="Google Shape;4823;p461"/>
          <p:cNvSpPr txBox="1"/>
          <p:nvPr>
            <p:ph type="title"/>
          </p:nvPr>
        </p:nvSpPr>
        <p:spPr>
          <a:xfrm>
            <a:off x="3349163" y="1091531"/>
            <a:ext cx="5043600" cy="2400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sp>
        <p:nvSpPr>
          <p:cNvPr id="4824" name="Google Shape;4824;p461"/>
          <p:cNvSpPr txBox="1"/>
          <p:nvPr>
            <p:ph idx="3" type="subTitle"/>
          </p:nvPr>
        </p:nvSpPr>
        <p:spPr>
          <a:xfrm>
            <a:off x="3349200" y="3777544"/>
            <a:ext cx="3073200" cy="319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p:txBody>
      </p:sp>
      <p:pic>
        <p:nvPicPr>
          <p:cNvPr id="4825" name="Google Shape;4825;p461"/>
          <p:cNvPicPr preferRelativeResize="0"/>
          <p:nvPr/>
        </p:nvPicPr>
        <p:blipFill>
          <a:blip r:embed="rId3">
            <a:alphaModFix/>
          </a:blip>
          <a:stretch>
            <a:fillRect/>
          </a:stretch>
        </p:blipFill>
        <p:spPr>
          <a:xfrm>
            <a:off x="2564587" y="973839"/>
            <a:ext cx="548638" cy="548626"/>
          </a:xfrm>
          <a:prstGeom prst="rect">
            <a:avLst/>
          </a:prstGeom>
          <a:noFill/>
          <a:ln>
            <a:noFill/>
          </a:ln>
        </p:spPr>
      </p:pic>
    </p:spTree>
  </p:cSld>
  <p:clrMapOvr>
    <a:masterClrMapping/>
  </p:clrMapOvr>
</p:sldLayout>
</file>

<file path=ppt/slideLayouts/slideLayout4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4826" name="Shape 4826"/>
        <p:cNvGrpSpPr/>
        <p:nvPr/>
      </p:nvGrpSpPr>
      <p:grpSpPr>
        <a:xfrm>
          <a:off x="0" y="0"/>
          <a:ext cx="0" cy="0"/>
          <a:chOff x="0" y="0"/>
          <a:chExt cx="0" cy="0"/>
        </a:xfrm>
      </p:grpSpPr>
      <p:cxnSp>
        <p:nvCxnSpPr>
          <p:cNvPr id="4827" name="Google Shape;4827;p46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828" name="Google Shape;4828;p46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829" name="Google Shape;4829;p46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30" name="Google Shape;4830;p462"/>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831" name="Google Shape;4831;p462"/>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832" name="Google Shape;4832;p462"/>
          <p:cNvSpPr txBox="1"/>
          <p:nvPr>
            <p:ph idx="2"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833" name="Google Shape;4833;p462"/>
          <p:cNvSpPr txBox="1"/>
          <p:nvPr>
            <p:ph idx="3"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34" name="Google Shape;4834;p462"/>
          <p:cNvSpPr txBox="1"/>
          <p:nvPr>
            <p:ph idx="4"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835" name="Google Shape;4835;p462"/>
          <p:cNvSpPr txBox="1"/>
          <p:nvPr>
            <p:ph idx="5"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36" name="Google Shape;4836;p462"/>
          <p:cNvSpPr txBox="1"/>
          <p:nvPr>
            <p:ph idx="6"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837" name="Google Shape;4837;p462"/>
          <p:cNvSpPr txBox="1"/>
          <p:nvPr>
            <p:ph idx="7"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38" name="Google Shape;4838;p462"/>
          <p:cNvSpPr txBox="1"/>
          <p:nvPr>
            <p:ph idx="8"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839" name="Google Shape;4839;p462"/>
          <p:cNvSpPr txBox="1"/>
          <p:nvPr>
            <p:ph idx="9"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40" name="Google Shape;4840;p462"/>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841" name="Google Shape;4841;p46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842" name="Google Shape;4842;p462"/>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4843" name="Shape 4843"/>
        <p:cNvGrpSpPr/>
        <p:nvPr/>
      </p:nvGrpSpPr>
      <p:grpSpPr>
        <a:xfrm>
          <a:off x="0" y="0"/>
          <a:ext cx="0" cy="0"/>
          <a:chOff x="0" y="0"/>
          <a:chExt cx="0" cy="0"/>
        </a:xfrm>
      </p:grpSpPr>
      <p:cxnSp>
        <p:nvCxnSpPr>
          <p:cNvPr id="4844" name="Google Shape;4844;p46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845" name="Google Shape;4845;p46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846" name="Google Shape;4846;p4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47" name="Google Shape;4847;p463"/>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848" name="Google Shape;4848;p463"/>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849" name="Google Shape;4849;p463"/>
          <p:cNvCxnSpPr/>
          <p:nvPr/>
        </p:nvCxnSpPr>
        <p:spPr>
          <a:xfrm>
            <a:off x="256243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4850" name="Google Shape;4850;p463"/>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4851" name="Google Shape;4851;p463"/>
          <p:cNvCxnSpPr/>
          <p:nvPr/>
        </p:nvCxnSpPr>
        <p:spPr>
          <a:xfrm>
            <a:off x="6581713"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4852" name="Google Shape;4852;p463"/>
          <p:cNvSpPr txBox="1"/>
          <p:nvPr>
            <p:ph idx="2"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853" name="Google Shape;4853;p463"/>
          <p:cNvSpPr txBox="1"/>
          <p:nvPr>
            <p:ph idx="3"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54" name="Google Shape;4854;p463"/>
          <p:cNvSpPr txBox="1"/>
          <p:nvPr>
            <p:ph idx="4"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855" name="Google Shape;4855;p463"/>
          <p:cNvSpPr txBox="1"/>
          <p:nvPr>
            <p:ph idx="5"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56" name="Google Shape;4856;p463"/>
          <p:cNvSpPr txBox="1"/>
          <p:nvPr>
            <p:ph idx="6"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857" name="Google Shape;4857;p463"/>
          <p:cNvSpPr txBox="1"/>
          <p:nvPr>
            <p:ph idx="7"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58" name="Google Shape;4858;p463"/>
          <p:cNvSpPr txBox="1"/>
          <p:nvPr>
            <p:ph idx="8"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859" name="Google Shape;4859;p463"/>
          <p:cNvSpPr txBox="1"/>
          <p:nvPr>
            <p:ph idx="9"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60" name="Google Shape;4860;p463"/>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861" name="Google Shape;4861;p46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862" name="Google Shape;4862;p463"/>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4863" name="Shape 4863"/>
        <p:cNvGrpSpPr/>
        <p:nvPr/>
      </p:nvGrpSpPr>
      <p:grpSpPr>
        <a:xfrm>
          <a:off x="0" y="0"/>
          <a:ext cx="0" cy="0"/>
          <a:chOff x="0" y="0"/>
          <a:chExt cx="0" cy="0"/>
        </a:xfrm>
      </p:grpSpPr>
      <p:sp>
        <p:nvSpPr>
          <p:cNvPr id="4864" name="Google Shape;4864;p464"/>
          <p:cNvSpPr txBox="1"/>
          <p:nvPr>
            <p:ph idx="1" type="subTitle"/>
          </p:nvPr>
        </p:nvSpPr>
        <p:spPr>
          <a:xfrm>
            <a:off x="663788" y="2519025"/>
            <a:ext cx="2469000" cy="14853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p:txBody>
      </p:sp>
      <p:sp>
        <p:nvSpPr>
          <p:cNvPr id="4865" name="Google Shape;4865;p464"/>
          <p:cNvSpPr txBox="1"/>
          <p:nvPr>
            <p:ph type="title"/>
          </p:nvPr>
        </p:nvSpPr>
        <p:spPr>
          <a:xfrm>
            <a:off x="663788" y="930525"/>
            <a:ext cx="3086100" cy="1485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p:txBody>
      </p:sp>
      <p:sp>
        <p:nvSpPr>
          <p:cNvPr id="4866" name="Google Shape;4866;p464"/>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4867" name="Google Shape;4867;p46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868" name="Google Shape;4868;p46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869" name="Google Shape;4869;p4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70" name="Google Shape;4870;p464"/>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871" name="Google Shape;4871;p464"/>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872" name="Google Shape;4872;p464"/>
          <p:cNvSpPr txBox="1"/>
          <p:nvPr>
            <p:ph idx="4" type="subTitle"/>
          </p:nvPr>
        </p:nvSpPr>
        <p:spPr>
          <a:xfrm>
            <a:off x="5143013" y="1233038"/>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873" name="Google Shape;4873;p464"/>
          <p:cNvSpPr txBox="1"/>
          <p:nvPr>
            <p:ph idx="5" type="subTitle"/>
          </p:nvPr>
        </p:nvSpPr>
        <p:spPr>
          <a:xfrm>
            <a:off x="5143013" y="930525"/>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74" name="Google Shape;4874;p464"/>
          <p:cNvSpPr txBox="1"/>
          <p:nvPr>
            <p:ph idx="6" type="subTitle"/>
          </p:nvPr>
        </p:nvSpPr>
        <p:spPr>
          <a:xfrm>
            <a:off x="5143013" y="2373094"/>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875" name="Google Shape;4875;p464"/>
          <p:cNvSpPr txBox="1"/>
          <p:nvPr>
            <p:ph idx="7" type="subTitle"/>
          </p:nvPr>
        </p:nvSpPr>
        <p:spPr>
          <a:xfrm>
            <a:off x="5143013" y="2070581"/>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76" name="Google Shape;4876;p464"/>
          <p:cNvSpPr txBox="1"/>
          <p:nvPr>
            <p:ph idx="8" type="subTitle"/>
          </p:nvPr>
        </p:nvSpPr>
        <p:spPr>
          <a:xfrm>
            <a:off x="5143013" y="3513150"/>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4877" name="Google Shape;4877;p464"/>
          <p:cNvSpPr txBox="1"/>
          <p:nvPr>
            <p:ph idx="9" type="subTitle"/>
          </p:nvPr>
        </p:nvSpPr>
        <p:spPr>
          <a:xfrm>
            <a:off x="5143013" y="3210638"/>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4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4878" name="Shape 4878"/>
        <p:cNvGrpSpPr/>
        <p:nvPr/>
      </p:nvGrpSpPr>
      <p:grpSpPr>
        <a:xfrm>
          <a:off x="0" y="0"/>
          <a:ext cx="0" cy="0"/>
          <a:chOff x="0" y="0"/>
          <a:chExt cx="0" cy="0"/>
        </a:xfrm>
      </p:grpSpPr>
      <p:cxnSp>
        <p:nvCxnSpPr>
          <p:cNvPr id="4879" name="Google Shape;4879;p46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880" name="Google Shape;4880;p46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881" name="Google Shape;4881;p4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82" name="Google Shape;4882;p465"/>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883" name="Google Shape;4883;p465"/>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4884" name="Google Shape;4884;p465"/>
          <p:cNvCxnSpPr/>
          <p:nvPr/>
        </p:nvCxnSpPr>
        <p:spPr>
          <a:xfrm>
            <a:off x="3229613" y="3172294"/>
            <a:ext cx="0" cy="1168200"/>
          </a:xfrm>
          <a:prstGeom prst="straightConnector1">
            <a:avLst/>
          </a:prstGeom>
          <a:noFill/>
          <a:ln cap="flat" cmpd="sng" w="9525">
            <a:solidFill>
              <a:schemeClr val="dk2"/>
            </a:solidFill>
            <a:prstDash val="dot"/>
            <a:round/>
            <a:headEnd len="med" w="med" type="none"/>
            <a:tailEnd len="med" w="med" type="none"/>
          </a:ln>
        </p:spPr>
      </p:cxnSp>
      <p:cxnSp>
        <p:nvCxnSpPr>
          <p:cNvPr id="4885" name="Google Shape;4885;p465"/>
          <p:cNvCxnSpPr/>
          <p:nvPr/>
        </p:nvCxnSpPr>
        <p:spPr>
          <a:xfrm>
            <a:off x="5914388" y="3172294"/>
            <a:ext cx="0" cy="1168200"/>
          </a:xfrm>
          <a:prstGeom prst="straightConnector1">
            <a:avLst/>
          </a:prstGeom>
          <a:noFill/>
          <a:ln cap="flat" cmpd="sng" w="9525">
            <a:solidFill>
              <a:schemeClr val="dk2"/>
            </a:solidFill>
            <a:prstDash val="dot"/>
            <a:round/>
            <a:headEnd len="med" w="med" type="none"/>
            <a:tailEnd len="med" w="med" type="none"/>
          </a:ln>
        </p:spPr>
      </p:cxnSp>
      <p:sp>
        <p:nvSpPr>
          <p:cNvPr id="4886" name="Google Shape;4886;p465"/>
          <p:cNvSpPr txBox="1"/>
          <p:nvPr>
            <p:ph idx="2"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87" name="Google Shape;4887;p465"/>
          <p:cNvSpPr txBox="1"/>
          <p:nvPr>
            <p:ph idx="3"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888" name="Google Shape;4888;p465"/>
          <p:cNvSpPr txBox="1"/>
          <p:nvPr>
            <p:ph idx="4"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89" name="Google Shape;4889;p465"/>
          <p:cNvSpPr txBox="1"/>
          <p:nvPr>
            <p:ph idx="5"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890" name="Google Shape;4890;p465"/>
          <p:cNvSpPr txBox="1"/>
          <p:nvPr>
            <p:ph idx="6"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4891" name="Google Shape;4891;p465"/>
          <p:cNvSpPr txBox="1"/>
          <p:nvPr>
            <p:ph idx="7"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4892" name="Google Shape;4892;p465"/>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893" name="Google Shape;4893;p46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894" name="Google Shape;4894;p465"/>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4895" name="Shape 4895"/>
        <p:cNvGrpSpPr/>
        <p:nvPr/>
      </p:nvGrpSpPr>
      <p:grpSpPr>
        <a:xfrm>
          <a:off x="0" y="0"/>
          <a:ext cx="0" cy="0"/>
          <a:chOff x="0" y="0"/>
          <a:chExt cx="0" cy="0"/>
        </a:xfrm>
      </p:grpSpPr>
      <p:cxnSp>
        <p:nvCxnSpPr>
          <p:cNvPr id="4896" name="Google Shape;4896;p46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897" name="Google Shape;4897;p46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898" name="Google Shape;4898;p4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899" name="Google Shape;4899;p466"/>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900" name="Google Shape;4900;p466"/>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901" name="Google Shape;4901;p466"/>
          <p:cNvSpPr txBox="1"/>
          <p:nvPr>
            <p:ph idx="2"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
        <p:nvSpPr>
          <p:cNvPr id="4902" name="Google Shape;4902;p466"/>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903" name="Google Shape;4903;p46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904" name="Google Shape;4904;p466"/>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653" name="Shape 653"/>
        <p:cNvGrpSpPr/>
        <p:nvPr/>
      </p:nvGrpSpPr>
      <p:grpSpPr>
        <a:xfrm>
          <a:off x="0" y="0"/>
          <a:ext cx="0" cy="0"/>
          <a:chOff x="0" y="0"/>
          <a:chExt cx="0" cy="0"/>
        </a:xfrm>
      </p:grpSpPr>
      <p:sp>
        <p:nvSpPr>
          <p:cNvPr id="654" name="Google Shape;654;p48"/>
          <p:cNvSpPr txBox="1"/>
          <p:nvPr>
            <p:ph idx="1"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655" name="Google Shape;655;p4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56" name="Google Shape;656;p4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57" name="Google Shape;657;p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58" name="Google Shape;658;p48"/>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659" name="Google Shape;659;p48"/>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60" name="Google Shape;660;p48"/>
          <p:cNvSpPr txBox="1"/>
          <p:nvPr>
            <p:ph type="title"/>
          </p:nvPr>
        </p:nvSpPr>
        <p:spPr>
          <a:xfrm>
            <a:off x="3349163" y="1091531"/>
            <a:ext cx="5043600" cy="2400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sp>
        <p:nvSpPr>
          <p:cNvPr id="661" name="Google Shape;661;p48"/>
          <p:cNvSpPr txBox="1"/>
          <p:nvPr>
            <p:ph idx="3" type="subTitle"/>
          </p:nvPr>
        </p:nvSpPr>
        <p:spPr>
          <a:xfrm>
            <a:off x="3349200" y="3777544"/>
            <a:ext cx="3072900" cy="319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p:txBody>
      </p:sp>
      <p:pic>
        <p:nvPicPr>
          <p:cNvPr id="662" name="Google Shape;662;p48"/>
          <p:cNvPicPr preferRelativeResize="0"/>
          <p:nvPr/>
        </p:nvPicPr>
        <p:blipFill>
          <a:blip r:embed="rId3">
            <a:alphaModFix/>
          </a:blip>
          <a:stretch>
            <a:fillRect/>
          </a:stretch>
        </p:blipFill>
        <p:spPr>
          <a:xfrm>
            <a:off x="2564587" y="973839"/>
            <a:ext cx="548638" cy="548626"/>
          </a:xfrm>
          <a:prstGeom prst="rect">
            <a:avLst/>
          </a:prstGeom>
          <a:noFill/>
          <a:ln>
            <a:noFill/>
          </a:ln>
        </p:spPr>
      </p:pic>
    </p:spTree>
  </p:cSld>
  <p:clrMapOvr>
    <a:masterClrMapping/>
  </p:clrMapOvr>
</p:sldLayout>
</file>

<file path=ppt/slideLayouts/slideLayout4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4905" name="Shape 4905"/>
        <p:cNvGrpSpPr/>
        <p:nvPr/>
      </p:nvGrpSpPr>
      <p:grpSpPr>
        <a:xfrm>
          <a:off x="0" y="0"/>
          <a:ext cx="0" cy="0"/>
          <a:chOff x="0" y="0"/>
          <a:chExt cx="0" cy="0"/>
        </a:xfrm>
      </p:grpSpPr>
      <p:cxnSp>
        <p:nvCxnSpPr>
          <p:cNvPr id="4906" name="Google Shape;4906;p46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907" name="Google Shape;4907;p46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908" name="Google Shape;4908;p4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09" name="Google Shape;4909;p467"/>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910" name="Google Shape;4910;p467"/>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911" name="Google Shape;4911;p467"/>
          <p:cNvSpPr txBox="1"/>
          <p:nvPr>
            <p:ph idx="2" type="subTitle"/>
          </p:nvPr>
        </p:nvSpPr>
        <p:spPr>
          <a:xfrm>
            <a:off x="1565888" y="1812319"/>
            <a:ext cx="6033600" cy="978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p:txBody>
      </p:sp>
      <p:sp>
        <p:nvSpPr>
          <p:cNvPr id="4912" name="Google Shape;4912;p467"/>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4913" name="Google Shape;4913;p46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4914" name="Google Shape;4914;p467"/>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4915" name="Shape 4915"/>
        <p:cNvGrpSpPr/>
        <p:nvPr/>
      </p:nvGrpSpPr>
      <p:grpSpPr>
        <a:xfrm>
          <a:off x="0" y="0"/>
          <a:ext cx="0" cy="0"/>
          <a:chOff x="0" y="0"/>
          <a:chExt cx="0" cy="0"/>
        </a:xfrm>
      </p:grpSpPr>
      <p:sp>
        <p:nvSpPr>
          <p:cNvPr id="4916" name="Google Shape;4916;p468"/>
          <p:cNvSpPr txBox="1"/>
          <p:nvPr>
            <p:ph type="title"/>
          </p:nvPr>
        </p:nvSpPr>
        <p:spPr>
          <a:xfrm>
            <a:off x="2460281" y="1239806"/>
            <a:ext cx="5573100" cy="29487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100">
                <a:solidFill>
                  <a:schemeClr val="accent1"/>
                </a:solidFill>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p:txBody>
      </p:sp>
      <p:sp>
        <p:nvSpPr>
          <p:cNvPr id="4917" name="Google Shape;4917;p46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4918" name="Google Shape;4918;p46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919" name="Google Shape;4919;p46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920" name="Google Shape;4920;p4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21" name="Google Shape;4921;p468"/>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922" name="Google Shape;4922;p468"/>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4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4923" name="Shape 4923"/>
        <p:cNvGrpSpPr/>
        <p:nvPr/>
      </p:nvGrpSpPr>
      <p:grpSpPr>
        <a:xfrm>
          <a:off x="0" y="0"/>
          <a:ext cx="0" cy="0"/>
          <a:chOff x="0" y="0"/>
          <a:chExt cx="0" cy="0"/>
        </a:xfrm>
      </p:grpSpPr>
      <p:sp>
        <p:nvSpPr>
          <p:cNvPr id="4924" name="Google Shape;4924;p469"/>
          <p:cNvSpPr txBox="1"/>
          <p:nvPr>
            <p:ph idx="1"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4925" name="Google Shape;4925;p469"/>
          <p:cNvSpPr txBox="1"/>
          <p:nvPr>
            <p:ph idx="2"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4926" name="Google Shape;4926;p469"/>
          <p:cNvSpPr txBox="1"/>
          <p:nvPr>
            <p:ph type="title"/>
          </p:nvPr>
        </p:nvSpPr>
        <p:spPr>
          <a:xfrm>
            <a:off x="675206" y="1302325"/>
            <a:ext cx="2914500" cy="20235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cxnSp>
        <p:nvCxnSpPr>
          <p:cNvPr id="4927" name="Google Shape;4927;p46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928" name="Google Shape;4928;p469"/>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cxnSp>
        <p:nvCxnSpPr>
          <p:cNvPr id="4929" name="Google Shape;4929;p46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4930" name="Google Shape;4930;p469"/>
          <p:cNvPicPr preferRelativeResize="0"/>
          <p:nvPr/>
        </p:nvPicPr>
        <p:blipFill>
          <a:blip r:embed="rId2">
            <a:alphaModFix/>
          </a:blip>
          <a:stretch>
            <a:fillRect/>
          </a:stretch>
        </p:blipFill>
        <p:spPr>
          <a:xfrm>
            <a:off x="8033460" y="4734378"/>
            <a:ext cx="731705" cy="172166"/>
          </a:xfrm>
          <a:prstGeom prst="rect">
            <a:avLst/>
          </a:prstGeom>
          <a:noFill/>
          <a:ln>
            <a:noFill/>
          </a:ln>
        </p:spPr>
      </p:pic>
      <p:sp>
        <p:nvSpPr>
          <p:cNvPr id="4931" name="Google Shape;4931;p4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Red Hat Text Medium"/>
                <a:ea typeface="Red Hat Text Medium"/>
                <a:cs typeface="Red Hat Text Medium"/>
                <a:sym typeface="Red Hat Text Medium"/>
              </a:defRPr>
            </a:lvl1pPr>
            <a:lvl2pPr lvl="1" rtl="0" algn="ctr">
              <a:buNone/>
              <a:defRPr sz="600">
                <a:solidFill>
                  <a:schemeClr val="lt1"/>
                </a:solidFill>
                <a:latin typeface="Red Hat Text Medium"/>
                <a:ea typeface="Red Hat Text Medium"/>
                <a:cs typeface="Red Hat Text Medium"/>
                <a:sym typeface="Red Hat Text Medium"/>
              </a:defRPr>
            </a:lvl2pPr>
            <a:lvl3pPr lvl="2" rtl="0" algn="ctr">
              <a:buNone/>
              <a:defRPr sz="600">
                <a:solidFill>
                  <a:schemeClr val="lt1"/>
                </a:solidFill>
                <a:latin typeface="Red Hat Text Medium"/>
                <a:ea typeface="Red Hat Text Medium"/>
                <a:cs typeface="Red Hat Text Medium"/>
                <a:sym typeface="Red Hat Text Medium"/>
              </a:defRPr>
            </a:lvl3pPr>
            <a:lvl4pPr lvl="3" rtl="0" algn="ctr">
              <a:buNone/>
              <a:defRPr sz="600">
                <a:solidFill>
                  <a:schemeClr val="lt1"/>
                </a:solidFill>
                <a:latin typeface="Red Hat Text Medium"/>
                <a:ea typeface="Red Hat Text Medium"/>
                <a:cs typeface="Red Hat Text Medium"/>
                <a:sym typeface="Red Hat Text Medium"/>
              </a:defRPr>
            </a:lvl4pPr>
            <a:lvl5pPr lvl="4" rtl="0" algn="ctr">
              <a:buNone/>
              <a:defRPr sz="600">
                <a:solidFill>
                  <a:schemeClr val="lt1"/>
                </a:solidFill>
                <a:latin typeface="Red Hat Text Medium"/>
                <a:ea typeface="Red Hat Text Medium"/>
                <a:cs typeface="Red Hat Text Medium"/>
                <a:sym typeface="Red Hat Text Medium"/>
              </a:defRPr>
            </a:lvl5pPr>
            <a:lvl6pPr lvl="5" rtl="0" algn="ctr">
              <a:buNone/>
              <a:defRPr sz="600">
                <a:solidFill>
                  <a:schemeClr val="lt1"/>
                </a:solidFill>
                <a:latin typeface="Red Hat Text Medium"/>
                <a:ea typeface="Red Hat Text Medium"/>
                <a:cs typeface="Red Hat Text Medium"/>
                <a:sym typeface="Red Hat Text Medium"/>
              </a:defRPr>
            </a:lvl6pPr>
            <a:lvl7pPr lvl="6" rtl="0" algn="ctr">
              <a:buNone/>
              <a:defRPr sz="600">
                <a:solidFill>
                  <a:schemeClr val="lt1"/>
                </a:solidFill>
                <a:latin typeface="Red Hat Text Medium"/>
                <a:ea typeface="Red Hat Text Medium"/>
                <a:cs typeface="Red Hat Text Medium"/>
                <a:sym typeface="Red Hat Text Medium"/>
              </a:defRPr>
            </a:lvl7pPr>
            <a:lvl8pPr lvl="7" rtl="0" algn="ctr">
              <a:buNone/>
              <a:defRPr sz="600">
                <a:solidFill>
                  <a:schemeClr val="lt1"/>
                </a:solidFill>
                <a:latin typeface="Red Hat Text Medium"/>
                <a:ea typeface="Red Hat Text Medium"/>
                <a:cs typeface="Red Hat Text Medium"/>
                <a:sym typeface="Red Hat Text Medium"/>
              </a:defRPr>
            </a:lvl8pPr>
            <a:lvl9pPr lvl="8" rtl="0" algn="ctr">
              <a:buNone/>
              <a:defRPr sz="6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932" name="Google Shape;4932;p469"/>
          <p:cNvSpPr txBox="1"/>
          <p:nvPr>
            <p:ph idx="4"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p:txBody>
      </p:sp>
    </p:spTree>
  </p:cSld>
  <p:clrMapOvr>
    <a:masterClrMapping/>
  </p:clrMapOvr>
</p:sldLayout>
</file>

<file path=ppt/slideLayouts/slideLayout4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4933" name="Shape 4933"/>
        <p:cNvGrpSpPr/>
        <p:nvPr/>
      </p:nvGrpSpPr>
      <p:grpSpPr>
        <a:xfrm>
          <a:off x="0" y="0"/>
          <a:ext cx="0" cy="0"/>
          <a:chOff x="0" y="0"/>
          <a:chExt cx="0" cy="0"/>
        </a:xfrm>
      </p:grpSpPr>
      <p:cxnSp>
        <p:nvCxnSpPr>
          <p:cNvPr id="4934" name="Google Shape;4934;p47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935" name="Google Shape;4935;p47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4936" name="Google Shape;4936;p47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937" name="Google Shape;4937;p4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38" name="Google Shape;4938;p470"/>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939" name="Google Shape;4939;p470"/>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940" name="Google Shape;4940;p470"/>
          <p:cNvSpPr txBox="1"/>
          <p:nvPr>
            <p:ph idx="3"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4941" name="Google Shape;4941;p470"/>
          <p:cNvSpPr txBox="1"/>
          <p:nvPr>
            <p:ph idx="4"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4942" name="Google Shape;4942;p470"/>
          <p:cNvSpPr txBox="1"/>
          <p:nvPr>
            <p:ph type="title"/>
          </p:nvPr>
        </p:nvSpPr>
        <p:spPr>
          <a:xfrm>
            <a:off x="675206" y="1302325"/>
            <a:ext cx="2914500" cy="20235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4943" name="Shape 4943"/>
        <p:cNvGrpSpPr/>
        <p:nvPr/>
      </p:nvGrpSpPr>
      <p:grpSpPr>
        <a:xfrm>
          <a:off x="0" y="0"/>
          <a:ext cx="0" cy="0"/>
          <a:chOff x="0" y="0"/>
          <a:chExt cx="0" cy="0"/>
        </a:xfrm>
      </p:grpSpPr>
      <p:cxnSp>
        <p:nvCxnSpPr>
          <p:cNvPr id="4944" name="Google Shape;4944;p47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945" name="Google Shape;4945;p47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4946" name="Google Shape;4946;p47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4947" name="Google Shape;4947;p4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4948" name="Google Shape;4948;p471"/>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949" name="Google Shape;4949;p471"/>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950" name="Google Shape;4950;p471"/>
          <p:cNvSpPr txBox="1"/>
          <p:nvPr>
            <p:ph idx="3" type="body"/>
          </p:nvPr>
        </p:nvSpPr>
        <p:spPr>
          <a:xfrm>
            <a:off x="675206" y="2331975"/>
            <a:ext cx="3783000" cy="2250000"/>
          </a:xfrm>
          <a:prstGeom prst="rect">
            <a:avLst/>
          </a:prstGeom>
        </p:spPr>
        <p:txBody>
          <a:bodyPr anchorCtr="0" anchor="t" bIns="68575" lIns="685800" spcFirstLastPara="1" rIns="68575" wrap="square" tIns="68575">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4951" name="Google Shape;4951;p471"/>
          <p:cNvSpPr txBox="1"/>
          <p:nvPr>
            <p:ph type="title"/>
          </p:nvPr>
        </p:nvSpPr>
        <p:spPr>
          <a:xfrm>
            <a:off x="675206" y="893241"/>
            <a:ext cx="2914500" cy="10959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2">
  <p:cSld name="CUSTOM_4_17_5">
    <p:spTree>
      <p:nvGrpSpPr>
        <p:cNvPr id="4952" name="Shape 4952"/>
        <p:cNvGrpSpPr/>
        <p:nvPr/>
      </p:nvGrpSpPr>
      <p:grpSpPr>
        <a:xfrm>
          <a:off x="0" y="0"/>
          <a:ext cx="0" cy="0"/>
          <a:chOff x="0" y="0"/>
          <a:chExt cx="0" cy="0"/>
        </a:xfrm>
      </p:grpSpPr>
      <p:sp>
        <p:nvSpPr>
          <p:cNvPr id="4953" name="Google Shape;4953;p47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954" name="Google Shape;4954;p47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955" name="Google Shape;4955;p47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956" name="Google Shape;4956;p47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4957" name="Google Shape;4957;p4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958" name="Google Shape;4958;p47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959" name="Google Shape;4959;p472"/>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960" name="Google Shape;4960;p472"/>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pic>
        <p:nvPicPr>
          <p:cNvPr id="4961" name="Google Shape;4961;p472"/>
          <p:cNvPicPr preferRelativeResize="0"/>
          <p:nvPr/>
        </p:nvPicPr>
        <p:blipFill>
          <a:blip r:embed="rId2">
            <a:alphaModFix/>
          </a:blip>
          <a:stretch>
            <a:fillRect/>
          </a:stretch>
        </p:blipFill>
        <p:spPr>
          <a:xfrm>
            <a:off x="8033456" y="4734938"/>
            <a:ext cx="824584" cy="280244"/>
          </a:xfrm>
          <a:prstGeom prst="rect">
            <a:avLst/>
          </a:prstGeom>
          <a:noFill/>
          <a:ln>
            <a:noFill/>
          </a:ln>
        </p:spPr>
      </p:pic>
    </p:spTree>
  </p:cSld>
  <p:clrMapOvr>
    <a:masterClrMapping/>
  </p:clrMapOvr>
</p:sldLayout>
</file>

<file path=ppt/slideLayouts/slideLayout4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1">
  <p:cSld name="CUSTOM_4_17_4">
    <p:spTree>
      <p:nvGrpSpPr>
        <p:cNvPr id="4962" name="Shape 4962"/>
        <p:cNvGrpSpPr/>
        <p:nvPr/>
      </p:nvGrpSpPr>
      <p:grpSpPr>
        <a:xfrm>
          <a:off x="0" y="0"/>
          <a:ext cx="0" cy="0"/>
          <a:chOff x="0" y="0"/>
          <a:chExt cx="0" cy="0"/>
        </a:xfrm>
      </p:grpSpPr>
      <p:sp>
        <p:nvSpPr>
          <p:cNvPr id="4963" name="Google Shape;4963;p47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964" name="Google Shape;4964;p47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965" name="Google Shape;4965;p47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966" name="Google Shape;4966;p47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967" name="Google Shape;4967;p4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968" name="Google Shape;4968;p473"/>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969" name="Google Shape;4969;p473"/>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970" name="Google Shape;4970;p473"/>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pic>
        <p:nvPicPr>
          <p:cNvPr id="4971" name="Google Shape;4971;p473"/>
          <p:cNvPicPr preferRelativeResize="0"/>
          <p:nvPr/>
        </p:nvPicPr>
        <p:blipFill>
          <a:blip r:embed="rId2">
            <a:alphaModFix/>
          </a:blip>
          <a:stretch>
            <a:fillRect/>
          </a:stretch>
        </p:blipFill>
        <p:spPr>
          <a:xfrm>
            <a:off x="8033456" y="4734938"/>
            <a:ext cx="824584" cy="280243"/>
          </a:xfrm>
          <a:prstGeom prst="rect">
            <a:avLst/>
          </a:prstGeom>
          <a:noFill/>
          <a:ln>
            <a:noFill/>
          </a:ln>
        </p:spPr>
      </p:pic>
    </p:spTree>
  </p:cSld>
  <p:clrMapOvr>
    <a:masterClrMapping/>
  </p:clrMapOvr>
</p:sldLayout>
</file>

<file path=ppt/slideLayouts/slideLayout4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72" name="Shape 4972"/>
        <p:cNvGrpSpPr/>
        <p:nvPr/>
      </p:nvGrpSpPr>
      <p:grpSpPr>
        <a:xfrm>
          <a:off x="0" y="0"/>
          <a:ext cx="0" cy="0"/>
          <a:chOff x="0" y="0"/>
          <a:chExt cx="0" cy="0"/>
        </a:xfrm>
      </p:grpSpPr>
      <p:sp>
        <p:nvSpPr>
          <p:cNvPr id="4973" name="Google Shape;4973;p4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9">
  <p:cSld name="CUSTOM_4_17_12">
    <p:spTree>
      <p:nvGrpSpPr>
        <p:cNvPr id="4974" name="Shape 4974"/>
        <p:cNvGrpSpPr/>
        <p:nvPr/>
      </p:nvGrpSpPr>
      <p:grpSpPr>
        <a:xfrm>
          <a:off x="0" y="0"/>
          <a:ext cx="0" cy="0"/>
          <a:chOff x="0" y="0"/>
          <a:chExt cx="0" cy="0"/>
        </a:xfrm>
      </p:grpSpPr>
      <p:sp>
        <p:nvSpPr>
          <p:cNvPr id="4975" name="Google Shape;4975;p475"/>
          <p:cNvSpPr txBox="1"/>
          <p:nvPr>
            <p:ph idx="1"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4976" name="Google Shape;4976;p47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4977" name="Google Shape;4977;p47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4978" name="Google Shape;4978;p47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4979" name="Google Shape;4979;p4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4980" name="Google Shape;4980;p47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4981" name="Google Shape;4981;p475"/>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4982" name="Google Shape;4982;p475"/>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pic>
        <p:nvPicPr>
          <p:cNvPr id="4983" name="Google Shape;4983;p475"/>
          <p:cNvPicPr preferRelativeResize="0"/>
          <p:nvPr/>
        </p:nvPicPr>
        <p:blipFill>
          <a:blip r:embed="rId2">
            <a:alphaModFix/>
          </a:blip>
          <a:stretch>
            <a:fillRect/>
          </a:stretch>
        </p:blipFill>
        <p:spPr>
          <a:xfrm>
            <a:off x="8033456" y="4734938"/>
            <a:ext cx="824584" cy="280242"/>
          </a:xfrm>
          <a:prstGeom prst="rect">
            <a:avLst/>
          </a:prstGeom>
          <a:noFill/>
          <a:ln>
            <a:noFill/>
          </a:ln>
        </p:spPr>
      </p:pic>
    </p:spTree>
  </p:cSld>
  <p:clrMapOvr>
    <a:masterClrMapping/>
  </p:clrMapOvr>
</p:sldLayout>
</file>

<file path=ppt/slideLayouts/slideLayout4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6">
  <p:cSld name="CUSTOM_4_1_3">
    <p:spTree>
      <p:nvGrpSpPr>
        <p:cNvPr id="4984" name="Shape 4984"/>
        <p:cNvGrpSpPr/>
        <p:nvPr/>
      </p:nvGrpSpPr>
      <p:grpSpPr>
        <a:xfrm>
          <a:off x="0" y="0"/>
          <a:ext cx="0" cy="0"/>
          <a:chOff x="0" y="0"/>
          <a:chExt cx="0" cy="0"/>
        </a:xfrm>
      </p:grpSpPr>
      <p:cxnSp>
        <p:nvCxnSpPr>
          <p:cNvPr id="4985" name="Google Shape;4985;p476"/>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cxnSp>
        <p:nvCxnSpPr>
          <p:cNvPr id="4986" name="Google Shape;4986;p476"/>
          <p:cNvCxnSpPr/>
          <p:nvPr/>
        </p:nvCxnSpPr>
        <p:spPr>
          <a:xfrm rot="10800000">
            <a:off x="335825" y="4801200"/>
            <a:ext cx="0" cy="342300"/>
          </a:xfrm>
          <a:prstGeom prst="straightConnector1">
            <a:avLst/>
          </a:prstGeom>
          <a:noFill/>
          <a:ln cap="flat" cmpd="sng" w="9525">
            <a:solidFill>
              <a:srgbClr val="EE0000"/>
            </a:solidFill>
            <a:prstDash val="solid"/>
            <a:round/>
            <a:headEnd len="sm" w="sm" type="none"/>
            <a:tailEnd len="sm" w="sm" type="none"/>
          </a:ln>
        </p:spPr>
      </p:cxnSp>
      <p:pic>
        <p:nvPicPr>
          <p:cNvPr id="4987" name="Google Shape;4987;p476"/>
          <p:cNvPicPr preferRelativeResize="0"/>
          <p:nvPr/>
        </p:nvPicPr>
        <p:blipFill rotWithShape="1">
          <a:blip r:embed="rId2">
            <a:alphaModFix/>
          </a:blip>
          <a:srcRect b="317" l="0" r="0" t="327"/>
          <a:stretch/>
        </p:blipFill>
        <p:spPr>
          <a:xfrm>
            <a:off x="8033459" y="4734938"/>
            <a:ext cx="731522" cy="17100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663" name="Shape 663"/>
        <p:cNvGrpSpPr/>
        <p:nvPr/>
      </p:nvGrpSpPr>
      <p:grpSpPr>
        <a:xfrm>
          <a:off x="0" y="0"/>
          <a:ext cx="0" cy="0"/>
          <a:chOff x="0" y="0"/>
          <a:chExt cx="0" cy="0"/>
        </a:xfrm>
      </p:grpSpPr>
      <p:cxnSp>
        <p:nvCxnSpPr>
          <p:cNvPr id="664" name="Google Shape;664;p4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65" name="Google Shape;665;p4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66" name="Google Shape;666;p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67" name="Google Shape;667;p49"/>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668" name="Google Shape;668;p49"/>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69" name="Google Shape;669;p49"/>
          <p:cNvSpPr txBox="1"/>
          <p:nvPr>
            <p:ph idx="2"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670" name="Google Shape;670;p49"/>
          <p:cNvSpPr txBox="1"/>
          <p:nvPr>
            <p:ph idx="3"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71" name="Google Shape;671;p49"/>
          <p:cNvSpPr txBox="1"/>
          <p:nvPr>
            <p:ph idx="4"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672" name="Google Shape;672;p49"/>
          <p:cNvSpPr txBox="1"/>
          <p:nvPr>
            <p:ph idx="5"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73" name="Google Shape;673;p49"/>
          <p:cNvSpPr txBox="1"/>
          <p:nvPr>
            <p:ph idx="6"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674" name="Google Shape;674;p49"/>
          <p:cNvSpPr txBox="1"/>
          <p:nvPr>
            <p:ph idx="7"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75" name="Google Shape;675;p49"/>
          <p:cNvSpPr txBox="1"/>
          <p:nvPr>
            <p:ph idx="8"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676" name="Google Shape;676;p49"/>
          <p:cNvSpPr txBox="1"/>
          <p:nvPr>
            <p:ph idx="9"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77" name="Google Shape;677;p49"/>
          <p:cNvSpPr txBox="1"/>
          <p:nvPr>
            <p:ph idx="13"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78" name="Google Shape;678;p4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79" name="Google Shape;679;p49"/>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1">
  <p:cSld name="CUSTOM_4_28_2">
    <p:spTree>
      <p:nvGrpSpPr>
        <p:cNvPr id="4988" name="Shape 4988"/>
        <p:cNvGrpSpPr/>
        <p:nvPr/>
      </p:nvGrpSpPr>
      <p:grpSpPr>
        <a:xfrm>
          <a:off x="0" y="0"/>
          <a:ext cx="0" cy="0"/>
          <a:chOff x="0" y="0"/>
          <a:chExt cx="0" cy="0"/>
        </a:xfrm>
      </p:grpSpPr>
      <p:sp>
        <p:nvSpPr>
          <p:cNvPr id="4989" name="Google Shape;4989;p477"/>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990" name="Google Shape;4990;p47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991" name="Google Shape;4991;p477"/>
          <p:cNvSpPr txBox="1"/>
          <p:nvPr>
            <p:ph idx="1"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rgbClr val="EE0000"/>
              </a:buClr>
              <a:buSzPts val="700"/>
              <a:buFont typeface="Red Hat Text Medium"/>
              <a:buNone/>
              <a:defRPr sz="700">
                <a:solidFill>
                  <a:srgbClr val="EE0000"/>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EE0000"/>
              </a:buClr>
              <a:buSzPts val="700"/>
              <a:buFont typeface="Red Hat Text Medium"/>
              <a:buNone/>
              <a:defRPr sz="700">
                <a:solidFill>
                  <a:srgbClr val="EE0000"/>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EE0000"/>
              </a:buClr>
              <a:buSzPts val="700"/>
              <a:buFont typeface="Red Hat Text Medium"/>
              <a:buNone/>
              <a:defRPr sz="700">
                <a:solidFill>
                  <a:srgbClr val="EE0000"/>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EE0000"/>
              </a:buClr>
              <a:buSzPts val="700"/>
              <a:buFont typeface="Red Hat Text Medium"/>
              <a:buNone/>
              <a:defRPr sz="700">
                <a:solidFill>
                  <a:srgbClr val="EE0000"/>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EE0000"/>
              </a:buClr>
              <a:buSzPts val="700"/>
              <a:buFont typeface="Red Hat Text Medium"/>
              <a:buNone/>
              <a:defRPr sz="700">
                <a:solidFill>
                  <a:srgbClr val="EE0000"/>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EE0000"/>
              </a:buClr>
              <a:buSzPts val="700"/>
              <a:buFont typeface="Red Hat Text Medium"/>
              <a:buNone/>
              <a:defRPr sz="700">
                <a:solidFill>
                  <a:srgbClr val="EE0000"/>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EE0000"/>
              </a:buClr>
              <a:buSzPts val="700"/>
              <a:buFont typeface="Red Hat Text Medium"/>
              <a:buNone/>
              <a:defRPr sz="700">
                <a:solidFill>
                  <a:srgbClr val="EE0000"/>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EE0000"/>
              </a:buClr>
              <a:buSzPts val="700"/>
              <a:buFont typeface="Red Hat Text Medium"/>
              <a:buNone/>
              <a:defRPr sz="700">
                <a:solidFill>
                  <a:srgbClr val="EE0000"/>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EE0000"/>
              </a:buClr>
              <a:buSzPts val="700"/>
              <a:buFont typeface="Red Hat Text Medium"/>
              <a:buNone/>
              <a:defRPr sz="700">
                <a:solidFill>
                  <a:srgbClr val="EE0000"/>
                </a:solidFill>
                <a:latin typeface="Red Hat Text Medium"/>
                <a:ea typeface="Red Hat Text Medium"/>
                <a:cs typeface="Red Hat Text Medium"/>
                <a:sym typeface="Red Hat Text Medium"/>
              </a:defRPr>
            </a:lvl9pPr>
          </a:lstStyle>
          <a:p/>
        </p:txBody>
      </p:sp>
      <p:cxnSp>
        <p:nvCxnSpPr>
          <p:cNvPr id="4992" name="Google Shape;4992;p477"/>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4993" name="Google Shape;4993;p4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4994" name="Google Shape;4994;p477"/>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4995" name="Google Shape;4995;p477"/>
          <p:cNvSpPr txBox="1"/>
          <p:nvPr>
            <p:ph idx="2" type="subTitle"/>
          </p:nvPr>
        </p:nvSpPr>
        <p:spPr>
          <a:xfrm>
            <a:off x="663788" y="4627163"/>
            <a:ext cx="68871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4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4996" name="Shape 4996"/>
        <p:cNvGrpSpPr/>
        <p:nvPr/>
      </p:nvGrpSpPr>
      <p:grpSpPr>
        <a:xfrm>
          <a:off x="0" y="0"/>
          <a:ext cx="0" cy="0"/>
          <a:chOff x="0" y="0"/>
          <a:chExt cx="0" cy="0"/>
        </a:xfrm>
      </p:grpSpPr>
      <p:sp>
        <p:nvSpPr>
          <p:cNvPr id="4997" name="Google Shape;4997;p478"/>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4998" name="Google Shape;4998;p47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4999" name="Google Shape;4999;p478"/>
          <p:cNvSpPr txBox="1"/>
          <p:nvPr>
            <p:ph idx="1" type="subTitle"/>
          </p:nvPr>
        </p:nvSpPr>
        <p:spPr>
          <a:xfrm>
            <a:off x="335831" y="41580"/>
            <a:ext cx="3861600" cy="612300"/>
          </a:xfrm>
          <a:prstGeom prst="rect">
            <a:avLst/>
          </a:prstGeom>
        </p:spPr>
        <p:txBody>
          <a:bodyPr anchorCtr="0" anchor="ctr" bIns="68575" lIns="32922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5000" name="Google Shape;5000;p47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5001" name="Google Shape;5001;p4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002" name="Google Shape;5002;p47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RED HAT PUBLIC</a:t>
            </a:r>
            <a:endParaRPr b="1" sz="500">
              <a:solidFill>
                <a:srgbClr val="666666"/>
              </a:solidFill>
              <a:latin typeface="Overpass"/>
              <a:ea typeface="Overpass"/>
              <a:cs typeface="Overpass"/>
              <a:sym typeface="Overpass"/>
            </a:endParaRPr>
          </a:p>
        </p:txBody>
      </p:sp>
      <p:pic>
        <p:nvPicPr>
          <p:cNvPr id="5003" name="Google Shape;5003;p478"/>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5004" name="Google Shape;5004;p478"/>
          <p:cNvSpPr txBox="1"/>
          <p:nvPr>
            <p:ph idx="2" type="subTitle"/>
          </p:nvPr>
        </p:nvSpPr>
        <p:spPr>
          <a:xfrm>
            <a:off x="663788" y="4627163"/>
            <a:ext cx="68871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4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5008" name="Shape 5008"/>
        <p:cNvGrpSpPr/>
        <p:nvPr/>
      </p:nvGrpSpPr>
      <p:grpSpPr>
        <a:xfrm>
          <a:off x="0" y="0"/>
          <a:ext cx="0" cy="0"/>
          <a:chOff x="0" y="0"/>
          <a:chExt cx="0" cy="0"/>
        </a:xfrm>
      </p:grpSpPr>
      <p:sp>
        <p:nvSpPr>
          <p:cNvPr id="5009" name="Google Shape;5009;p480"/>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010" name="Google Shape;5010;p480"/>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5011" name="Google Shape;5011;p480"/>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5012" name="Google Shape;5012;p480"/>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cxnSp>
        <p:nvCxnSpPr>
          <p:cNvPr id="5013" name="Google Shape;5013;p480"/>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5014" name="Google Shape;5014;p4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5015" name="Shape 5015"/>
        <p:cNvGrpSpPr/>
        <p:nvPr/>
      </p:nvGrpSpPr>
      <p:grpSpPr>
        <a:xfrm>
          <a:off x="0" y="0"/>
          <a:ext cx="0" cy="0"/>
          <a:chOff x="0" y="0"/>
          <a:chExt cx="0" cy="0"/>
        </a:xfrm>
      </p:grpSpPr>
      <p:sp>
        <p:nvSpPr>
          <p:cNvPr id="5016" name="Google Shape;5016;p481"/>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17" name="Google Shape;5017;p481"/>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5018" name="Google Shape;5018;p481"/>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5019" name="Google Shape;5019;p481"/>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5020" name="Google Shape;5020;p481"/>
          <p:cNvPicPr preferRelativeResize="0"/>
          <p:nvPr/>
        </p:nvPicPr>
        <p:blipFill rotWithShape="1">
          <a:blip r:embed="rId4">
            <a:alphaModFix/>
          </a:blip>
          <a:srcRect b="0" l="0" r="0" t="0"/>
          <a:stretch/>
        </p:blipFill>
        <p:spPr>
          <a:xfrm>
            <a:off x="5592003" y="2651988"/>
            <a:ext cx="341963" cy="341963"/>
          </a:xfrm>
          <a:prstGeom prst="rect">
            <a:avLst/>
          </a:prstGeom>
          <a:noFill/>
          <a:ln>
            <a:noFill/>
          </a:ln>
        </p:spPr>
      </p:pic>
      <p:pic>
        <p:nvPicPr>
          <p:cNvPr id="5021" name="Google Shape;5021;p481"/>
          <p:cNvPicPr preferRelativeResize="0"/>
          <p:nvPr/>
        </p:nvPicPr>
        <p:blipFill rotWithShape="1">
          <a:blip r:embed="rId5">
            <a:alphaModFix/>
          </a:blip>
          <a:srcRect b="0" l="0" r="0" t="0"/>
          <a:stretch/>
        </p:blipFill>
        <p:spPr>
          <a:xfrm>
            <a:off x="5592003" y="2075932"/>
            <a:ext cx="341963" cy="341963"/>
          </a:xfrm>
          <a:prstGeom prst="rect">
            <a:avLst/>
          </a:prstGeom>
          <a:noFill/>
          <a:ln>
            <a:noFill/>
          </a:ln>
        </p:spPr>
      </p:pic>
      <p:pic>
        <p:nvPicPr>
          <p:cNvPr id="5022" name="Google Shape;5022;p481"/>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5023" name="Google Shape;5023;p481"/>
          <p:cNvPicPr preferRelativeResize="0"/>
          <p:nvPr/>
        </p:nvPicPr>
        <p:blipFill rotWithShape="1">
          <a:blip r:embed="rId7">
            <a:alphaModFix/>
          </a:blip>
          <a:srcRect b="0" l="0" r="0" t="0"/>
          <a:stretch/>
        </p:blipFill>
        <p:spPr>
          <a:xfrm>
            <a:off x="5592003" y="3228044"/>
            <a:ext cx="341963" cy="341963"/>
          </a:xfrm>
          <a:prstGeom prst="rect">
            <a:avLst/>
          </a:prstGeom>
          <a:noFill/>
          <a:ln>
            <a:noFill/>
          </a:ln>
        </p:spPr>
      </p:pic>
      <p:sp>
        <p:nvSpPr>
          <p:cNvPr id="5024" name="Google Shape;5024;p481"/>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5025" name="Google Shape;5025;p481"/>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5026" name="Google Shape;5026;p481"/>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5027" name="Google Shape;5027;p481"/>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5028" name="Google Shape;5028;p481"/>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5029" name="Google Shape;5029;p481"/>
          <p:cNvCxnSpPr/>
          <p:nvPr/>
        </p:nvCxnSpPr>
        <p:spPr>
          <a:xfrm rot="10800000">
            <a:off x="335825" y="4801200"/>
            <a:ext cx="0" cy="342300"/>
          </a:xfrm>
          <a:prstGeom prst="straightConnector1">
            <a:avLst/>
          </a:prstGeom>
          <a:noFill/>
          <a:ln cap="flat" cmpd="sng" w="9525">
            <a:solidFill>
              <a:srgbClr val="800000"/>
            </a:solidFill>
            <a:prstDash val="solid"/>
            <a:round/>
            <a:headEnd len="med" w="med" type="none"/>
            <a:tailEnd len="med" w="med" type="none"/>
          </a:ln>
        </p:spPr>
      </p:cxnSp>
      <p:sp>
        <p:nvSpPr>
          <p:cNvPr id="5030" name="Google Shape;5030;p4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5031" name="Shape 5031"/>
        <p:cNvGrpSpPr/>
        <p:nvPr/>
      </p:nvGrpSpPr>
      <p:grpSpPr>
        <a:xfrm>
          <a:off x="0" y="0"/>
          <a:ext cx="0" cy="0"/>
          <a:chOff x="0" y="0"/>
          <a:chExt cx="0" cy="0"/>
        </a:xfrm>
      </p:grpSpPr>
      <p:sp>
        <p:nvSpPr>
          <p:cNvPr id="5032" name="Google Shape;5032;p482"/>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33" name="Google Shape;5033;p482"/>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1800"/>
              <a:buNone/>
              <a:defRPr sz="18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034" name="Google Shape;5034;p482"/>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3500">
                <a:solidFill>
                  <a:schemeClr val="lt1"/>
                </a:solidFill>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5035" name="Google Shape;5035;p482"/>
          <p:cNvSpPr txBox="1"/>
          <p:nvPr>
            <p:ph idx="2" type="subTitle"/>
          </p:nvPr>
        </p:nvSpPr>
        <p:spPr>
          <a:xfrm>
            <a:off x="1562794"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sp>
        <p:nvSpPr>
          <p:cNvPr id="5036" name="Google Shape;5036;p482"/>
          <p:cNvSpPr txBox="1"/>
          <p:nvPr>
            <p:ph idx="3" type="subTitle"/>
          </p:nvPr>
        </p:nvSpPr>
        <p:spPr>
          <a:xfrm>
            <a:off x="3353888" y="351127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900"/>
              <a:buNone/>
              <a:defRPr sz="900">
                <a:solidFill>
                  <a:schemeClr val="lt1"/>
                </a:solidFill>
              </a:defRPr>
            </a:lvl1pPr>
            <a:lvl2pPr lvl="1" rtl="0">
              <a:lnSpc>
                <a:spcPct val="135000"/>
              </a:lnSpc>
              <a:spcBef>
                <a:spcPts val="0"/>
              </a:spcBef>
              <a:spcAft>
                <a:spcPts val="0"/>
              </a:spcAft>
              <a:buClr>
                <a:schemeClr val="lt1"/>
              </a:buClr>
              <a:buSzPts val="900"/>
              <a:buNone/>
              <a:defRPr sz="900">
                <a:solidFill>
                  <a:schemeClr val="lt1"/>
                </a:solidFill>
              </a:defRPr>
            </a:lvl2pPr>
            <a:lvl3pPr lvl="2" rtl="0">
              <a:lnSpc>
                <a:spcPct val="135000"/>
              </a:lnSpc>
              <a:spcBef>
                <a:spcPts val="0"/>
              </a:spcBef>
              <a:spcAft>
                <a:spcPts val="0"/>
              </a:spcAft>
              <a:buClr>
                <a:schemeClr val="lt1"/>
              </a:buClr>
              <a:buSzPts val="900"/>
              <a:buNone/>
              <a:defRPr sz="900">
                <a:solidFill>
                  <a:schemeClr val="lt1"/>
                </a:solidFill>
              </a:defRPr>
            </a:lvl3pPr>
            <a:lvl4pPr lvl="3" rtl="0">
              <a:lnSpc>
                <a:spcPct val="135000"/>
              </a:lnSpc>
              <a:spcBef>
                <a:spcPts val="0"/>
              </a:spcBef>
              <a:spcAft>
                <a:spcPts val="0"/>
              </a:spcAft>
              <a:buClr>
                <a:schemeClr val="lt1"/>
              </a:buClr>
              <a:buSzPts val="900"/>
              <a:buNone/>
              <a:defRPr sz="900">
                <a:solidFill>
                  <a:schemeClr val="lt1"/>
                </a:solidFill>
              </a:defRPr>
            </a:lvl4pPr>
            <a:lvl5pPr lvl="4" rtl="0">
              <a:lnSpc>
                <a:spcPct val="135000"/>
              </a:lnSpc>
              <a:spcBef>
                <a:spcPts val="0"/>
              </a:spcBef>
              <a:spcAft>
                <a:spcPts val="0"/>
              </a:spcAft>
              <a:buClr>
                <a:schemeClr val="lt1"/>
              </a:buClr>
              <a:buSzPts val="900"/>
              <a:buNone/>
              <a:defRPr sz="900">
                <a:solidFill>
                  <a:schemeClr val="lt1"/>
                </a:solidFill>
              </a:defRPr>
            </a:lvl5pPr>
            <a:lvl6pPr lvl="5" rtl="0">
              <a:lnSpc>
                <a:spcPct val="135000"/>
              </a:lnSpc>
              <a:spcBef>
                <a:spcPts val="0"/>
              </a:spcBef>
              <a:spcAft>
                <a:spcPts val="0"/>
              </a:spcAft>
              <a:buClr>
                <a:schemeClr val="lt1"/>
              </a:buClr>
              <a:buSzPts val="900"/>
              <a:buNone/>
              <a:defRPr sz="900">
                <a:solidFill>
                  <a:schemeClr val="lt1"/>
                </a:solidFill>
              </a:defRPr>
            </a:lvl6pPr>
            <a:lvl7pPr lvl="6" rtl="0">
              <a:lnSpc>
                <a:spcPct val="135000"/>
              </a:lnSpc>
              <a:spcBef>
                <a:spcPts val="0"/>
              </a:spcBef>
              <a:spcAft>
                <a:spcPts val="0"/>
              </a:spcAft>
              <a:buClr>
                <a:schemeClr val="lt1"/>
              </a:buClr>
              <a:buSzPts val="900"/>
              <a:buNone/>
              <a:defRPr sz="900">
                <a:solidFill>
                  <a:schemeClr val="lt1"/>
                </a:solidFill>
              </a:defRPr>
            </a:lvl7pPr>
            <a:lvl8pPr lvl="7" rtl="0">
              <a:lnSpc>
                <a:spcPct val="135000"/>
              </a:lnSpc>
              <a:spcBef>
                <a:spcPts val="0"/>
              </a:spcBef>
              <a:spcAft>
                <a:spcPts val="0"/>
              </a:spcAft>
              <a:buClr>
                <a:schemeClr val="lt1"/>
              </a:buClr>
              <a:buSzPts val="900"/>
              <a:buNone/>
              <a:defRPr sz="900">
                <a:solidFill>
                  <a:schemeClr val="lt1"/>
                </a:solidFill>
              </a:defRPr>
            </a:lvl8pPr>
            <a:lvl9pPr lvl="8" rtl="0">
              <a:lnSpc>
                <a:spcPct val="135000"/>
              </a:lnSpc>
              <a:spcBef>
                <a:spcPts val="0"/>
              </a:spcBef>
              <a:spcAft>
                <a:spcPts val="0"/>
              </a:spcAft>
              <a:buClr>
                <a:schemeClr val="lt1"/>
              </a:buClr>
              <a:buSzPts val="900"/>
              <a:buNone/>
              <a:defRPr sz="900">
                <a:solidFill>
                  <a:schemeClr val="lt1"/>
                </a:solidFill>
              </a:defRPr>
            </a:lvl9pPr>
          </a:lstStyle>
          <a:p/>
        </p:txBody>
      </p:sp>
      <p:pic>
        <p:nvPicPr>
          <p:cNvPr id="5037" name="Google Shape;5037;p482"/>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038" name="Google Shape;5038;p48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5039" name="Google Shape;5039;p48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5040" name="Shape 5040"/>
        <p:cNvGrpSpPr/>
        <p:nvPr/>
      </p:nvGrpSpPr>
      <p:grpSpPr>
        <a:xfrm>
          <a:off x="0" y="0"/>
          <a:ext cx="0" cy="0"/>
          <a:chOff x="0" y="0"/>
          <a:chExt cx="0" cy="0"/>
        </a:xfrm>
      </p:grpSpPr>
      <p:sp>
        <p:nvSpPr>
          <p:cNvPr id="5041" name="Google Shape;5041;p483"/>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042" name="Google Shape;5042;p483"/>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lt1"/>
              </a:buClr>
              <a:buSzPts val="1100"/>
              <a:buNone/>
              <a:defRPr sz="1100">
                <a:solidFill>
                  <a:schemeClr val="lt1"/>
                </a:solidFill>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5043" name="Google Shape;5043;p483"/>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5000"/>
              </a:lnSpc>
              <a:spcBef>
                <a:spcPts val="0"/>
              </a:spcBef>
              <a:spcAft>
                <a:spcPts val="0"/>
              </a:spcAft>
              <a:buNone/>
              <a:defRPr sz="5300">
                <a:solidFill>
                  <a:schemeClr val="lt1"/>
                </a:solidFill>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5044" name="Google Shape;5044;p483"/>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5045" name="Google Shape;5045;p483"/>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linkedin.com/company/red-hat</a:t>
            </a:r>
            <a:endParaRPr sz="1100">
              <a:solidFill>
                <a:schemeClr val="lt1"/>
              </a:solidFill>
              <a:latin typeface="Red Hat Text"/>
              <a:ea typeface="Red Hat Text"/>
              <a:cs typeface="Red Hat Text"/>
              <a:sym typeface="Red Hat Text"/>
            </a:endParaRPr>
          </a:p>
        </p:txBody>
      </p:sp>
      <p:sp>
        <p:nvSpPr>
          <p:cNvPr id="5046" name="Google Shape;5046;p483"/>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youtube.com/user/RedHatVideos</a:t>
            </a:r>
            <a:endParaRPr sz="1100">
              <a:solidFill>
                <a:schemeClr val="lt1"/>
              </a:solidFill>
              <a:latin typeface="Red Hat Text"/>
              <a:ea typeface="Red Hat Text"/>
              <a:cs typeface="Red Hat Text"/>
              <a:sym typeface="Red Hat Text"/>
            </a:endParaRPr>
          </a:p>
        </p:txBody>
      </p:sp>
      <p:sp>
        <p:nvSpPr>
          <p:cNvPr id="5047" name="Google Shape;5047;p483"/>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facebook.com/redhatinc</a:t>
            </a:r>
            <a:endParaRPr sz="1100">
              <a:solidFill>
                <a:schemeClr val="lt1"/>
              </a:solidFill>
              <a:latin typeface="Red Hat Text"/>
              <a:ea typeface="Red Hat Text"/>
              <a:cs typeface="Red Hat Text"/>
              <a:sym typeface="Red Hat Text"/>
            </a:endParaRPr>
          </a:p>
        </p:txBody>
      </p:sp>
      <p:sp>
        <p:nvSpPr>
          <p:cNvPr id="5048" name="Google Shape;5048;p483"/>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Text"/>
                <a:ea typeface="Red Hat Text"/>
                <a:cs typeface="Red Hat Text"/>
                <a:sym typeface="Red Hat Text"/>
              </a:rPr>
              <a:t>twitter.com/RedHat</a:t>
            </a:r>
            <a:endParaRPr sz="1100">
              <a:solidFill>
                <a:schemeClr val="lt1"/>
              </a:solidFill>
              <a:latin typeface="Red Hat Text"/>
              <a:ea typeface="Red Hat Text"/>
              <a:cs typeface="Red Hat Text"/>
              <a:sym typeface="Red Hat Text"/>
            </a:endParaRPr>
          </a:p>
        </p:txBody>
      </p:sp>
      <p:cxnSp>
        <p:nvCxnSpPr>
          <p:cNvPr id="5049" name="Google Shape;5049;p483"/>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5050" name="Google Shape;5050;p48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5051" name="Google Shape;5051;p48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052" name="Google Shape;5052;p483"/>
          <p:cNvPicPr preferRelativeResize="0"/>
          <p:nvPr/>
        </p:nvPicPr>
        <p:blipFill rotWithShape="1">
          <a:blip r:embed="rId4">
            <a:alphaModFix/>
          </a:blip>
          <a:srcRect b="0" l="0" r="0" t="0"/>
          <a:stretch/>
        </p:blipFill>
        <p:spPr>
          <a:xfrm>
            <a:off x="5592003" y="2651988"/>
            <a:ext cx="341963" cy="341963"/>
          </a:xfrm>
          <a:prstGeom prst="rect">
            <a:avLst/>
          </a:prstGeom>
          <a:noFill/>
          <a:ln>
            <a:noFill/>
          </a:ln>
        </p:spPr>
      </p:pic>
      <p:pic>
        <p:nvPicPr>
          <p:cNvPr id="5053" name="Google Shape;5053;p483"/>
          <p:cNvPicPr preferRelativeResize="0"/>
          <p:nvPr/>
        </p:nvPicPr>
        <p:blipFill rotWithShape="1">
          <a:blip r:embed="rId5">
            <a:alphaModFix/>
          </a:blip>
          <a:srcRect b="0" l="0" r="0" t="0"/>
          <a:stretch/>
        </p:blipFill>
        <p:spPr>
          <a:xfrm>
            <a:off x="5592003" y="2075932"/>
            <a:ext cx="341963" cy="341963"/>
          </a:xfrm>
          <a:prstGeom prst="rect">
            <a:avLst/>
          </a:prstGeom>
          <a:noFill/>
          <a:ln>
            <a:noFill/>
          </a:ln>
        </p:spPr>
      </p:pic>
      <p:pic>
        <p:nvPicPr>
          <p:cNvPr id="5054" name="Google Shape;5054;p483"/>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5055" name="Google Shape;5055;p483"/>
          <p:cNvPicPr preferRelativeResize="0"/>
          <p:nvPr/>
        </p:nvPicPr>
        <p:blipFill rotWithShape="1">
          <a:blip r:embed="rId7">
            <a:alphaModFix/>
          </a:blip>
          <a:srcRect b="0" l="0" r="0" t="0"/>
          <a:stretch/>
        </p:blipFill>
        <p:spPr>
          <a:xfrm>
            <a:off x="5592003" y="3228044"/>
            <a:ext cx="341963" cy="341963"/>
          </a:xfrm>
          <a:prstGeom prst="rect">
            <a:avLst/>
          </a:prstGeom>
          <a:noFill/>
          <a:ln>
            <a:noFill/>
          </a:ln>
        </p:spPr>
      </p:pic>
    </p:spTree>
  </p:cSld>
  <p:clrMapOvr>
    <a:masterClrMapping/>
  </p:clrMapOvr>
</p:sldLayout>
</file>

<file path=ppt/slideLayouts/slideLayout4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5056" name="Shape 5056"/>
        <p:cNvGrpSpPr/>
        <p:nvPr/>
      </p:nvGrpSpPr>
      <p:grpSpPr>
        <a:xfrm>
          <a:off x="0" y="0"/>
          <a:ext cx="0" cy="0"/>
          <a:chOff x="0" y="0"/>
          <a:chExt cx="0" cy="0"/>
        </a:xfrm>
      </p:grpSpPr>
      <p:sp>
        <p:nvSpPr>
          <p:cNvPr id="5057" name="Google Shape;5057;p484"/>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058" name="Google Shape;5058;p484"/>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059" name="Google Shape;5059;p484"/>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5060" name="Google Shape;5060;p484"/>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Clr>
                <a:schemeClr val="dk1"/>
              </a:buClr>
              <a:buSzPts val="1400"/>
              <a:buNone/>
              <a:defRPr sz="1400">
                <a:solidFill>
                  <a:schemeClr val="dk1"/>
                </a:solidFill>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p:txBody>
      </p:sp>
      <p:sp>
        <p:nvSpPr>
          <p:cNvPr id="5061" name="Google Shape;5061;p484"/>
          <p:cNvSpPr txBox="1"/>
          <p:nvPr>
            <p:ph type="title"/>
          </p:nvPr>
        </p:nvSpPr>
        <p:spPr>
          <a:xfrm>
            <a:off x="4245394" y="1281774"/>
            <a:ext cx="4302300" cy="1588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p:txBody>
      </p:sp>
      <p:sp>
        <p:nvSpPr>
          <p:cNvPr id="5062" name="Google Shape;5062;p484"/>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900"/>
              <a:buNone/>
              <a:defRPr sz="900">
                <a:solidFill>
                  <a:schemeClr val="dk1"/>
                </a:solidFill>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p:txBody>
      </p:sp>
      <p:sp>
        <p:nvSpPr>
          <p:cNvPr id="5063" name="Google Shape;5063;p484"/>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5064" name="Google Shape;5064;p48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5065" name="Shape 5065"/>
        <p:cNvGrpSpPr/>
        <p:nvPr/>
      </p:nvGrpSpPr>
      <p:grpSpPr>
        <a:xfrm>
          <a:off x="0" y="0"/>
          <a:ext cx="0" cy="0"/>
          <a:chOff x="0" y="0"/>
          <a:chExt cx="0" cy="0"/>
        </a:xfrm>
      </p:grpSpPr>
      <p:sp>
        <p:nvSpPr>
          <p:cNvPr id="5066" name="Google Shape;5066;p485"/>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067" name="Google Shape;5067;p48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068" name="Google Shape;5068;p485"/>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5069" name="Google Shape;5069;p485"/>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5070" name="Google Shape;5070;p48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5071" name="Google Shape;5071;p485"/>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80000"/>
              </a:lnSpc>
              <a:spcBef>
                <a:spcPts val="0"/>
              </a:spcBef>
              <a:spcAft>
                <a:spcPts val="0"/>
              </a:spcAft>
              <a:buClr>
                <a:schemeClr val="dk1"/>
              </a:buClr>
              <a:buSzPts val="1100"/>
              <a:buNone/>
              <a:defRPr sz="1100">
                <a:solidFill>
                  <a:schemeClr val="dk1"/>
                </a:solidFill>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5072" name="Google Shape;5072;p485"/>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linkedin.com/company/red-hat</a:t>
            </a:r>
            <a:endParaRPr sz="900">
              <a:solidFill>
                <a:schemeClr val="dk1"/>
              </a:solidFill>
              <a:latin typeface="Red Hat Text"/>
              <a:ea typeface="Red Hat Text"/>
              <a:cs typeface="Red Hat Text"/>
              <a:sym typeface="Red Hat Text"/>
            </a:endParaRPr>
          </a:p>
        </p:txBody>
      </p:sp>
      <p:sp>
        <p:nvSpPr>
          <p:cNvPr id="5073" name="Google Shape;5073;p485"/>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youtube.com/user/RedHatVideos</a:t>
            </a:r>
            <a:endParaRPr sz="900">
              <a:solidFill>
                <a:schemeClr val="dk1"/>
              </a:solidFill>
              <a:latin typeface="Red Hat Text"/>
              <a:ea typeface="Red Hat Text"/>
              <a:cs typeface="Red Hat Text"/>
              <a:sym typeface="Red Hat Text"/>
            </a:endParaRPr>
          </a:p>
        </p:txBody>
      </p:sp>
      <p:sp>
        <p:nvSpPr>
          <p:cNvPr id="5074" name="Google Shape;5074;p485"/>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5075" name="Google Shape;5075;p485"/>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twitter.com/RedHat</a:t>
            </a:r>
            <a:endParaRPr sz="900">
              <a:solidFill>
                <a:schemeClr val="dk1"/>
              </a:solidFill>
              <a:latin typeface="Red Hat Text"/>
              <a:ea typeface="Red Hat Text"/>
              <a:cs typeface="Red Hat Text"/>
              <a:sym typeface="Red Hat Text"/>
            </a:endParaRPr>
          </a:p>
        </p:txBody>
      </p:sp>
      <p:pic>
        <p:nvPicPr>
          <p:cNvPr id="5076" name="Google Shape;5076;p485"/>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5077" name="Google Shape;5077;p485"/>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5078" name="Google Shape;5078;p485"/>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5079" name="Google Shape;5079;p485"/>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
        <p:nvSpPr>
          <p:cNvPr id="5080" name="Google Shape;5080;p48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5081" name="Shape 5081"/>
        <p:cNvGrpSpPr/>
        <p:nvPr/>
      </p:nvGrpSpPr>
      <p:grpSpPr>
        <a:xfrm>
          <a:off x="0" y="0"/>
          <a:ext cx="0" cy="0"/>
          <a:chOff x="0" y="0"/>
          <a:chExt cx="0" cy="0"/>
        </a:xfrm>
      </p:grpSpPr>
      <p:sp>
        <p:nvSpPr>
          <p:cNvPr id="5082" name="Google Shape;5082;p486"/>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p:txBody>
      </p:sp>
      <p:cxnSp>
        <p:nvCxnSpPr>
          <p:cNvPr id="5083" name="Google Shape;5083;p486"/>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5084" name="Google Shape;5084;p48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085" name="Google Shape;5085;p48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5086" name="Google Shape;5086;p486"/>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141414"/>
                </a:solidFill>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p:txBody>
      </p:sp>
      <p:pic>
        <p:nvPicPr>
          <p:cNvPr id="5087" name="Google Shape;5087;p48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5088" name="Google Shape;5088;p4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5089" name="Shape 5089"/>
        <p:cNvGrpSpPr/>
        <p:nvPr/>
      </p:nvGrpSpPr>
      <p:grpSpPr>
        <a:xfrm>
          <a:off x="0" y="0"/>
          <a:ext cx="0" cy="0"/>
          <a:chOff x="0" y="0"/>
          <a:chExt cx="0" cy="0"/>
        </a:xfrm>
      </p:grpSpPr>
      <p:sp>
        <p:nvSpPr>
          <p:cNvPr id="5090" name="Google Shape;5090;p487"/>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5091" name="Google Shape;5091;p487"/>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5092" name="Google Shape;5092;p48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093" name="Google Shape;5093;p48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5094" name="Google Shape;5094;p487"/>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chemeClr val="lt1"/>
                </a:solidFill>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5095" name="Google Shape;5095;p487"/>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5096" name="Google Shape;5096;p48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680" name="Shape 680"/>
        <p:cNvGrpSpPr/>
        <p:nvPr/>
      </p:nvGrpSpPr>
      <p:grpSpPr>
        <a:xfrm>
          <a:off x="0" y="0"/>
          <a:ext cx="0" cy="0"/>
          <a:chOff x="0" y="0"/>
          <a:chExt cx="0" cy="0"/>
        </a:xfrm>
      </p:grpSpPr>
      <p:cxnSp>
        <p:nvCxnSpPr>
          <p:cNvPr id="681" name="Google Shape;681;p5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82" name="Google Shape;682;p5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83" name="Google Shape;683;p5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84" name="Google Shape;684;p50"/>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685" name="Google Shape;685;p50"/>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686" name="Google Shape;686;p50"/>
          <p:cNvCxnSpPr/>
          <p:nvPr/>
        </p:nvCxnSpPr>
        <p:spPr>
          <a:xfrm>
            <a:off x="256243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687" name="Google Shape;687;p50"/>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688" name="Google Shape;688;p50"/>
          <p:cNvCxnSpPr/>
          <p:nvPr/>
        </p:nvCxnSpPr>
        <p:spPr>
          <a:xfrm>
            <a:off x="6581712"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689" name="Google Shape;689;p50"/>
          <p:cNvSpPr txBox="1"/>
          <p:nvPr>
            <p:ph idx="2"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690" name="Google Shape;690;p50"/>
          <p:cNvSpPr txBox="1"/>
          <p:nvPr>
            <p:ph idx="3"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91" name="Google Shape;691;p50"/>
          <p:cNvSpPr txBox="1"/>
          <p:nvPr>
            <p:ph idx="4"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692" name="Google Shape;692;p50"/>
          <p:cNvSpPr txBox="1"/>
          <p:nvPr>
            <p:ph idx="5"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93" name="Google Shape;693;p50"/>
          <p:cNvSpPr txBox="1"/>
          <p:nvPr>
            <p:ph idx="6"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694" name="Google Shape;694;p50"/>
          <p:cNvSpPr txBox="1"/>
          <p:nvPr>
            <p:ph idx="7"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95" name="Google Shape;695;p50"/>
          <p:cNvSpPr txBox="1"/>
          <p:nvPr>
            <p:ph idx="8"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696" name="Google Shape;696;p50"/>
          <p:cNvSpPr txBox="1"/>
          <p:nvPr>
            <p:ph idx="9"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97" name="Google Shape;697;p50"/>
          <p:cNvSpPr txBox="1"/>
          <p:nvPr>
            <p:ph idx="13"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98" name="Google Shape;698;p5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99" name="Google Shape;699;p50"/>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4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5097" name="Shape 5097"/>
        <p:cNvGrpSpPr/>
        <p:nvPr/>
      </p:nvGrpSpPr>
      <p:grpSpPr>
        <a:xfrm>
          <a:off x="0" y="0"/>
          <a:ext cx="0" cy="0"/>
          <a:chOff x="0" y="0"/>
          <a:chExt cx="0" cy="0"/>
        </a:xfrm>
      </p:grpSpPr>
      <p:sp>
        <p:nvSpPr>
          <p:cNvPr id="5098" name="Google Shape;5098;p488"/>
          <p:cNvSpPr txBox="1"/>
          <p:nvPr>
            <p:ph type="title"/>
          </p:nvPr>
        </p:nvSpPr>
        <p:spPr>
          <a:xfrm>
            <a:off x="335831" y="813421"/>
            <a:ext cx="51189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5099" name="Google Shape;5099;p48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cxnSp>
        <p:nvCxnSpPr>
          <p:cNvPr id="5100" name="Google Shape;5100;p48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101" name="Google Shape;5101;p48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5102" name="Google Shape;5102;p488"/>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5103" name="Google Shape;5103;p48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5104" name="Google Shape;5104;p488"/>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chemeClr val="dk1"/>
                </a:solidFill>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5105" name="Google Shape;5105;p48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5106" name="Shape 5106"/>
        <p:cNvGrpSpPr/>
        <p:nvPr/>
      </p:nvGrpSpPr>
      <p:grpSpPr>
        <a:xfrm>
          <a:off x="0" y="0"/>
          <a:ext cx="0" cy="0"/>
          <a:chOff x="0" y="0"/>
          <a:chExt cx="0" cy="0"/>
        </a:xfrm>
      </p:grpSpPr>
      <p:sp>
        <p:nvSpPr>
          <p:cNvPr id="5107" name="Google Shape;5107;p489"/>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5108" name="Google Shape;5108;p489"/>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5109" name="Google Shape;5109;p489"/>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5110" name="Google Shape;5110;p489"/>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5111" name="Google Shape;5111;p489"/>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
        <p:nvSpPr>
          <p:cNvPr id="5112" name="Google Shape;5112;p4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5113" name="Shape 5113"/>
        <p:cNvGrpSpPr/>
        <p:nvPr/>
      </p:nvGrpSpPr>
      <p:grpSpPr>
        <a:xfrm>
          <a:off x="0" y="0"/>
          <a:ext cx="0" cy="0"/>
          <a:chOff x="0" y="0"/>
          <a:chExt cx="0" cy="0"/>
        </a:xfrm>
      </p:grpSpPr>
      <p:sp>
        <p:nvSpPr>
          <p:cNvPr id="5114" name="Google Shape;5114;p490"/>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5115" name="Google Shape;5115;p490"/>
          <p:cNvCxnSpPr/>
          <p:nvPr/>
        </p:nvCxnSpPr>
        <p:spPr>
          <a:xfrm rot="10800000">
            <a:off x="335825" y="4801200"/>
            <a:ext cx="0" cy="342300"/>
          </a:xfrm>
          <a:prstGeom prst="straightConnector1">
            <a:avLst/>
          </a:prstGeom>
          <a:noFill/>
          <a:ln cap="flat" cmpd="sng" w="9525">
            <a:solidFill>
              <a:srgbClr val="800000"/>
            </a:solidFill>
            <a:prstDash val="solid"/>
            <a:round/>
            <a:headEnd len="med" w="med" type="none"/>
            <a:tailEnd len="med" w="med" type="none"/>
          </a:ln>
        </p:spPr>
      </p:cxnSp>
      <p:pic>
        <p:nvPicPr>
          <p:cNvPr id="5116" name="Google Shape;5116;p49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5117" name="Google Shape;5117;p490"/>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5118" name="Google Shape;5118;p490"/>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5119" name="Google Shape;5119;p49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5120" name="Google Shape;5120;p49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5121" name="Shape 5121"/>
        <p:cNvGrpSpPr/>
        <p:nvPr/>
      </p:nvGrpSpPr>
      <p:grpSpPr>
        <a:xfrm>
          <a:off x="0" y="0"/>
          <a:ext cx="0" cy="0"/>
          <a:chOff x="0" y="0"/>
          <a:chExt cx="0" cy="0"/>
        </a:xfrm>
      </p:grpSpPr>
      <p:sp>
        <p:nvSpPr>
          <p:cNvPr id="5122" name="Google Shape;5122;p491"/>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5123" name="Google Shape;5123;p491"/>
          <p:cNvCxnSpPr/>
          <p:nvPr/>
        </p:nvCxnSpPr>
        <p:spPr>
          <a:xfrm rot="10800000">
            <a:off x="335825" y="4801200"/>
            <a:ext cx="0" cy="342300"/>
          </a:xfrm>
          <a:prstGeom prst="straightConnector1">
            <a:avLst/>
          </a:prstGeom>
          <a:noFill/>
          <a:ln cap="flat" cmpd="sng" w="9525">
            <a:solidFill>
              <a:schemeClr val="lt1"/>
            </a:solidFill>
            <a:prstDash val="solid"/>
            <a:round/>
            <a:headEnd len="med" w="med" type="none"/>
            <a:tailEnd len="med" w="med" type="none"/>
          </a:ln>
        </p:spPr>
      </p:cxnSp>
      <p:sp>
        <p:nvSpPr>
          <p:cNvPr id="5124" name="Google Shape;5124;p491"/>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5125" name="Google Shape;5125;p491"/>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5126" name="Google Shape;5126;p49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5127" name="Shape 5127"/>
        <p:cNvGrpSpPr/>
        <p:nvPr/>
      </p:nvGrpSpPr>
      <p:grpSpPr>
        <a:xfrm>
          <a:off x="0" y="0"/>
          <a:ext cx="0" cy="0"/>
          <a:chOff x="0" y="0"/>
          <a:chExt cx="0" cy="0"/>
        </a:xfrm>
      </p:grpSpPr>
      <p:sp>
        <p:nvSpPr>
          <p:cNvPr id="5128" name="Google Shape;5128;p49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129" name="Google Shape;5129;p49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130" name="Google Shape;5130;p49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131" name="Google Shape;5131;p49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132" name="Google Shape;5132;p4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33" name="Google Shape;5133;p49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134" name="Google Shape;5134;p49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135" name="Google Shape;5135;p492"/>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5136" name="Shape 5136"/>
        <p:cNvGrpSpPr/>
        <p:nvPr/>
      </p:nvGrpSpPr>
      <p:grpSpPr>
        <a:xfrm>
          <a:off x="0" y="0"/>
          <a:ext cx="0" cy="0"/>
          <a:chOff x="0" y="0"/>
          <a:chExt cx="0" cy="0"/>
        </a:xfrm>
      </p:grpSpPr>
      <p:sp>
        <p:nvSpPr>
          <p:cNvPr id="5137" name="Google Shape;5137;p49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138" name="Google Shape;5138;p49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139" name="Google Shape;5139;p49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140" name="Google Shape;5140;p49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141" name="Google Shape;5141;p49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42" name="Google Shape;5142;p49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143" name="Google Shape;5143;p493"/>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144" name="Google Shape;5144;p493"/>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145" name="Google Shape;5145;p493"/>
          <p:cNvSpPr/>
          <p:nvPr/>
        </p:nvSpPr>
        <p:spPr>
          <a:xfrm>
            <a:off x="2926125" y="185522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46" name="Google Shape;5146;p493"/>
          <p:cNvSpPr/>
          <p:nvPr/>
        </p:nvSpPr>
        <p:spPr>
          <a:xfrm>
            <a:off x="585225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147" name="Google Shape;5147;p493"/>
          <p:cNvSpPr/>
          <p:nvPr/>
        </p:nvSpPr>
        <p:spPr>
          <a:xfrm>
            <a:off x="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148" name="Google Shape;5148;p493"/>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49" name="Google Shape;5149;p493"/>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50" name="Google Shape;5150;p493"/>
          <p:cNvSpPr txBox="1"/>
          <p:nvPr>
            <p:ph idx="4" type="subTitle"/>
          </p:nvPr>
        </p:nvSpPr>
        <p:spPr>
          <a:xfrm>
            <a:off x="2926125"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5151" name="Google Shape;5151;p493"/>
          <p:cNvSpPr txBox="1"/>
          <p:nvPr>
            <p:ph idx="5" type="subTitle"/>
          </p:nvPr>
        </p:nvSpPr>
        <p:spPr>
          <a:xfrm>
            <a:off x="0" y="1855238"/>
            <a:ext cx="3291900" cy="2026800"/>
          </a:xfrm>
          <a:prstGeom prst="rect">
            <a:avLst/>
          </a:prstGeom>
        </p:spPr>
        <p:txBody>
          <a:bodyPr anchorCtr="0" anchor="ctr" bIns="0" lIns="651500" spcFirstLastPara="1" rIns="548625"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5152" name="Google Shape;5152;p493"/>
          <p:cNvSpPr txBox="1"/>
          <p:nvPr>
            <p:ph idx="6" type="subTitle"/>
          </p:nvPr>
        </p:nvSpPr>
        <p:spPr>
          <a:xfrm>
            <a:off x="5852250"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4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5153" name="Shape 5153"/>
        <p:cNvGrpSpPr/>
        <p:nvPr/>
      </p:nvGrpSpPr>
      <p:grpSpPr>
        <a:xfrm>
          <a:off x="0" y="0"/>
          <a:ext cx="0" cy="0"/>
          <a:chOff x="0" y="0"/>
          <a:chExt cx="0" cy="0"/>
        </a:xfrm>
      </p:grpSpPr>
      <p:sp>
        <p:nvSpPr>
          <p:cNvPr id="5154" name="Google Shape;5154;p49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155" name="Google Shape;5155;p494"/>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156" name="Google Shape;5156;p49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157" name="Google Shape;5157;p49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158" name="Google Shape;5158;p49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59" name="Google Shape;5159;p49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160" name="Google Shape;5160;p494"/>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161" name="Google Shape;5161;p494"/>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162" name="Google Shape;5162;p494"/>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63" name="Google Shape;5163;p494"/>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164" name="Google Shape;5164;p494"/>
          <p:cNvSpPr/>
          <p:nvPr/>
        </p:nvSpPr>
        <p:spPr>
          <a:xfrm>
            <a:off x="4397850" y="1855238"/>
            <a:ext cx="47463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165" name="Google Shape;5165;p494"/>
          <p:cNvSpPr/>
          <p:nvPr/>
        </p:nvSpPr>
        <p:spPr>
          <a:xfrm>
            <a:off x="0" y="1855238"/>
            <a:ext cx="47463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166" name="Google Shape;5166;p494"/>
          <p:cNvSpPr txBox="1"/>
          <p:nvPr>
            <p:ph idx="4" type="subTitle"/>
          </p:nvPr>
        </p:nvSpPr>
        <p:spPr>
          <a:xfrm>
            <a:off x="0" y="1855238"/>
            <a:ext cx="47463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5167" name="Google Shape;5167;p494"/>
          <p:cNvSpPr txBox="1"/>
          <p:nvPr>
            <p:ph idx="5" type="subTitle"/>
          </p:nvPr>
        </p:nvSpPr>
        <p:spPr>
          <a:xfrm>
            <a:off x="4397850" y="1855238"/>
            <a:ext cx="4746300" cy="2026800"/>
          </a:xfrm>
          <a:prstGeom prst="rect">
            <a:avLst/>
          </a:prstGeom>
        </p:spPr>
        <p:txBody>
          <a:bodyPr anchorCtr="0" anchor="ctr" bIns="0" lIns="891525"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4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5168" name="Shape 5168"/>
        <p:cNvGrpSpPr/>
        <p:nvPr/>
      </p:nvGrpSpPr>
      <p:grpSpPr>
        <a:xfrm>
          <a:off x="0" y="0"/>
          <a:ext cx="0" cy="0"/>
          <a:chOff x="0" y="0"/>
          <a:chExt cx="0" cy="0"/>
        </a:xfrm>
      </p:grpSpPr>
      <p:sp>
        <p:nvSpPr>
          <p:cNvPr id="5169" name="Google Shape;5169;p49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170" name="Google Shape;5170;p495"/>
          <p:cNvSpPr txBox="1"/>
          <p:nvPr>
            <p:ph type="title"/>
          </p:nvPr>
        </p:nvSpPr>
        <p:spPr>
          <a:xfrm>
            <a:off x="663722"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171" name="Google Shape;5171;p49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172" name="Google Shape;5172;p49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173" name="Google Shape;5173;p49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74" name="Google Shape;5174;p49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175" name="Google Shape;5175;p495"/>
          <p:cNvSpPr txBox="1"/>
          <p:nvPr>
            <p:ph idx="2" type="subTitle"/>
          </p:nvPr>
        </p:nvSpPr>
        <p:spPr>
          <a:xfrm>
            <a:off x="663778"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176" name="Google Shape;5176;p495"/>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5177" name="Google Shape;5177;p495"/>
          <p:cNvPicPr preferRelativeResize="0"/>
          <p:nvPr/>
        </p:nvPicPr>
        <p:blipFill rotWithShape="1">
          <a:blip r:embed="rId3">
            <a:alphaModFix/>
          </a:blip>
          <a:srcRect b="0" l="0" r="0" t="0"/>
          <a:stretch/>
        </p:blipFill>
        <p:spPr>
          <a:xfrm>
            <a:off x="1065029" y="1631821"/>
            <a:ext cx="7013943" cy="2616440"/>
          </a:xfrm>
          <a:prstGeom prst="rect">
            <a:avLst/>
          </a:prstGeom>
          <a:noFill/>
          <a:ln>
            <a:noFill/>
          </a:ln>
        </p:spPr>
      </p:pic>
      <p:sp>
        <p:nvSpPr>
          <p:cNvPr id="5178" name="Google Shape;5178;p495"/>
          <p:cNvSpPr txBox="1"/>
          <p:nvPr>
            <p:ph idx="4" type="subTitle"/>
          </p:nvPr>
        </p:nvSpPr>
        <p:spPr>
          <a:xfrm>
            <a:off x="1483088" y="2170541"/>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5179" name="Google Shape;5179;p495"/>
          <p:cNvSpPr txBox="1"/>
          <p:nvPr>
            <p:ph idx="5" type="subTitle"/>
          </p:nvPr>
        </p:nvSpPr>
        <p:spPr>
          <a:xfrm>
            <a:off x="3693150"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5180" name="Google Shape;5180;p495"/>
          <p:cNvSpPr txBox="1"/>
          <p:nvPr>
            <p:ph idx="6" type="subTitle"/>
          </p:nvPr>
        </p:nvSpPr>
        <p:spPr>
          <a:xfrm>
            <a:off x="5903213" y="2170538"/>
            <a:ext cx="1757700" cy="15390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5181" name="Shape 5181"/>
        <p:cNvGrpSpPr/>
        <p:nvPr/>
      </p:nvGrpSpPr>
      <p:grpSpPr>
        <a:xfrm>
          <a:off x="0" y="0"/>
          <a:ext cx="0" cy="0"/>
          <a:chOff x="0" y="0"/>
          <a:chExt cx="0" cy="0"/>
        </a:xfrm>
      </p:grpSpPr>
      <p:sp>
        <p:nvSpPr>
          <p:cNvPr id="5182" name="Google Shape;5182;p49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5183" name="Google Shape;5183;p49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184" name="Google Shape;5184;p49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185" name="Google Shape;5185;p49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86" name="Google Shape;5186;p49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187" name="Google Shape;5187;p496"/>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188" name="Google Shape;5188;p496"/>
          <p:cNvSpPr txBox="1"/>
          <p:nvPr/>
        </p:nvSpPr>
        <p:spPr>
          <a:xfrm>
            <a:off x="6404250" y="82219"/>
            <a:ext cx="25764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b="1" lang="en" sz="1100">
                <a:solidFill>
                  <a:schemeClr val="accent1"/>
                </a:solidFill>
                <a:latin typeface="Red Hat Text"/>
                <a:ea typeface="Red Hat Text"/>
                <a:cs typeface="Red Hat Text"/>
                <a:sym typeface="Red Hat Text"/>
              </a:rPr>
              <a:t>Red Hat Confidential</a:t>
            </a:r>
            <a:endParaRPr b="1" sz="1100">
              <a:solidFill>
                <a:schemeClr val="accent1"/>
              </a:solidFill>
              <a:latin typeface="Red Hat Text"/>
              <a:ea typeface="Red Hat Text"/>
              <a:cs typeface="Red Hat Text"/>
              <a:sym typeface="Red Hat Text"/>
            </a:endParaRPr>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5189" name="Shape 5189"/>
        <p:cNvGrpSpPr/>
        <p:nvPr/>
      </p:nvGrpSpPr>
      <p:grpSpPr>
        <a:xfrm>
          <a:off x="0" y="0"/>
          <a:ext cx="0" cy="0"/>
          <a:chOff x="0" y="0"/>
          <a:chExt cx="0" cy="0"/>
        </a:xfrm>
      </p:grpSpPr>
      <p:sp>
        <p:nvSpPr>
          <p:cNvPr id="5190" name="Google Shape;5190;p49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191" name="Google Shape;5191;p49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192" name="Google Shape;5192;p49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193" name="Google Shape;5193;p49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194" name="Google Shape;5194;p49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195" name="Google Shape;5195;p49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196" name="Google Shape;5196;p49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197" name="Google Shape;5197;p497"/>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198" name="Google Shape;5198;p497"/>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5199" name="Google Shape;5199;p497"/>
          <p:cNvSpPr txBox="1"/>
          <p:nvPr/>
        </p:nvSpPr>
        <p:spPr>
          <a:xfrm>
            <a:off x="7939950" y="85988"/>
            <a:ext cx="1038900" cy="171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500">
                <a:latin typeface="Red Hat Text"/>
                <a:ea typeface="Red Hat Text"/>
                <a:cs typeface="Red Hat Text"/>
                <a:sym typeface="Red Hat Text"/>
              </a:rPr>
              <a:t>Confidential</a:t>
            </a:r>
            <a:endParaRPr sz="500">
              <a:latin typeface="Red Hat Text"/>
              <a:ea typeface="Red Hat Text"/>
              <a:cs typeface="Red Hat Text"/>
              <a:sym typeface="Red Hat Tex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700" name="Shape 700"/>
        <p:cNvGrpSpPr/>
        <p:nvPr/>
      </p:nvGrpSpPr>
      <p:grpSpPr>
        <a:xfrm>
          <a:off x="0" y="0"/>
          <a:ext cx="0" cy="0"/>
          <a:chOff x="0" y="0"/>
          <a:chExt cx="0" cy="0"/>
        </a:xfrm>
      </p:grpSpPr>
      <p:sp>
        <p:nvSpPr>
          <p:cNvPr id="701" name="Google Shape;701;p51"/>
          <p:cNvSpPr txBox="1"/>
          <p:nvPr>
            <p:ph idx="1" type="subTitle"/>
          </p:nvPr>
        </p:nvSpPr>
        <p:spPr>
          <a:xfrm>
            <a:off x="663788" y="2519025"/>
            <a:ext cx="2469300" cy="14853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p:txBody>
      </p:sp>
      <p:sp>
        <p:nvSpPr>
          <p:cNvPr id="702" name="Google Shape;702;p51"/>
          <p:cNvSpPr txBox="1"/>
          <p:nvPr>
            <p:ph type="title"/>
          </p:nvPr>
        </p:nvSpPr>
        <p:spPr>
          <a:xfrm>
            <a:off x="663788" y="930525"/>
            <a:ext cx="3086100" cy="1485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p:txBody>
      </p:sp>
      <p:sp>
        <p:nvSpPr>
          <p:cNvPr id="703" name="Google Shape;703;p51"/>
          <p:cNvSpPr txBox="1"/>
          <p:nvPr>
            <p:ph idx="2"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704" name="Google Shape;704;p5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05" name="Google Shape;705;p5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706" name="Google Shape;706;p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07" name="Google Shape;707;p51"/>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708" name="Google Shape;708;p51"/>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709" name="Google Shape;709;p51"/>
          <p:cNvSpPr txBox="1"/>
          <p:nvPr>
            <p:ph idx="4" type="subTitle"/>
          </p:nvPr>
        </p:nvSpPr>
        <p:spPr>
          <a:xfrm>
            <a:off x="5143013" y="1233038"/>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710" name="Google Shape;710;p51"/>
          <p:cNvSpPr txBox="1"/>
          <p:nvPr>
            <p:ph idx="5" type="subTitle"/>
          </p:nvPr>
        </p:nvSpPr>
        <p:spPr>
          <a:xfrm>
            <a:off x="5143013" y="930525"/>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711" name="Google Shape;711;p51"/>
          <p:cNvSpPr txBox="1"/>
          <p:nvPr>
            <p:ph idx="6" type="subTitle"/>
          </p:nvPr>
        </p:nvSpPr>
        <p:spPr>
          <a:xfrm>
            <a:off x="5143013" y="2373094"/>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712" name="Google Shape;712;p51"/>
          <p:cNvSpPr txBox="1"/>
          <p:nvPr>
            <p:ph idx="7" type="subTitle"/>
          </p:nvPr>
        </p:nvSpPr>
        <p:spPr>
          <a:xfrm>
            <a:off x="5143013" y="2070581"/>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713" name="Google Shape;713;p51"/>
          <p:cNvSpPr txBox="1"/>
          <p:nvPr>
            <p:ph idx="8" type="subTitle"/>
          </p:nvPr>
        </p:nvSpPr>
        <p:spPr>
          <a:xfrm>
            <a:off x="5143013" y="3513150"/>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714" name="Google Shape;714;p51"/>
          <p:cNvSpPr txBox="1"/>
          <p:nvPr>
            <p:ph idx="9" type="subTitle"/>
          </p:nvPr>
        </p:nvSpPr>
        <p:spPr>
          <a:xfrm>
            <a:off x="5143013" y="3210638"/>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4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5200" name="Shape 5200"/>
        <p:cNvGrpSpPr/>
        <p:nvPr/>
      </p:nvGrpSpPr>
      <p:grpSpPr>
        <a:xfrm>
          <a:off x="0" y="0"/>
          <a:ext cx="0" cy="0"/>
          <a:chOff x="0" y="0"/>
          <a:chExt cx="0" cy="0"/>
        </a:xfrm>
      </p:grpSpPr>
      <p:sp>
        <p:nvSpPr>
          <p:cNvPr id="5201" name="Google Shape;5201;p49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202" name="Google Shape;5202;p49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203" name="Google Shape;5203;p49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204" name="Google Shape;5204;p49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205" name="Google Shape;5205;p49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06" name="Google Shape;5206;p49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207" name="Google Shape;5207;p498"/>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208" name="Google Shape;5208;p498"/>
          <p:cNvSpPr txBox="1"/>
          <p:nvPr>
            <p:ph idx="3" type="body"/>
          </p:nvPr>
        </p:nvSpPr>
        <p:spPr>
          <a:xfrm>
            <a:off x="1828800" y="1371600"/>
            <a:ext cx="5486400" cy="30861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4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5209" name="Shape 5209"/>
        <p:cNvGrpSpPr/>
        <p:nvPr/>
      </p:nvGrpSpPr>
      <p:grpSpPr>
        <a:xfrm>
          <a:off x="0" y="0"/>
          <a:ext cx="0" cy="0"/>
          <a:chOff x="0" y="0"/>
          <a:chExt cx="0" cy="0"/>
        </a:xfrm>
      </p:grpSpPr>
      <p:sp>
        <p:nvSpPr>
          <p:cNvPr id="5210" name="Google Shape;5210;p49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5211" name="Google Shape;5211;p49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212" name="Google Shape;5212;p49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213" name="Google Shape;5213;p49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14" name="Google Shape;5214;p49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215" name="Google Shape;5215;p499"/>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216" name="Google Shape;5216;p499"/>
          <p:cNvSpPr txBox="1"/>
          <p:nvPr>
            <p:ph idx="3" type="body"/>
          </p:nvPr>
        </p:nvSpPr>
        <p:spPr>
          <a:xfrm>
            <a:off x="1828800" y="664950"/>
            <a:ext cx="5486400" cy="3600600"/>
          </a:xfrm>
          <a:prstGeom prst="rect">
            <a:avLst/>
          </a:prstGeom>
        </p:spPr>
        <p:txBody>
          <a:bodyPr anchorCtr="0" anchor="ctr"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4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5217" name="Shape 5217"/>
        <p:cNvGrpSpPr/>
        <p:nvPr/>
      </p:nvGrpSpPr>
      <p:grpSpPr>
        <a:xfrm>
          <a:off x="0" y="0"/>
          <a:ext cx="0" cy="0"/>
          <a:chOff x="0" y="0"/>
          <a:chExt cx="0" cy="0"/>
        </a:xfrm>
      </p:grpSpPr>
      <p:sp>
        <p:nvSpPr>
          <p:cNvPr id="5218" name="Google Shape;5218;p50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219" name="Google Shape;5219;p500"/>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220" name="Google Shape;5220;p50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221" name="Google Shape;5221;p50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222" name="Google Shape;5222;p50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23" name="Google Shape;5223;p50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224" name="Google Shape;5224;p500"/>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225" name="Google Shape;5225;p500"/>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226" name="Google Shape;5226;p500"/>
          <p:cNvSpPr txBox="1"/>
          <p:nvPr>
            <p:ph idx="4" type="body"/>
          </p:nvPr>
        </p:nvSpPr>
        <p:spPr>
          <a:xfrm>
            <a:off x="663844" y="1718383"/>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5227" name="Google Shape;5227;p500"/>
          <p:cNvSpPr txBox="1"/>
          <p:nvPr>
            <p:ph idx="5" type="body"/>
          </p:nvPr>
        </p:nvSpPr>
        <p:spPr>
          <a:xfrm>
            <a:off x="4777069" y="1718381"/>
            <a:ext cx="3703200" cy="27954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Tree>
  </p:cSld>
  <p:clrMapOvr>
    <a:masterClrMapping/>
  </p:clrMapOvr>
</p:sldLayout>
</file>

<file path=ppt/slideLayouts/slideLayout4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5228" name="Shape 5228"/>
        <p:cNvGrpSpPr/>
        <p:nvPr/>
      </p:nvGrpSpPr>
      <p:grpSpPr>
        <a:xfrm>
          <a:off x="0" y="0"/>
          <a:ext cx="0" cy="0"/>
          <a:chOff x="0" y="0"/>
          <a:chExt cx="0" cy="0"/>
        </a:xfrm>
      </p:grpSpPr>
      <p:sp>
        <p:nvSpPr>
          <p:cNvPr id="5229" name="Google Shape;5229;p50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5230" name="Google Shape;5230;p50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231" name="Google Shape;5231;p50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232" name="Google Shape;5232;p50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33" name="Google Shape;5233;p50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234" name="Google Shape;5234;p501"/>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5235" name="Google Shape;5235;p501"/>
          <p:cNvCxnSpPr/>
          <p:nvPr/>
        </p:nvCxnSpPr>
        <p:spPr>
          <a:xfrm>
            <a:off x="3109811" y="-5512"/>
            <a:ext cx="0" cy="5154600"/>
          </a:xfrm>
          <a:prstGeom prst="straightConnector1">
            <a:avLst/>
          </a:prstGeom>
          <a:noFill/>
          <a:ln cap="flat" cmpd="sng" w="28575">
            <a:solidFill>
              <a:srgbClr val="D5D5D5"/>
            </a:solidFill>
            <a:prstDash val="solid"/>
            <a:round/>
            <a:headEnd len="med" w="med" type="none"/>
            <a:tailEnd len="med" w="med" type="none"/>
          </a:ln>
        </p:spPr>
      </p:cxnSp>
      <p:sp>
        <p:nvSpPr>
          <p:cNvPr id="5236" name="Google Shape;5236;p501"/>
          <p:cNvSpPr txBox="1"/>
          <p:nvPr>
            <p:ph idx="3" type="subTitle"/>
          </p:nvPr>
        </p:nvSpPr>
        <p:spPr>
          <a:xfrm>
            <a:off x="3350831" y="1374657"/>
            <a:ext cx="3836700" cy="4842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p:txBody>
      </p:sp>
      <p:sp>
        <p:nvSpPr>
          <p:cNvPr id="5237" name="Google Shape;5237;p501"/>
          <p:cNvSpPr txBox="1"/>
          <p:nvPr>
            <p:ph idx="4" type="subTitle"/>
          </p:nvPr>
        </p:nvSpPr>
        <p:spPr>
          <a:xfrm>
            <a:off x="3350831" y="1080975"/>
            <a:ext cx="3404100" cy="224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a:latin typeface="Red Hat Text Medium"/>
                <a:ea typeface="Red Hat Text Medium"/>
                <a:cs typeface="Red Hat Text Medium"/>
                <a:sym typeface="Red Hat Text Medium"/>
              </a:defRPr>
            </a:lvl1pPr>
            <a:lvl2pPr lvl="1" rtl="0">
              <a:lnSpc>
                <a:spcPct val="100000"/>
              </a:lnSpc>
              <a:spcBef>
                <a:spcPts val="0"/>
              </a:spcBef>
              <a:spcAft>
                <a:spcPts val="0"/>
              </a:spcAft>
              <a:buNone/>
              <a:defRPr>
                <a:latin typeface="Red Hat Text Medium"/>
                <a:ea typeface="Red Hat Text Medium"/>
                <a:cs typeface="Red Hat Text Medium"/>
                <a:sym typeface="Red Hat Text Medium"/>
              </a:defRPr>
            </a:lvl2pPr>
            <a:lvl3pPr lvl="2" rtl="0">
              <a:lnSpc>
                <a:spcPct val="100000"/>
              </a:lnSpc>
              <a:spcBef>
                <a:spcPts val="0"/>
              </a:spcBef>
              <a:spcAft>
                <a:spcPts val="0"/>
              </a:spcAft>
              <a:buNone/>
              <a:defRPr>
                <a:latin typeface="Red Hat Text Medium"/>
                <a:ea typeface="Red Hat Text Medium"/>
                <a:cs typeface="Red Hat Text Medium"/>
                <a:sym typeface="Red Hat Text Medium"/>
              </a:defRPr>
            </a:lvl3pPr>
            <a:lvl4pPr lvl="3" rtl="0">
              <a:lnSpc>
                <a:spcPct val="100000"/>
              </a:lnSpc>
              <a:spcBef>
                <a:spcPts val="0"/>
              </a:spcBef>
              <a:spcAft>
                <a:spcPts val="0"/>
              </a:spcAft>
              <a:buNone/>
              <a:defRPr>
                <a:latin typeface="Red Hat Text Medium"/>
                <a:ea typeface="Red Hat Text Medium"/>
                <a:cs typeface="Red Hat Text Medium"/>
                <a:sym typeface="Red Hat Text Medium"/>
              </a:defRPr>
            </a:lvl4pPr>
            <a:lvl5pPr lvl="4" rtl="0">
              <a:lnSpc>
                <a:spcPct val="100000"/>
              </a:lnSpc>
              <a:spcBef>
                <a:spcPts val="0"/>
              </a:spcBef>
              <a:spcAft>
                <a:spcPts val="0"/>
              </a:spcAft>
              <a:buNone/>
              <a:defRPr>
                <a:latin typeface="Red Hat Text Medium"/>
                <a:ea typeface="Red Hat Text Medium"/>
                <a:cs typeface="Red Hat Text Medium"/>
                <a:sym typeface="Red Hat Text Medium"/>
              </a:defRPr>
            </a:lvl5pPr>
            <a:lvl6pPr lvl="5" rtl="0">
              <a:lnSpc>
                <a:spcPct val="100000"/>
              </a:lnSpc>
              <a:spcBef>
                <a:spcPts val="0"/>
              </a:spcBef>
              <a:spcAft>
                <a:spcPts val="0"/>
              </a:spcAft>
              <a:buNone/>
              <a:defRPr>
                <a:latin typeface="Red Hat Text Medium"/>
                <a:ea typeface="Red Hat Text Medium"/>
                <a:cs typeface="Red Hat Text Medium"/>
                <a:sym typeface="Red Hat Text Medium"/>
              </a:defRPr>
            </a:lvl6pPr>
            <a:lvl7pPr lvl="6" rtl="0">
              <a:lnSpc>
                <a:spcPct val="100000"/>
              </a:lnSpc>
              <a:spcBef>
                <a:spcPts val="0"/>
              </a:spcBef>
              <a:spcAft>
                <a:spcPts val="0"/>
              </a:spcAft>
              <a:buNone/>
              <a:defRPr>
                <a:latin typeface="Red Hat Text Medium"/>
                <a:ea typeface="Red Hat Text Medium"/>
                <a:cs typeface="Red Hat Text Medium"/>
                <a:sym typeface="Red Hat Text Medium"/>
              </a:defRPr>
            </a:lvl7pPr>
            <a:lvl8pPr lvl="7" rtl="0">
              <a:lnSpc>
                <a:spcPct val="100000"/>
              </a:lnSpc>
              <a:spcBef>
                <a:spcPts val="0"/>
              </a:spcBef>
              <a:spcAft>
                <a:spcPts val="0"/>
              </a:spcAft>
              <a:buNone/>
              <a:defRPr>
                <a:latin typeface="Red Hat Text Medium"/>
                <a:ea typeface="Red Hat Text Medium"/>
                <a:cs typeface="Red Hat Text Medium"/>
                <a:sym typeface="Red Hat Text Medium"/>
              </a:defRPr>
            </a:lvl8pPr>
            <a:lvl9pPr lvl="8" rtl="0">
              <a:lnSpc>
                <a:spcPct val="100000"/>
              </a:lnSpc>
              <a:spcBef>
                <a:spcPts val="0"/>
              </a:spcBef>
              <a:spcAft>
                <a:spcPts val="0"/>
              </a:spcAft>
              <a:buNone/>
              <a:defRPr>
                <a:latin typeface="Red Hat Text Medium"/>
                <a:ea typeface="Red Hat Text Medium"/>
                <a:cs typeface="Red Hat Text Medium"/>
                <a:sym typeface="Red Hat Text Medium"/>
              </a:defRPr>
            </a:lvl9pPr>
          </a:lstStyle>
          <a:p/>
        </p:txBody>
      </p:sp>
      <p:sp>
        <p:nvSpPr>
          <p:cNvPr id="5238" name="Google Shape;5238;p501"/>
          <p:cNvSpPr txBox="1"/>
          <p:nvPr>
            <p:ph idx="5" type="subTitle"/>
          </p:nvPr>
        </p:nvSpPr>
        <p:spPr>
          <a:xfrm>
            <a:off x="2521875" y="1374657"/>
            <a:ext cx="517500" cy="1761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Tree>
  </p:cSld>
  <p:clrMapOvr>
    <a:masterClrMapping/>
  </p:clrMapOvr>
</p:sldLayout>
</file>

<file path=ppt/slideLayouts/slideLayout4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5239" name="Shape 5239"/>
        <p:cNvGrpSpPr/>
        <p:nvPr/>
      </p:nvGrpSpPr>
      <p:grpSpPr>
        <a:xfrm>
          <a:off x="0" y="0"/>
          <a:ext cx="0" cy="0"/>
          <a:chOff x="0" y="0"/>
          <a:chExt cx="0" cy="0"/>
        </a:xfrm>
      </p:grpSpPr>
      <p:sp>
        <p:nvSpPr>
          <p:cNvPr id="5240" name="Google Shape;5240;p50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241" name="Google Shape;5241;p50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242" name="Google Shape;5242;p50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243" name="Google Shape;5243;p50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244" name="Google Shape;5244;p50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45" name="Google Shape;5245;p50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246" name="Google Shape;5246;p50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247" name="Google Shape;5247;p502"/>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248" name="Google Shape;5248;p502"/>
          <p:cNvSpPr txBox="1"/>
          <p:nvPr>
            <p:ph idx="4"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nSpc>
                <a:spcPct val="115000"/>
              </a:lnSpc>
              <a:spcBef>
                <a:spcPts val="0"/>
              </a:spcBef>
              <a:spcAft>
                <a:spcPts val="0"/>
              </a:spcAft>
              <a:buNone/>
              <a:defRPr sz="900">
                <a:latin typeface="Red Hat Text Medium"/>
                <a:ea typeface="Red Hat Text Medium"/>
                <a:cs typeface="Red Hat Text Medium"/>
                <a:sym typeface="Red Hat Text Medium"/>
              </a:defRPr>
            </a:lvl9pPr>
          </a:lstStyle>
          <a:p/>
        </p:txBody>
      </p:sp>
      <p:sp>
        <p:nvSpPr>
          <p:cNvPr id="5249" name="Google Shape;5249;p502"/>
          <p:cNvSpPr txBox="1"/>
          <p:nvPr>
            <p:ph idx="5"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5250" name="Google Shape;5250;p502"/>
          <p:cNvSpPr txBox="1"/>
          <p:nvPr>
            <p:ph idx="6" type="subTitle"/>
          </p:nvPr>
        </p:nvSpPr>
        <p:spPr>
          <a:xfrm>
            <a:off x="1197356" y="3302681"/>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5251" name="Google Shape;5251;p502"/>
          <p:cNvSpPr txBox="1"/>
          <p:nvPr>
            <p:ph idx="7" type="subTitle"/>
          </p:nvPr>
        </p:nvSpPr>
        <p:spPr>
          <a:xfrm>
            <a:off x="2459231" y="2919383"/>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5252" name="Google Shape;5252;p502"/>
          <p:cNvSpPr txBox="1"/>
          <p:nvPr>
            <p:ph idx="8"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Text Medium"/>
                <a:ea typeface="Red Hat Text Medium"/>
                <a:cs typeface="Red Hat Text Medium"/>
                <a:sym typeface="Red Hat Text Medium"/>
              </a:defRPr>
            </a:lvl1pPr>
            <a:lvl2pPr lvl="1" rtl="0" algn="r">
              <a:lnSpc>
                <a:spcPct val="115000"/>
              </a:lnSpc>
              <a:spcBef>
                <a:spcPts val="0"/>
              </a:spcBef>
              <a:spcAft>
                <a:spcPts val="0"/>
              </a:spcAft>
              <a:buNone/>
              <a:defRPr sz="900">
                <a:latin typeface="Red Hat Text Medium"/>
                <a:ea typeface="Red Hat Text Medium"/>
                <a:cs typeface="Red Hat Text Medium"/>
                <a:sym typeface="Red Hat Text Medium"/>
              </a:defRPr>
            </a:lvl2pPr>
            <a:lvl3pPr lvl="2" rtl="0" algn="r">
              <a:lnSpc>
                <a:spcPct val="115000"/>
              </a:lnSpc>
              <a:spcBef>
                <a:spcPts val="0"/>
              </a:spcBef>
              <a:spcAft>
                <a:spcPts val="0"/>
              </a:spcAft>
              <a:buNone/>
              <a:defRPr sz="900">
                <a:latin typeface="Red Hat Text Medium"/>
                <a:ea typeface="Red Hat Text Medium"/>
                <a:cs typeface="Red Hat Text Medium"/>
                <a:sym typeface="Red Hat Text Medium"/>
              </a:defRPr>
            </a:lvl3pPr>
            <a:lvl4pPr lvl="3" rtl="0" algn="r">
              <a:lnSpc>
                <a:spcPct val="115000"/>
              </a:lnSpc>
              <a:spcBef>
                <a:spcPts val="0"/>
              </a:spcBef>
              <a:spcAft>
                <a:spcPts val="0"/>
              </a:spcAft>
              <a:buNone/>
              <a:defRPr sz="900">
                <a:latin typeface="Red Hat Text Medium"/>
                <a:ea typeface="Red Hat Text Medium"/>
                <a:cs typeface="Red Hat Text Medium"/>
                <a:sym typeface="Red Hat Text Medium"/>
              </a:defRPr>
            </a:lvl4pPr>
            <a:lvl5pPr lvl="4" rtl="0" algn="r">
              <a:lnSpc>
                <a:spcPct val="115000"/>
              </a:lnSpc>
              <a:spcBef>
                <a:spcPts val="0"/>
              </a:spcBef>
              <a:spcAft>
                <a:spcPts val="0"/>
              </a:spcAft>
              <a:buNone/>
              <a:defRPr sz="900">
                <a:latin typeface="Red Hat Text Medium"/>
                <a:ea typeface="Red Hat Text Medium"/>
                <a:cs typeface="Red Hat Text Medium"/>
                <a:sym typeface="Red Hat Text Medium"/>
              </a:defRPr>
            </a:lvl5pPr>
            <a:lvl6pPr lvl="5" rtl="0" algn="r">
              <a:lnSpc>
                <a:spcPct val="115000"/>
              </a:lnSpc>
              <a:spcBef>
                <a:spcPts val="0"/>
              </a:spcBef>
              <a:spcAft>
                <a:spcPts val="0"/>
              </a:spcAft>
              <a:buNone/>
              <a:defRPr sz="900">
                <a:latin typeface="Red Hat Text Medium"/>
                <a:ea typeface="Red Hat Text Medium"/>
                <a:cs typeface="Red Hat Text Medium"/>
                <a:sym typeface="Red Hat Text Medium"/>
              </a:defRPr>
            </a:lvl6pPr>
            <a:lvl7pPr lvl="6" rtl="0" algn="r">
              <a:lnSpc>
                <a:spcPct val="115000"/>
              </a:lnSpc>
              <a:spcBef>
                <a:spcPts val="0"/>
              </a:spcBef>
              <a:spcAft>
                <a:spcPts val="0"/>
              </a:spcAft>
              <a:buNone/>
              <a:defRPr sz="900">
                <a:latin typeface="Red Hat Text Medium"/>
                <a:ea typeface="Red Hat Text Medium"/>
                <a:cs typeface="Red Hat Text Medium"/>
                <a:sym typeface="Red Hat Text Medium"/>
              </a:defRPr>
            </a:lvl7pPr>
            <a:lvl8pPr lvl="7" rtl="0" algn="r">
              <a:lnSpc>
                <a:spcPct val="115000"/>
              </a:lnSpc>
              <a:spcBef>
                <a:spcPts val="0"/>
              </a:spcBef>
              <a:spcAft>
                <a:spcPts val="0"/>
              </a:spcAft>
              <a:buNone/>
              <a:defRPr sz="900">
                <a:latin typeface="Red Hat Text Medium"/>
                <a:ea typeface="Red Hat Text Medium"/>
                <a:cs typeface="Red Hat Text Medium"/>
                <a:sym typeface="Red Hat Text Medium"/>
              </a:defRPr>
            </a:lvl8pPr>
            <a:lvl9pPr lvl="8" rtl="0" algn="r">
              <a:lnSpc>
                <a:spcPct val="115000"/>
              </a:lnSpc>
              <a:spcBef>
                <a:spcPts val="0"/>
              </a:spcBef>
              <a:spcAft>
                <a:spcPts val="0"/>
              </a:spcAft>
              <a:buNone/>
              <a:defRPr sz="900">
                <a:latin typeface="Red Hat Text Medium"/>
                <a:ea typeface="Red Hat Text Medium"/>
                <a:cs typeface="Red Hat Text Medium"/>
                <a:sym typeface="Red Hat Text Medium"/>
              </a:defRPr>
            </a:lvl9pPr>
          </a:lstStyle>
          <a:p/>
        </p:txBody>
      </p:sp>
      <p:sp>
        <p:nvSpPr>
          <p:cNvPr id="5253" name="Google Shape;5253;p502"/>
          <p:cNvSpPr txBox="1"/>
          <p:nvPr>
            <p:ph idx="9"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Tree>
  </p:cSld>
  <p:clrMapOvr>
    <a:masterClrMapping/>
  </p:clrMapOvr>
</p:sldLayout>
</file>

<file path=ppt/slideLayouts/slideLayout4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5254" name="Shape 5254"/>
        <p:cNvGrpSpPr/>
        <p:nvPr/>
      </p:nvGrpSpPr>
      <p:grpSpPr>
        <a:xfrm>
          <a:off x="0" y="0"/>
          <a:ext cx="0" cy="0"/>
          <a:chOff x="0" y="0"/>
          <a:chExt cx="0" cy="0"/>
        </a:xfrm>
      </p:grpSpPr>
      <p:sp>
        <p:nvSpPr>
          <p:cNvPr id="5255" name="Google Shape;5255;p503"/>
          <p:cNvSpPr txBox="1"/>
          <p:nvPr>
            <p:ph idx="1" type="subTitle"/>
          </p:nvPr>
        </p:nvSpPr>
        <p:spPr>
          <a:xfrm>
            <a:off x="756675"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5256" name="Google Shape;5256;p503"/>
          <p:cNvSpPr txBox="1"/>
          <p:nvPr>
            <p:ph idx="2" type="subTitle"/>
          </p:nvPr>
        </p:nvSpPr>
        <p:spPr>
          <a:xfrm>
            <a:off x="3441488"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5257" name="Google Shape;5257;p503"/>
          <p:cNvSpPr txBox="1"/>
          <p:nvPr>
            <p:ph idx="3" type="subTitle"/>
          </p:nvPr>
        </p:nvSpPr>
        <p:spPr>
          <a:xfrm>
            <a:off x="6126263"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5258" name="Google Shape;5258;p503"/>
          <p:cNvSpPr txBox="1"/>
          <p:nvPr>
            <p:ph idx="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259" name="Google Shape;5259;p50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260" name="Google Shape;5260;p50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261" name="Google Shape;5261;p50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262" name="Google Shape;5262;p50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63" name="Google Shape;5263;p50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264" name="Google Shape;5264;p503"/>
          <p:cNvSpPr txBox="1"/>
          <p:nvPr>
            <p:ph idx="5"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265" name="Google Shape;5265;p503"/>
          <p:cNvSpPr txBox="1"/>
          <p:nvPr>
            <p:ph idx="6"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5266" name="Google Shape;5266;p503"/>
          <p:cNvCxnSpPr/>
          <p:nvPr/>
        </p:nvCxnSpPr>
        <p:spPr>
          <a:xfrm>
            <a:off x="3229609" y="1995769"/>
            <a:ext cx="0" cy="1917600"/>
          </a:xfrm>
          <a:prstGeom prst="straightConnector1">
            <a:avLst/>
          </a:prstGeom>
          <a:noFill/>
          <a:ln cap="flat" cmpd="sng" w="9525">
            <a:solidFill>
              <a:schemeClr val="dk2"/>
            </a:solidFill>
            <a:prstDash val="dot"/>
            <a:round/>
            <a:headEnd len="med" w="med" type="none"/>
            <a:tailEnd len="med" w="med" type="none"/>
          </a:ln>
        </p:spPr>
      </p:cxnSp>
      <p:cxnSp>
        <p:nvCxnSpPr>
          <p:cNvPr id="5267" name="Google Shape;5267;p503"/>
          <p:cNvCxnSpPr/>
          <p:nvPr/>
        </p:nvCxnSpPr>
        <p:spPr>
          <a:xfrm>
            <a:off x="5914384" y="1995769"/>
            <a:ext cx="0" cy="1917600"/>
          </a:xfrm>
          <a:prstGeom prst="straightConnector1">
            <a:avLst/>
          </a:prstGeom>
          <a:noFill/>
          <a:ln cap="flat" cmpd="sng" w="9525">
            <a:solidFill>
              <a:schemeClr val="dk2"/>
            </a:solidFill>
            <a:prstDash val="dot"/>
            <a:round/>
            <a:headEnd len="med" w="med" type="none"/>
            <a:tailEnd len="med" w="med" type="none"/>
          </a:ln>
        </p:spPr>
      </p:cxnSp>
      <p:sp>
        <p:nvSpPr>
          <p:cNvPr id="5268" name="Google Shape;5268;p503"/>
          <p:cNvSpPr txBox="1"/>
          <p:nvPr>
            <p:ph idx="7" type="subTitle"/>
          </p:nvPr>
        </p:nvSpPr>
        <p:spPr>
          <a:xfrm>
            <a:off x="3351225"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5269" name="Google Shape;5269;p503"/>
          <p:cNvSpPr txBox="1"/>
          <p:nvPr>
            <p:ph idx="8" type="subTitle"/>
          </p:nvPr>
        </p:nvSpPr>
        <p:spPr>
          <a:xfrm>
            <a:off x="3351300"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5270" name="Google Shape;5270;p503"/>
          <p:cNvSpPr txBox="1"/>
          <p:nvPr>
            <p:ph idx="9" type="subTitle"/>
          </p:nvPr>
        </p:nvSpPr>
        <p:spPr>
          <a:xfrm>
            <a:off x="603600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5271" name="Google Shape;5271;p503"/>
          <p:cNvSpPr txBox="1"/>
          <p:nvPr>
            <p:ph idx="13" type="subTitle"/>
          </p:nvPr>
        </p:nvSpPr>
        <p:spPr>
          <a:xfrm>
            <a:off x="603607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5272" name="Google Shape;5272;p503"/>
          <p:cNvSpPr txBox="1"/>
          <p:nvPr>
            <p:ph idx="14" type="subTitle"/>
          </p:nvPr>
        </p:nvSpPr>
        <p:spPr>
          <a:xfrm>
            <a:off x="66645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5273" name="Google Shape;5273;p503"/>
          <p:cNvSpPr txBox="1"/>
          <p:nvPr>
            <p:ph idx="15" type="subTitle"/>
          </p:nvPr>
        </p:nvSpPr>
        <p:spPr>
          <a:xfrm>
            <a:off x="66652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Tree>
  </p:cSld>
  <p:clrMapOvr>
    <a:masterClrMapping/>
  </p:clrMapOvr>
</p:sldLayout>
</file>

<file path=ppt/slideLayouts/slideLayout4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5274" name="Shape 5274"/>
        <p:cNvGrpSpPr/>
        <p:nvPr/>
      </p:nvGrpSpPr>
      <p:grpSpPr>
        <a:xfrm>
          <a:off x="0" y="0"/>
          <a:ext cx="0" cy="0"/>
          <a:chOff x="0" y="0"/>
          <a:chExt cx="0" cy="0"/>
        </a:xfrm>
      </p:grpSpPr>
      <p:sp>
        <p:nvSpPr>
          <p:cNvPr id="5275" name="Google Shape;5275;p504"/>
          <p:cNvSpPr txBox="1"/>
          <p:nvPr>
            <p:ph idx="1" type="subTitle"/>
          </p:nvPr>
        </p:nvSpPr>
        <p:spPr>
          <a:xfrm>
            <a:off x="3416662"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5276" name="Google Shape;5276;p504"/>
          <p:cNvSpPr txBox="1"/>
          <p:nvPr>
            <p:ph idx="2" type="subTitle"/>
          </p:nvPr>
        </p:nvSpPr>
        <p:spPr>
          <a:xfrm>
            <a:off x="5979694"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5277" name="Google Shape;5277;p504"/>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278" name="Google Shape;5278;p504"/>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279" name="Google Shape;5279;p50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280" name="Google Shape;5280;p50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281" name="Google Shape;5281;p50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82" name="Google Shape;5282;p50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283" name="Google Shape;5283;p504"/>
          <p:cNvSpPr txBox="1"/>
          <p:nvPr>
            <p:ph idx="4"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284" name="Google Shape;5284;p504"/>
          <p:cNvSpPr txBox="1"/>
          <p:nvPr>
            <p:ph idx="5"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285" name="Google Shape;5285;p504"/>
          <p:cNvSpPr txBox="1"/>
          <p:nvPr>
            <p:ph idx="6"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5286" name="Google Shape;5286;p504"/>
          <p:cNvCxnSpPr/>
          <p:nvPr/>
        </p:nvCxnSpPr>
        <p:spPr>
          <a:xfrm>
            <a:off x="5914388" y="2758013"/>
            <a:ext cx="0" cy="1053600"/>
          </a:xfrm>
          <a:prstGeom prst="straightConnector1">
            <a:avLst/>
          </a:prstGeom>
          <a:noFill/>
          <a:ln cap="flat" cmpd="sng" w="9525">
            <a:solidFill>
              <a:schemeClr val="dk2"/>
            </a:solidFill>
            <a:prstDash val="dot"/>
            <a:round/>
            <a:headEnd len="med" w="med" type="none"/>
            <a:tailEnd len="med" w="med" type="none"/>
          </a:ln>
        </p:spPr>
      </p:cxnSp>
      <p:sp>
        <p:nvSpPr>
          <p:cNvPr id="5287" name="Google Shape;5287;p504"/>
          <p:cNvSpPr txBox="1"/>
          <p:nvPr>
            <p:ph idx="7" type="subTitle"/>
          </p:nvPr>
        </p:nvSpPr>
        <p:spPr>
          <a:xfrm>
            <a:off x="3465563"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5288" name="Google Shape;5288;p504"/>
          <p:cNvSpPr txBox="1"/>
          <p:nvPr>
            <p:ph idx="8" type="subTitle"/>
          </p:nvPr>
        </p:nvSpPr>
        <p:spPr>
          <a:xfrm>
            <a:off x="3465563"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289" name="Google Shape;5289;p504"/>
          <p:cNvSpPr txBox="1"/>
          <p:nvPr>
            <p:ph idx="9" type="subTitle"/>
          </p:nvPr>
        </p:nvSpPr>
        <p:spPr>
          <a:xfrm>
            <a:off x="6038381"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5290" name="Google Shape;5290;p504"/>
          <p:cNvSpPr txBox="1"/>
          <p:nvPr>
            <p:ph idx="13" type="subTitle"/>
          </p:nvPr>
        </p:nvSpPr>
        <p:spPr>
          <a:xfrm>
            <a:off x="6038381"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Tree>
  </p:cSld>
  <p:clrMapOvr>
    <a:masterClrMapping/>
  </p:clrMapOvr>
</p:sldLayout>
</file>

<file path=ppt/slideLayouts/slideLayout4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5291" name="Shape 5291"/>
        <p:cNvGrpSpPr/>
        <p:nvPr/>
      </p:nvGrpSpPr>
      <p:grpSpPr>
        <a:xfrm>
          <a:off x="0" y="0"/>
          <a:ext cx="0" cy="0"/>
          <a:chOff x="0" y="0"/>
          <a:chExt cx="0" cy="0"/>
        </a:xfrm>
      </p:grpSpPr>
      <p:sp>
        <p:nvSpPr>
          <p:cNvPr id="5292" name="Google Shape;5292;p50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293" name="Google Shape;5293;p50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294" name="Google Shape;5294;p50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295" name="Google Shape;5295;p50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296" name="Google Shape;5296;p50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297" name="Google Shape;5297;p50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298" name="Google Shape;5298;p50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299" name="Google Shape;5299;p505"/>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5300" name="Google Shape;5300;p505"/>
          <p:cNvCxnSpPr/>
          <p:nvPr/>
        </p:nvCxnSpPr>
        <p:spPr>
          <a:xfrm>
            <a:off x="5914388" y="3329513"/>
            <a:ext cx="0" cy="1053600"/>
          </a:xfrm>
          <a:prstGeom prst="straightConnector1">
            <a:avLst/>
          </a:prstGeom>
          <a:noFill/>
          <a:ln cap="flat" cmpd="sng" w="9525">
            <a:solidFill>
              <a:schemeClr val="dk2"/>
            </a:solidFill>
            <a:prstDash val="dot"/>
            <a:round/>
            <a:headEnd len="med" w="med" type="none"/>
            <a:tailEnd len="med" w="med" type="none"/>
          </a:ln>
        </p:spPr>
      </p:cxnSp>
      <p:sp>
        <p:nvSpPr>
          <p:cNvPr id="5301" name="Google Shape;5301;p505"/>
          <p:cNvSpPr txBox="1"/>
          <p:nvPr>
            <p:ph idx="4"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5302" name="Google Shape;5302;p505"/>
          <p:cNvSpPr txBox="1"/>
          <p:nvPr>
            <p:ph idx="5" type="subTitle"/>
          </p:nvPr>
        </p:nvSpPr>
        <p:spPr>
          <a:xfrm>
            <a:off x="3465563"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5303" name="Google Shape;5303;p505"/>
          <p:cNvSpPr txBox="1"/>
          <p:nvPr>
            <p:ph idx="6" type="subTitle"/>
          </p:nvPr>
        </p:nvSpPr>
        <p:spPr>
          <a:xfrm>
            <a:off x="3465563"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304" name="Google Shape;5304;p505"/>
          <p:cNvSpPr txBox="1"/>
          <p:nvPr>
            <p:ph idx="7" type="subTitle"/>
          </p:nvPr>
        </p:nvSpPr>
        <p:spPr>
          <a:xfrm>
            <a:off x="6038381"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5305" name="Google Shape;5305;p505"/>
          <p:cNvSpPr txBox="1"/>
          <p:nvPr>
            <p:ph idx="8" type="subTitle"/>
          </p:nvPr>
        </p:nvSpPr>
        <p:spPr>
          <a:xfrm>
            <a:off x="6038381"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Tree>
  </p:cSld>
  <p:clrMapOvr>
    <a:masterClrMapping/>
  </p:clrMapOvr>
</p:sldLayout>
</file>

<file path=ppt/slideLayouts/slideLayout4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5306" name="Shape 5306"/>
        <p:cNvGrpSpPr/>
        <p:nvPr/>
      </p:nvGrpSpPr>
      <p:grpSpPr>
        <a:xfrm>
          <a:off x="0" y="0"/>
          <a:ext cx="0" cy="0"/>
          <a:chOff x="0" y="0"/>
          <a:chExt cx="0" cy="0"/>
        </a:xfrm>
      </p:grpSpPr>
      <p:sp>
        <p:nvSpPr>
          <p:cNvPr id="5307" name="Google Shape;5307;p50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308" name="Google Shape;5308;p50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309" name="Google Shape;5309;p50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310" name="Google Shape;5310;p50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311" name="Google Shape;5311;p50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12" name="Google Shape;5312;p50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313" name="Google Shape;5313;p50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314" name="Google Shape;5314;p506"/>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315" name="Google Shape;5315;p506"/>
          <p:cNvSpPr txBox="1"/>
          <p:nvPr>
            <p:ph idx="4"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5316" name="Google Shape;5316;p506"/>
          <p:cNvSpPr txBox="1"/>
          <p:nvPr>
            <p:ph idx="5" type="subTitle"/>
          </p:nvPr>
        </p:nvSpPr>
        <p:spPr>
          <a:xfrm>
            <a:off x="6808678" y="2286319"/>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317" name="Google Shape;5317;p506"/>
          <p:cNvSpPr txBox="1"/>
          <p:nvPr>
            <p:ph idx="6" type="subTitle"/>
          </p:nvPr>
        </p:nvSpPr>
        <p:spPr>
          <a:xfrm>
            <a:off x="7713384" y="2286319"/>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318" name="Google Shape;5318;p506"/>
          <p:cNvSpPr txBox="1"/>
          <p:nvPr>
            <p:ph idx="7" type="subTitle"/>
          </p:nvPr>
        </p:nvSpPr>
        <p:spPr>
          <a:xfrm>
            <a:off x="6808678" y="2881220"/>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319" name="Google Shape;5319;p506"/>
          <p:cNvSpPr txBox="1"/>
          <p:nvPr>
            <p:ph idx="8" type="subTitle"/>
          </p:nvPr>
        </p:nvSpPr>
        <p:spPr>
          <a:xfrm>
            <a:off x="7713384" y="2881220"/>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320" name="Google Shape;5320;p506"/>
          <p:cNvSpPr txBox="1"/>
          <p:nvPr>
            <p:ph idx="9" type="subTitle"/>
          </p:nvPr>
        </p:nvSpPr>
        <p:spPr>
          <a:xfrm>
            <a:off x="6808678" y="3452645"/>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5321" name="Google Shape;5321;p506"/>
          <p:cNvSpPr txBox="1"/>
          <p:nvPr>
            <p:ph idx="13" type="subTitle"/>
          </p:nvPr>
        </p:nvSpPr>
        <p:spPr>
          <a:xfrm>
            <a:off x="7713384" y="3452645"/>
            <a:ext cx="685800" cy="3966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Tree>
  </p:cSld>
  <p:clrMapOvr>
    <a:masterClrMapping/>
  </p:clrMapOvr>
</p:sldLayout>
</file>

<file path=ppt/slideLayouts/slideLayout4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5322" name="Shape 5322"/>
        <p:cNvGrpSpPr/>
        <p:nvPr/>
      </p:nvGrpSpPr>
      <p:grpSpPr>
        <a:xfrm>
          <a:off x="0" y="0"/>
          <a:ext cx="0" cy="0"/>
          <a:chOff x="0" y="0"/>
          <a:chExt cx="0" cy="0"/>
        </a:xfrm>
      </p:grpSpPr>
      <p:sp>
        <p:nvSpPr>
          <p:cNvPr id="5323" name="Google Shape;5323;p50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324" name="Google Shape;5324;p50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325" name="Google Shape;5325;p50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326" name="Google Shape;5326;p50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327" name="Google Shape;5327;p50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328" name="Google Shape;5328;p50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329" name="Google Shape;5329;p50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330" name="Google Shape;5330;p507"/>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331" name="Google Shape;5331;p507"/>
          <p:cNvSpPr txBox="1"/>
          <p:nvPr>
            <p:ph idx="4" type="subTitle"/>
          </p:nvPr>
        </p:nvSpPr>
        <p:spPr>
          <a:xfrm>
            <a:off x="6036038" y="217395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5332" name="Google Shape;5332;p507"/>
          <p:cNvSpPr txBox="1"/>
          <p:nvPr>
            <p:ph idx="5" type="subTitle"/>
          </p:nvPr>
        </p:nvSpPr>
        <p:spPr>
          <a:xfrm>
            <a:off x="6036038" y="190545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000">
                <a:solidFill>
                  <a:schemeClr val="accent1"/>
                </a:solidFill>
                <a:latin typeface="Red Hat Display"/>
                <a:ea typeface="Red Hat Display"/>
                <a:cs typeface="Red Hat Display"/>
                <a:sym typeface="Red Hat Display"/>
              </a:defRPr>
            </a:lvl1pPr>
            <a:lvl2pPr lvl="1" rtl="0">
              <a:lnSpc>
                <a:spcPct val="100000"/>
              </a:lnSpc>
              <a:spcBef>
                <a:spcPts val="0"/>
              </a:spcBef>
              <a:spcAft>
                <a:spcPts val="0"/>
              </a:spcAft>
              <a:buNone/>
              <a:defRPr sz="2000">
                <a:solidFill>
                  <a:schemeClr val="accent1"/>
                </a:solidFill>
              </a:defRPr>
            </a:lvl2pPr>
            <a:lvl3pPr lvl="2" rtl="0">
              <a:lnSpc>
                <a:spcPct val="100000"/>
              </a:lnSpc>
              <a:spcBef>
                <a:spcPts val="0"/>
              </a:spcBef>
              <a:spcAft>
                <a:spcPts val="0"/>
              </a:spcAft>
              <a:buNone/>
              <a:defRPr sz="2000">
                <a:solidFill>
                  <a:schemeClr val="accent1"/>
                </a:solidFill>
              </a:defRPr>
            </a:lvl3pPr>
            <a:lvl4pPr lvl="3" rtl="0">
              <a:lnSpc>
                <a:spcPct val="100000"/>
              </a:lnSpc>
              <a:spcBef>
                <a:spcPts val="0"/>
              </a:spcBef>
              <a:spcAft>
                <a:spcPts val="0"/>
              </a:spcAft>
              <a:buNone/>
              <a:defRPr sz="2000">
                <a:solidFill>
                  <a:schemeClr val="accent1"/>
                </a:solidFill>
              </a:defRPr>
            </a:lvl4pPr>
            <a:lvl5pPr lvl="4" rtl="0">
              <a:lnSpc>
                <a:spcPct val="100000"/>
              </a:lnSpc>
              <a:spcBef>
                <a:spcPts val="0"/>
              </a:spcBef>
              <a:spcAft>
                <a:spcPts val="0"/>
              </a:spcAft>
              <a:buNone/>
              <a:defRPr sz="2000">
                <a:solidFill>
                  <a:schemeClr val="accent1"/>
                </a:solidFill>
              </a:defRPr>
            </a:lvl5pPr>
            <a:lvl6pPr lvl="5" rtl="0">
              <a:lnSpc>
                <a:spcPct val="100000"/>
              </a:lnSpc>
              <a:spcBef>
                <a:spcPts val="0"/>
              </a:spcBef>
              <a:spcAft>
                <a:spcPts val="0"/>
              </a:spcAft>
              <a:buNone/>
              <a:defRPr sz="2000">
                <a:solidFill>
                  <a:schemeClr val="accent1"/>
                </a:solidFill>
              </a:defRPr>
            </a:lvl6pPr>
            <a:lvl7pPr lvl="6" rtl="0">
              <a:lnSpc>
                <a:spcPct val="100000"/>
              </a:lnSpc>
              <a:spcBef>
                <a:spcPts val="0"/>
              </a:spcBef>
              <a:spcAft>
                <a:spcPts val="0"/>
              </a:spcAft>
              <a:buNone/>
              <a:defRPr sz="2000">
                <a:solidFill>
                  <a:schemeClr val="accent1"/>
                </a:solidFill>
              </a:defRPr>
            </a:lvl7pPr>
            <a:lvl8pPr lvl="7" rtl="0">
              <a:lnSpc>
                <a:spcPct val="100000"/>
              </a:lnSpc>
              <a:spcBef>
                <a:spcPts val="0"/>
              </a:spcBef>
              <a:spcAft>
                <a:spcPts val="0"/>
              </a:spcAft>
              <a:buNone/>
              <a:defRPr sz="2000">
                <a:solidFill>
                  <a:schemeClr val="accent1"/>
                </a:solidFill>
              </a:defRPr>
            </a:lvl8pPr>
            <a:lvl9pPr lvl="8" rtl="0">
              <a:lnSpc>
                <a:spcPct val="100000"/>
              </a:lnSpc>
              <a:spcBef>
                <a:spcPts val="0"/>
              </a:spcBef>
              <a:spcAft>
                <a:spcPts val="0"/>
              </a:spcAft>
              <a:buNone/>
              <a:defRPr sz="2000">
                <a:solidFill>
                  <a:schemeClr val="accent1"/>
                </a:solidFill>
              </a:defRPr>
            </a:lvl9pPr>
          </a:lstStyle>
          <a:p/>
        </p:txBody>
      </p:sp>
      <p:sp>
        <p:nvSpPr>
          <p:cNvPr id="5333" name="Google Shape;5333;p507"/>
          <p:cNvSpPr txBox="1"/>
          <p:nvPr>
            <p:ph idx="6" type="subTitle"/>
          </p:nvPr>
        </p:nvSpPr>
        <p:spPr>
          <a:xfrm>
            <a:off x="6036038" y="350760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5334" name="Google Shape;5334;p507"/>
          <p:cNvSpPr txBox="1"/>
          <p:nvPr>
            <p:ph idx="7" type="subTitle"/>
          </p:nvPr>
        </p:nvSpPr>
        <p:spPr>
          <a:xfrm>
            <a:off x="6036038" y="323910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000">
                <a:solidFill>
                  <a:schemeClr val="accent2"/>
                </a:solidFill>
                <a:latin typeface="Red Hat Display"/>
                <a:ea typeface="Red Hat Display"/>
                <a:cs typeface="Red Hat Display"/>
                <a:sym typeface="Red Hat Display"/>
              </a:defRPr>
            </a:lvl1pPr>
            <a:lvl2pPr lvl="1" rtl="0">
              <a:lnSpc>
                <a:spcPct val="100000"/>
              </a:lnSpc>
              <a:spcBef>
                <a:spcPts val="0"/>
              </a:spcBef>
              <a:spcAft>
                <a:spcPts val="0"/>
              </a:spcAft>
              <a:buNone/>
              <a:defRPr sz="2000">
                <a:solidFill>
                  <a:schemeClr val="accent2"/>
                </a:solidFill>
              </a:defRPr>
            </a:lvl2pPr>
            <a:lvl3pPr lvl="2" rtl="0">
              <a:lnSpc>
                <a:spcPct val="100000"/>
              </a:lnSpc>
              <a:spcBef>
                <a:spcPts val="0"/>
              </a:spcBef>
              <a:spcAft>
                <a:spcPts val="0"/>
              </a:spcAft>
              <a:buNone/>
              <a:defRPr sz="2000">
                <a:solidFill>
                  <a:schemeClr val="accent2"/>
                </a:solidFill>
              </a:defRPr>
            </a:lvl3pPr>
            <a:lvl4pPr lvl="3" rtl="0">
              <a:lnSpc>
                <a:spcPct val="100000"/>
              </a:lnSpc>
              <a:spcBef>
                <a:spcPts val="0"/>
              </a:spcBef>
              <a:spcAft>
                <a:spcPts val="0"/>
              </a:spcAft>
              <a:buNone/>
              <a:defRPr sz="2000">
                <a:solidFill>
                  <a:schemeClr val="accent2"/>
                </a:solidFill>
              </a:defRPr>
            </a:lvl4pPr>
            <a:lvl5pPr lvl="4" rtl="0">
              <a:lnSpc>
                <a:spcPct val="100000"/>
              </a:lnSpc>
              <a:spcBef>
                <a:spcPts val="0"/>
              </a:spcBef>
              <a:spcAft>
                <a:spcPts val="0"/>
              </a:spcAft>
              <a:buNone/>
              <a:defRPr sz="2000">
                <a:solidFill>
                  <a:schemeClr val="accent2"/>
                </a:solidFill>
              </a:defRPr>
            </a:lvl5pPr>
            <a:lvl6pPr lvl="5" rtl="0">
              <a:lnSpc>
                <a:spcPct val="100000"/>
              </a:lnSpc>
              <a:spcBef>
                <a:spcPts val="0"/>
              </a:spcBef>
              <a:spcAft>
                <a:spcPts val="0"/>
              </a:spcAft>
              <a:buNone/>
              <a:defRPr sz="2000">
                <a:solidFill>
                  <a:schemeClr val="accent2"/>
                </a:solidFill>
              </a:defRPr>
            </a:lvl6pPr>
            <a:lvl7pPr lvl="6" rtl="0">
              <a:lnSpc>
                <a:spcPct val="100000"/>
              </a:lnSpc>
              <a:spcBef>
                <a:spcPts val="0"/>
              </a:spcBef>
              <a:spcAft>
                <a:spcPts val="0"/>
              </a:spcAft>
              <a:buNone/>
              <a:defRPr sz="2000">
                <a:solidFill>
                  <a:schemeClr val="accent2"/>
                </a:solidFill>
              </a:defRPr>
            </a:lvl7pPr>
            <a:lvl8pPr lvl="7" rtl="0">
              <a:lnSpc>
                <a:spcPct val="100000"/>
              </a:lnSpc>
              <a:spcBef>
                <a:spcPts val="0"/>
              </a:spcBef>
              <a:spcAft>
                <a:spcPts val="0"/>
              </a:spcAft>
              <a:buNone/>
              <a:defRPr sz="2000">
                <a:solidFill>
                  <a:schemeClr val="accent2"/>
                </a:solidFill>
              </a:defRPr>
            </a:lvl8pPr>
            <a:lvl9pPr lvl="8" rtl="0">
              <a:lnSpc>
                <a:spcPct val="100000"/>
              </a:lnSpc>
              <a:spcBef>
                <a:spcPts val="0"/>
              </a:spcBef>
              <a:spcAft>
                <a:spcPts val="0"/>
              </a:spcAft>
              <a:buNone/>
              <a:defRPr sz="2000">
                <a:solidFill>
                  <a:schemeClr val="accent2"/>
                </a:solidFill>
              </a:defRPr>
            </a:lvl9pPr>
          </a:lstStyle>
          <a:p/>
        </p:txBody>
      </p:sp>
      <p:sp>
        <p:nvSpPr>
          <p:cNvPr id="5335" name="Google Shape;5335;p507"/>
          <p:cNvSpPr/>
          <p:nvPr/>
        </p:nvSpPr>
        <p:spPr>
          <a:xfrm>
            <a:off x="66714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36" name="Google Shape;5336;p507"/>
          <p:cNvSpPr/>
          <p:nvPr/>
        </p:nvSpPr>
        <p:spPr>
          <a:xfrm>
            <a:off x="66714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37" name="Google Shape;5337;p507"/>
          <p:cNvSpPr/>
          <p:nvPr/>
        </p:nvSpPr>
        <p:spPr>
          <a:xfrm>
            <a:off x="66714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38" name="Google Shape;5338;p507"/>
          <p:cNvSpPr/>
          <p:nvPr/>
        </p:nvSpPr>
        <p:spPr>
          <a:xfrm>
            <a:off x="66714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39" name="Google Shape;5339;p507"/>
          <p:cNvSpPr/>
          <p:nvPr/>
        </p:nvSpPr>
        <p:spPr>
          <a:xfrm>
            <a:off x="66714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40" name="Google Shape;5340;p507"/>
          <p:cNvSpPr/>
          <p:nvPr/>
        </p:nvSpPr>
        <p:spPr>
          <a:xfrm>
            <a:off x="66714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41" name="Google Shape;5341;p507"/>
          <p:cNvSpPr/>
          <p:nvPr/>
        </p:nvSpPr>
        <p:spPr>
          <a:xfrm>
            <a:off x="66714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42" name="Google Shape;5342;p507"/>
          <p:cNvSpPr/>
          <p:nvPr/>
        </p:nvSpPr>
        <p:spPr>
          <a:xfrm>
            <a:off x="66714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43" name="Google Shape;5343;p507"/>
          <p:cNvSpPr/>
          <p:nvPr/>
        </p:nvSpPr>
        <p:spPr>
          <a:xfrm>
            <a:off x="66714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44" name="Google Shape;5344;p507"/>
          <p:cNvSpPr/>
          <p:nvPr/>
        </p:nvSpPr>
        <p:spPr>
          <a:xfrm>
            <a:off x="66714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45" name="Google Shape;5345;p507"/>
          <p:cNvSpPr/>
          <p:nvPr/>
        </p:nvSpPr>
        <p:spPr>
          <a:xfrm>
            <a:off x="118950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46" name="Google Shape;5346;p507"/>
          <p:cNvSpPr/>
          <p:nvPr/>
        </p:nvSpPr>
        <p:spPr>
          <a:xfrm>
            <a:off x="118950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47" name="Google Shape;5347;p507"/>
          <p:cNvSpPr/>
          <p:nvPr/>
        </p:nvSpPr>
        <p:spPr>
          <a:xfrm>
            <a:off x="118950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48" name="Google Shape;5348;p507"/>
          <p:cNvSpPr/>
          <p:nvPr/>
        </p:nvSpPr>
        <p:spPr>
          <a:xfrm>
            <a:off x="118950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49" name="Google Shape;5349;p507"/>
          <p:cNvSpPr/>
          <p:nvPr/>
        </p:nvSpPr>
        <p:spPr>
          <a:xfrm>
            <a:off x="118950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50" name="Google Shape;5350;p507"/>
          <p:cNvSpPr/>
          <p:nvPr/>
        </p:nvSpPr>
        <p:spPr>
          <a:xfrm>
            <a:off x="118950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51" name="Google Shape;5351;p507"/>
          <p:cNvSpPr/>
          <p:nvPr/>
        </p:nvSpPr>
        <p:spPr>
          <a:xfrm>
            <a:off x="118950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52" name="Google Shape;5352;p507"/>
          <p:cNvSpPr/>
          <p:nvPr/>
        </p:nvSpPr>
        <p:spPr>
          <a:xfrm>
            <a:off x="118950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53" name="Google Shape;5353;p507"/>
          <p:cNvSpPr/>
          <p:nvPr/>
        </p:nvSpPr>
        <p:spPr>
          <a:xfrm>
            <a:off x="118950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54" name="Google Shape;5354;p507"/>
          <p:cNvSpPr/>
          <p:nvPr/>
        </p:nvSpPr>
        <p:spPr>
          <a:xfrm>
            <a:off x="118950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355" name="Google Shape;5355;p507"/>
          <p:cNvSpPr/>
          <p:nvPr/>
        </p:nvSpPr>
        <p:spPr>
          <a:xfrm>
            <a:off x="1711856"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56" name="Google Shape;5356;p507"/>
          <p:cNvSpPr/>
          <p:nvPr/>
        </p:nvSpPr>
        <p:spPr>
          <a:xfrm>
            <a:off x="1711856"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57" name="Google Shape;5357;p507"/>
          <p:cNvSpPr/>
          <p:nvPr/>
        </p:nvSpPr>
        <p:spPr>
          <a:xfrm>
            <a:off x="1711856"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58" name="Google Shape;5358;p507"/>
          <p:cNvSpPr/>
          <p:nvPr/>
        </p:nvSpPr>
        <p:spPr>
          <a:xfrm>
            <a:off x="1711856"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59" name="Google Shape;5359;p507"/>
          <p:cNvSpPr/>
          <p:nvPr/>
        </p:nvSpPr>
        <p:spPr>
          <a:xfrm>
            <a:off x="1711856"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60" name="Google Shape;5360;p507"/>
          <p:cNvSpPr/>
          <p:nvPr/>
        </p:nvSpPr>
        <p:spPr>
          <a:xfrm>
            <a:off x="1711856"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61" name="Google Shape;5361;p507"/>
          <p:cNvSpPr/>
          <p:nvPr/>
        </p:nvSpPr>
        <p:spPr>
          <a:xfrm>
            <a:off x="1711856"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62" name="Google Shape;5362;p507"/>
          <p:cNvSpPr/>
          <p:nvPr/>
        </p:nvSpPr>
        <p:spPr>
          <a:xfrm>
            <a:off x="1711856"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63" name="Google Shape;5363;p507"/>
          <p:cNvSpPr/>
          <p:nvPr/>
        </p:nvSpPr>
        <p:spPr>
          <a:xfrm>
            <a:off x="1711856"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64" name="Google Shape;5364;p507"/>
          <p:cNvSpPr/>
          <p:nvPr/>
        </p:nvSpPr>
        <p:spPr>
          <a:xfrm>
            <a:off x="1711856"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365" name="Google Shape;5365;p507"/>
          <p:cNvSpPr/>
          <p:nvPr/>
        </p:nvSpPr>
        <p:spPr>
          <a:xfrm>
            <a:off x="2234213"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66" name="Google Shape;5366;p507"/>
          <p:cNvSpPr/>
          <p:nvPr/>
        </p:nvSpPr>
        <p:spPr>
          <a:xfrm>
            <a:off x="2234213"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67" name="Google Shape;5367;p507"/>
          <p:cNvSpPr/>
          <p:nvPr/>
        </p:nvSpPr>
        <p:spPr>
          <a:xfrm>
            <a:off x="2234213"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68" name="Google Shape;5368;p507"/>
          <p:cNvSpPr/>
          <p:nvPr/>
        </p:nvSpPr>
        <p:spPr>
          <a:xfrm>
            <a:off x="2234213"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69" name="Google Shape;5369;p507"/>
          <p:cNvSpPr/>
          <p:nvPr/>
        </p:nvSpPr>
        <p:spPr>
          <a:xfrm>
            <a:off x="2234213"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70" name="Google Shape;5370;p507"/>
          <p:cNvSpPr/>
          <p:nvPr/>
        </p:nvSpPr>
        <p:spPr>
          <a:xfrm>
            <a:off x="2234213"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71" name="Google Shape;5371;p507"/>
          <p:cNvSpPr/>
          <p:nvPr/>
        </p:nvSpPr>
        <p:spPr>
          <a:xfrm>
            <a:off x="2234213"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72" name="Google Shape;5372;p507"/>
          <p:cNvSpPr/>
          <p:nvPr/>
        </p:nvSpPr>
        <p:spPr>
          <a:xfrm>
            <a:off x="2234213"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73" name="Google Shape;5373;p507"/>
          <p:cNvSpPr/>
          <p:nvPr/>
        </p:nvSpPr>
        <p:spPr>
          <a:xfrm>
            <a:off x="2234213"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74" name="Google Shape;5374;p507"/>
          <p:cNvSpPr/>
          <p:nvPr/>
        </p:nvSpPr>
        <p:spPr>
          <a:xfrm>
            <a:off x="2234213"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375" name="Google Shape;5375;p507"/>
          <p:cNvSpPr/>
          <p:nvPr/>
        </p:nvSpPr>
        <p:spPr>
          <a:xfrm>
            <a:off x="2756569"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76" name="Google Shape;5376;p507"/>
          <p:cNvSpPr/>
          <p:nvPr/>
        </p:nvSpPr>
        <p:spPr>
          <a:xfrm>
            <a:off x="2756569"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77" name="Google Shape;5377;p507"/>
          <p:cNvSpPr/>
          <p:nvPr/>
        </p:nvSpPr>
        <p:spPr>
          <a:xfrm>
            <a:off x="2756569"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78" name="Google Shape;5378;p507"/>
          <p:cNvSpPr/>
          <p:nvPr/>
        </p:nvSpPr>
        <p:spPr>
          <a:xfrm>
            <a:off x="2756569"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79" name="Google Shape;5379;p507"/>
          <p:cNvSpPr/>
          <p:nvPr/>
        </p:nvSpPr>
        <p:spPr>
          <a:xfrm>
            <a:off x="2756569"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80" name="Google Shape;5380;p507"/>
          <p:cNvSpPr/>
          <p:nvPr/>
        </p:nvSpPr>
        <p:spPr>
          <a:xfrm>
            <a:off x="2756569"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81" name="Google Shape;5381;p507"/>
          <p:cNvSpPr/>
          <p:nvPr/>
        </p:nvSpPr>
        <p:spPr>
          <a:xfrm>
            <a:off x="2756569"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82" name="Google Shape;5382;p507"/>
          <p:cNvSpPr/>
          <p:nvPr/>
        </p:nvSpPr>
        <p:spPr>
          <a:xfrm>
            <a:off x="2756569"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83" name="Google Shape;5383;p507"/>
          <p:cNvSpPr/>
          <p:nvPr/>
        </p:nvSpPr>
        <p:spPr>
          <a:xfrm>
            <a:off x="2756569"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84" name="Google Shape;5384;p507"/>
          <p:cNvSpPr/>
          <p:nvPr/>
        </p:nvSpPr>
        <p:spPr>
          <a:xfrm>
            <a:off x="2756569"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385" name="Google Shape;5385;p507"/>
          <p:cNvSpPr/>
          <p:nvPr/>
        </p:nvSpPr>
        <p:spPr>
          <a:xfrm>
            <a:off x="3278925"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86" name="Google Shape;5386;p507"/>
          <p:cNvSpPr/>
          <p:nvPr/>
        </p:nvSpPr>
        <p:spPr>
          <a:xfrm>
            <a:off x="3278925"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87" name="Google Shape;5387;p507"/>
          <p:cNvSpPr/>
          <p:nvPr/>
        </p:nvSpPr>
        <p:spPr>
          <a:xfrm>
            <a:off x="3278925"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88" name="Google Shape;5388;p507"/>
          <p:cNvSpPr/>
          <p:nvPr/>
        </p:nvSpPr>
        <p:spPr>
          <a:xfrm>
            <a:off x="3278925"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89" name="Google Shape;5389;p507"/>
          <p:cNvSpPr/>
          <p:nvPr/>
        </p:nvSpPr>
        <p:spPr>
          <a:xfrm>
            <a:off x="3278925"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90" name="Google Shape;5390;p507"/>
          <p:cNvSpPr/>
          <p:nvPr/>
        </p:nvSpPr>
        <p:spPr>
          <a:xfrm>
            <a:off x="3278925"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91" name="Google Shape;5391;p507"/>
          <p:cNvSpPr/>
          <p:nvPr/>
        </p:nvSpPr>
        <p:spPr>
          <a:xfrm>
            <a:off x="3278925"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92" name="Google Shape;5392;p507"/>
          <p:cNvSpPr/>
          <p:nvPr/>
        </p:nvSpPr>
        <p:spPr>
          <a:xfrm>
            <a:off x="3278925"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93" name="Google Shape;5393;p507"/>
          <p:cNvSpPr/>
          <p:nvPr/>
        </p:nvSpPr>
        <p:spPr>
          <a:xfrm>
            <a:off x="3278925"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94" name="Google Shape;5394;p507"/>
          <p:cNvSpPr/>
          <p:nvPr/>
        </p:nvSpPr>
        <p:spPr>
          <a:xfrm>
            <a:off x="3278925"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395" name="Google Shape;5395;p507"/>
          <p:cNvSpPr/>
          <p:nvPr/>
        </p:nvSpPr>
        <p:spPr>
          <a:xfrm>
            <a:off x="3801281"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96" name="Google Shape;5396;p507"/>
          <p:cNvSpPr/>
          <p:nvPr/>
        </p:nvSpPr>
        <p:spPr>
          <a:xfrm>
            <a:off x="3801281"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97" name="Google Shape;5397;p507"/>
          <p:cNvSpPr/>
          <p:nvPr/>
        </p:nvSpPr>
        <p:spPr>
          <a:xfrm>
            <a:off x="3801281"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98" name="Google Shape;5398;p507"/>
          <p:cNvSpPr/>
          <p:nvPr/>
        </p:nvSpPr>
        <p:spPr>
          <a:xfrm>
            <a:off x="3801281"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399" name="Google Shape;5399;p507"/>
          <p:cNvSpPr/>
          <p:nvPr/>
        </p:nvSpPr>
        <p:spPr>
          <a:xfrm>
            <a:off x="3801281"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00" name="Google Shape;5400;p507"/>
          <p:cNvSpPr/>
          <p:nvPr/>
        </p:nvSpPr>
        <p:spPr>
          <a:xfrm>
            <a:off x="3801281"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01" name="Google Shape;5401;p507"/>
          <p:cNvSpPr/>
          <p:nvPr/>
        </p:nvSpPr>
        <p:spPr>
          <a:xfrm>
            <a:off x="3801281"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02" name="Google Shape;5402;p507"/>
          <p:cNvSpPr/>
          <p:nvPr/>
        </p:nvSpPr>
        <p:spPr>
          <a:xfrm>
            <a:off x="3801281"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03" name="Google Shape;5403;p507"/>
          <p:cNvSpPr/>
          <p:nvPr/>
        </p:nvSpPr>
        <p:spPr>
          <a:xfrm>
            <a:off x="3801281"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04" name="Google Shape;5404;p507"/>
          <p:cNvSpPr/>
          <p:nvPr/>
        </p:nvSpPr>
        <p:spPr>
          <a:xfrm>
            <a:off x="3801281"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405" name="Google Shape;5405;p507"/>
          <p:cNvSpPr/>
          <p:nvPr/>
        </p:nvSpPr>
        <p:spPr>
          <a:xfrm>
            <a:off x="4323638"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06" name="Google Shape;5406;p507"/>
          <p:cNvSpPr/>
          <p:nvPr/>
        </p:nvSpPr>
        <p:spPr>
          <a:xfrm>
            <a:off x="4323638"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07" name="Google Shape;5407;p507"/>
          <p:cNvSpPr/>
          <p:nvPr/>
        </p:nvSpPr>
        <p:spPr>
          <a:xfrm>
            <a:off x="4323638"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08" name="Google Shape;5408;p507"/>
          <p:cNvSpPr/>
          <p:nvPr/>
        </p:nvSpPr>
        <p:spPr>
          <a:xfrm>
            <a:off x="4323638"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09" name="Google Shape;5409;p507"/>
          <p:cNvSpPr/>
          <p:nvPr/>
        </p:nvSpPr>
        <p:spPr>
          <a:xfrm>
            <a:off x="4323638"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10" name="Google Shape;5410;p507"/>
          <p:cNvSpPr/>
          <p:nvPr/>
        </p:nvSpPr>
        <p:spPr>
          <a:xfrm>
            <a:off x="4323638"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11" name="Google Shape;5411;p507"/>
          <p:cNvSpPr/>
          <p:nvPr/>
        </p:nvSpPr>
        <p:spPr>
          <a:xfrm>
            <a:off x="4323638"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12" name="Google Shape;5412;p507"/>
          <p:cNvSpPr/>
          <p:nvPr/>
        </p:nvSpPr>
        <p:spPr>
          <a:xfrm>
            <a:off x="4323638"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13" name="Google Shape;5413;p507"/>
          <p:cNvSpPr/>
          <p:nvPr/>
        </p:nvSpPr>
        <p:spPr>
          <a:xfrm>
            <a:off x="4323638"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14" name="Google Shape;5414;p507"/>
          <p:cNvSpPr/>
          <p:nvPr/>
        </p:nvSpPr>
        <p:spPr>
          <a:xfrm>
            <a:off x="4323638"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415" name="Google Shape;5415;p507"/>
          <p:cNvSpPr/>
          <p:nvPr/>
        </p:nvSpPr>
        <p:spPr>
          <a:xfrm>
            <a:off x="484599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16" name="Google Shape;5416;p507"/>
          <p:cNvSpPr/>
          <p:nvPr/>
        </p:nvSpPr>
        <p:spPr>
          <a:xfrm>
            <a:off x="484599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17" name="Google Shape;5417;p507"/>
          <p:cNvSpPr/>
          <p:nvPr/>
        </p:nvSpPr>
        <p:spPr>
          <a:xfrm>
            <a:off x="484599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18" name="Google Shape;5418;p507"/>
          <p:cNvSpPr/>
          <p:nvPr/>
        </p:nvSpPr>
        <p:spPr>
          <a:xfrm>
            <a:off x="484599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19" name="Google Shape;5419;p507"/>
          <p:cNvSpPr/>
          <p:nvPr/>
        </p:nvSpPr>
        <p:spPr>
          <a:xfrm>
            <a:off x="484599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20" name="Google Shape;5420;p507"/>
          <p:cNvSpPr/>
          <p:nvPr/>
        </p:nvSpPr>
        <p:spPr>
          <a:xfrm>
            <a:off x="484599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21" name="Google Shape;5421;p507"/>
          <p:cNvSpPr/>
          <p:nvPr/>
        </p:nvSpPr>
        <p:spPr>
          <a:xfrm>
            <a:off x="484599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22" name="Google Shape;5422;p507"/>
          <p:cNvSpPr/>
          <p:nvPr/>
        </p:nvSpPr>
        <p:spPr>
          <a:xfrm>
            <a:off x="484599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23" name="Google Shape;5423;p507"/>
          <p:cNvSpPr/>
          <p:nvPr/>
        </p:nvSpPr>
        <p:spPr>
          <a:xfrm>
            <a:off x="484599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24" name="Google Shape;5424;p507"/>
          <p:cNvSpPr/>
          <p:nvPr/>
        </p:nvSpPr>
        <p:spPr>
          <a:xfrm>
            <a:off x="484599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425" name="Google Shape;5425;p507"/>
          <p:cNvSpPr/>
          <p:nvPr/>
        </p:nvSpPr>
        <p:spPr>
          <a:xfrm>
            <a:off x="536835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26" name="Google Shape;5426;p507"/>
          <p:cNvSpPr/>
          <p:nvPr/>
        </p:nvSpPr>
        <p:spPr>
          <a:xfrm>
            <a:off x="536835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27" name="Google Shape;5427;p507"/>
          <p:cNvSpPr/>
          <p:nvPr/>
        </p:nvSpPr>
        <p:spPr>
          <a:xfrm>
            <a:off x="536835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28" name="Google Shape;5428;p507"/>
          <p:cNvSpPr/>
          <p:nvPr/>
        </p:nvSpPr>
        <p:spPr>
          <a:xfrm>
            <a:off x="536835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29" name="Google Shape;5429;p507"/>
          <p:cNvSpPr/>
          <p:nvPr/>
        </p:nvSpPr>
        <p:spPr>
          <a:xfrm>
            <a:off x="536835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30" name="Google Shape;5430;p507"/>
          <p:cNvSpPr/>
          <p:nvPr/>
        </p:nvSpPr>
        <p:spPr>
          <a:xfrm>
            <a:off x="536835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31" name="Google Shape;5431;p507"/>
          <p:cNvSpPr/>
          <p:nvPr/>
        </p:nvSpPr>
        <p:spPr>
          <a:xfrm>
            <a:off x="536835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32" name="Google Shape;5432;p507"/>
          <p:cNvSpPr/>
          <p:nvPr/>
        </p:nvSpPr>
        <p:spPr>
          <a:xfrm>
            <a:off x="536835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33" name="Google Shape;5433;p507"/>
          <p:cNvSpPr/>
          <p:nvPr/>
        </p:nvSpPr>
        <p:spPr>
          <a:xfrm>
            <a:off x="536835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34" name="Google Shape;5434;p507"/>
          <p:cNvSpPr/>
          <p:nvPr/>
        </p:nvSpPr>
        <p:spPr>
          <a:xfrm>
            <a:off x="536835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435" name="Google Shape;5435;p507"/>
          <p:cNvSpPr/>
          <p:nvPr/>
        </p:nvSpPr>
        <p:spPr>
          <a:xfrm>
            <a:off x="66714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36" name="Google Shape;5436;p507"/>
          <p:cNvSpPr/>
          <p:nvPr/>
        </p:nvSpPr>
        <p:spPr>
          <a:xfrm>
            <a:off x="66714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37" name="Google Shape;5437;p507"/>
          <p:cNvSpPr/>
          <p:nvPr/>
        </p:nvSpPr>
        <p:spPr>
          <a:xfrm>
            <a:off x="66714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38" name="Google Shape;5438;p507"/>
          <p:cNvSpPr/>
          <p:nvPr/>
        </p:nvSpPr>
        <p:spPr>
          <a:xfrm>
            <a:off x="66714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39" name="Google Shape;5439;p507"/>
          <p:cNvSpPr/>
          <p:nvPr/>
        </p:nvSpPr>
        <p:spPr>
          <a:xfrm>
            <a:off x="66714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40" name="Google Shape;5440;p507"/>
          <p:cNvSpPr/>
          <p:nvPr/>
        </p:nvSpPr>
        <p:spPr>
          <a:xfrm>
            <a:off x="66714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41" name="Google Shape;5441;p507"/>
          <p:cNvSpPr/>
          <p:nvPr/>
        </p:nvSpPr>
        <p:spPr>
          <a:xfrm>
            <a:off x="66714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42" name="Google Shape;5442;p507"/>
          <p:cNvSpPr/>
          <p:nvPr/>
        </p:nvSpPr>
        <p:spPr>
          <a:xfrm>
            <a:off x="66714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43" name="Google Shape;5443;p507"/>
          <p:cNvSpPr/>
          <p:nvPr/>
        </p:nvSpPr>
        <p:spPr>
          <a:xfrm>
            <a:off x="66714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44" name="Google Shape;5444;p507"/>
          <p:cNvSpPr/>
          <p:nvPr/>
        </p:nvSpPr>
        <p:spPr>
          <a:xfrm>
            <a:off x="66714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445" name="Google Shape;5445;p507"/>
          <p:cNvSpPr/>
          <p:nvPr/>
        </p:nvSpPr>
        <p:spPr>
          <a:xfrm>
            <a:off x="118950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46" name="Google Shape;5446;p507"/>
          <p:cNvSpPr/>
          <p:nvPr/>
        </p:nvSpPr>
        <p:spPr>
          <a:xfrm>
            <a:off x="118950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47" name="Google Shape;5447;p507"/>
          <p:cNvSpPr/>
          <p:nvPr/>
        </p:nvSpPr>
        <p:spPr>
          <a:xfrm>
            <a:off x="118950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48" name="Google Shape;5448;p507"/>
          <p:cNvSpPr/>
          <p:nvPr/>
        </p:nvSpPr>
        <p:spPr>
          <a:xfrm>
            <a:off x="118950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49" name="Google Shape;5449;p507"/>
          <p:cNvSpPr/>
          <p:nvPr/>
        </p:nvSpPr>
        <p:spPr>
          <a:xfrm>
            <a:off x="118950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50" name="Google Shape;5450;p507"/>
          <p:cNvSpPr/>
          <p:nvPr/>
        </p:nvSpPr>
        <p:spPr>
          <a:xfrm>
            <a:off x="118950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51" name="Google Shape;5451;p507"/>
          <p:cNvSpPr/>
          <p:nvPr/>
        </p:nvSpPr>
        <p:spPr>
          <a:xfrm>
            <a:off x="118950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52" name="Google Shape;5452;p507"/>
          <p:cNvSpPr/>
          <p:nvPr/>
        </p:nvSpPr>
        <p:spPr>
          <a:xfrm>
            <a:off x="118950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53" name="Google Shape;5453;p507"/>
          <p:cNvSpPr/>
          <p:nvPr/>
        </p:nvSpPr>
        <p:spPr>
          <a:xfrm>
            <a:off x="118950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54" name="Google Shape;5454;p507"/>
          <p:cNvSpPr/>
          <p:nvPr/>
        </p:nvSpPr>
        <p:spPr>
          <a:xfrm>
            <a:off x="118950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455" name="Google Shape;5455;p507"/>
          <p:cNvSpPr/>
          <p:nvPr/>
        </p:nvSpPr>
        <p:spPr>
          <a:xfrm>
            <a:off x="1711856"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56" name="Google Shape;5456;p507"/>
          <p:cNvSpPr/>
          <p:nvPr/>
        </p:nvSpPr>
        <p:spPr>
          <a:xfrm>
            <a:off x="1711856"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57" name="Google Shape;5457;p507"/>
          <p:cNvSpPr/>
          <p:nvPr/>
        </p:nvSpPr>
        <p:spPr>
          <a:xfrm>
            <a:off x="1711856"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58" name="Google Shape;5458;p507"/>
          <p:cNvSpPr/>
          <p:nvPr/>
        </p:nvSpPr>
        <p:spPr>
          <a:xfrm>
            <a:off x="1711856"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59" name="Google Shape;5459;p507"/>
          <p:cNvSpPr/>
          <p:nvPr/>
        </p:nvSpPr>
        <p:spPr>
          <a:xfrm>
            <a:off x="1711856"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60" name="Google Shape;5460;p507"/>
          <p:cNvSpPr/>
          <p:nvPr/>
        </p:nvSpPr>
        <p:spPr>
          <a:xfrm>
            <a:off x="1711856"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61" name="Google Shape;5461;p507"/>
          <p:cNvSpPr/>
          <p:nvPr/>
        </p:nvSpPr>
        <p:spPr>
          <a:xfrm>
            <a:off x="1711856"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62" name="Google Shape;5462;p507"/>
          <p:cNvSpPr/>
          <p:nvPr/>
        </p:nvSpPr>
        <p:spPr>
          <a:xfrm>
            <a:off x="1711856"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63" name="Google Shape;5463;p507"/>
          <p:cNvSpPr/>
          <p:nvPr/>
        </p:nvSpPr>
        <p:spPr>
          <a:xfrm>
            <a:off x="1711856"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64" name="Google Shape;5464;p507"/>
          <p:cNvSpPr/>
          <p:nvPr/>
        </p:nvSpPr>
        <p:spPr>
          <a:xfrm>
            <a:off x="1711856"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465" name="Google Shape;5465;p507"/>
          <p:cNvSpPr/>
          <p:nvPr/>
        </p:nvSpPr>
        <p:spPr>
          <a:xfrm>
            <a:off x="2234213"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66" name="Google Shape;5466;p507"/>
          <p:cNvSpPr/>
          <p:nvPr/>
        </p:nvSpPr>
        <p:spPr>
          <a:xfrm>
            <a:off x="2234213"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67" name="Google Shape;5467;p507"/>
          <p:cNvSpPr/>
          <p:nvPr/>
        </p:nvSpPr>
        <p:spPr>
          <a:xfrm>
            <a:off x="2234213"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68" name="Google Shape;5468;p507"/>
          <p:cNvSpPr/>
          <p:nvPr/>
        </p:nvSpPr>
        <p:spPr>
          <a:xfrm>
            <a:off x="2234213"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69" name="Google Shape;5469;p507"/>
          <p:cNvSpPr/>
          <p:nvPr/>
        </p:nvSpPr>
        <p:spPr>
          <a:xfrm>
            <a:off x="2234213"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70" name="Google Shape;5470;p507"/>
          <p:cNvSpPr/>
          <p:nvPr/>
        </p:nvSpPr>
        <p:spPr>
          <a:xfrm>
            <a:off x="2234213"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71" name="Google Shape;5471;p507"/>
          <p:cNvSpPr/>
          <p:nvPr/>
        </p:nvSpPr>
        <p:spPr>
          <a:xfrm>
            <a:off x="2234213"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72" name="Google Shape;5472;p507"/>
          <p:cNvSpPr/>
          <p:nvPr/>
        </p:nvSpPr>
        <p:spPr>
          <a:xfrm>
            <a:off x="2234213"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73" name="Google Shape;5473;p507"/>
          <p:cNvSpPr/>
          <p:nvPr/>
        </p:nvSpPr>
        <p:spPr>
          <a:xfrm>
            <a:off x="2234213"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74" name="Google Shape;5474;p507"/>
          <p:cNvSpPr/>
          <p:nvPr/>
        </p:nvSpPr>
        <p:spPr>
          <a:xfrm>
            <a:off x="2234213"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475" name="Google Shape;5475;p507"/>
          <p:cNvSpPr/>
          <p:nvPr/>
        </p:nvSpPr>
        <p:spPr>
          <a:xfrm>
            <a:off x="2756569"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76" name="Google Shape;5476;p507"/>
          <p:cNvSpPr/>
          <p:nvPr/>
        </p:nvSpPr>
        <p:spPr>
          <a:xfrm>
            <a:off x="2756569"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77" name="Google Shape;5477;p507"/>
          <p:cNvSpPr/>
          <p:nvPr/>
        </p:nvSpPr>
        <p:spPr>
          <a:xfrm>
            <a:off x="2756569"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78" name="Google Shape;5478;p507"/>
          <p:cNvSpPr/>
          <p:nvPr/>
        </p:nvSpPr>
        <p:spPr>
          <a:xfrm>
            <a:off x="2756569"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79" name="Google Shape;5479;p507"/>
          <p:cNvSpPr/>
          <p:nvPr/>
        </p:nvSpPr>
        <p:spPr>
          <a:xfrm>
            <a:off x="2756569"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80" name="Google Shape;5480;p507"/>
          <p:cNvSpPr/>
          <p:nvPr/>
        </p:nvSpPr>
        <p:spPr>
          <a:xfrm>
            <a:off x="2756569"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81" name="Google Shape;5481;p507"/>
          <p:cNvSpPr/>
          <p:nvPr/>
        </p:nvSpPr>
        <p:spPr>
          <a:xfrm>
            <a:off x="2756569"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82" name="Google Shape;5482;p507"/>
          <p:cNvSpPr/>
          <p:nvPr/>
        </p:nvSpPr>
        <p:spPr>
          <a:xfrm>
            <a:off x="2756569"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83" name="Google Shape;5483;p507"/>
          <p:cNvSpPr/>
          <p:nvPr/>
        </p:nvSpPr>
        <p:spPr>
          <a:xfrm>
            <a:off x="2756569"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84" name="Google Shape;5484;p507"/>
          <p:cNvSpPr/>
          <p:nvPr/>
        </p:nvSpPr>
        <p:spPr>
          <a:xfrm>
            <a:off x="2756569"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485" name="Google Shape;5485;p507"/>
          <p:cNvSpPr/>
          <p:nvPr/>
        </p:nvSpPr>
        <p:spPr>
          <a:xfrm>
            <a:off x="3278925"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86" name="Google Shape;5486;p507"/>
          <p:cNvSpPr/>
          <p:nvPr/>
        </p:nvSpPr>
        <p:spPr>
          <a:xfrm>
            <a:off x="3278925"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87" name="Google Shape;5487;p507"/>
          <p:cNvSpPr/>
          <p:nvPr/>
        </p:nvSpPr>
        <p:spPr>
          <a:xfrm>
            <a:off x="3278925"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88" name="Google Shape;5488;p507"/>
          <p:cNvSpPr/>
          <p:nvPr/>
        </p:nvSpPr>
        <p:spPr>
          <a:xfrm>
            <a:off x="3278925"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89" name="Google Shape;5489;p507"/>
          <p:cNvSpPr/>
          <p:nvPr/>
        </p:nvSpPr>
        <p:spPr>
          <a:xfrm>
            <a:off x="3278925"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90" name="Google Shape;5490;p507"/>
          <p:cNvSpPr/>
          <p:nvPr/>
        </p:nvSpPr>
        <p:spPr>
          <a:xfrm>
            <a:off x="3278925"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91" name="Google Shape;5491;p507"/>
          <p:cNvSpPr/>
          <p:nvPr/>
        </p:nvSpPr>
        <p:spPr>
          <a:xfrm>
            <a:off x="3278925"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92" name="Google Shape;5492;p507"/>
          <p:cNvSpPr/>
          <p:nvPr/>
        </p:nvSpPr>
        <p:spPr>
          <a:xfrm>
            <a:off x="3278925"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93" name="Google Shape;5493;p507"/>
          <p:cNvSpPr/>
          <p:nvPr/>
        </p:nvSpPr>
        <p:spPr>
          <a:xfrm>
            <a:off x="3278925"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94" name="Google Shape;5494;p507"/>
          <p:cNvSpPr/>
          <p:nvPr/>
        </p:nvSpPr>
        <p:spPr>
          <a:xfrm>
            <a:off x="3278925"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495" name="Google Shape;5495;p507"/>
          <p:cNvSpPr/>
          <p:nvPr/>
        </p:nvSpPr>
        <p:spPr>
          <a:xfrm>
            <a:off x="3801281"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96" name="Google Shape;5496;p507"/>
          <p:cNvSpPr/>
          <p:nvPr/>
        </p:nvSpPr>
        <p:spPr>
          <a:xfrm>
            <a:off x="3801281"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97" name="Google Shape;5497;p507"/>
          <p:cNvSpPr/>
          <p:nvPr/>
        </p:nvSpPr>
        <p:spPr>
          <a:xfrm>
            <a:off x="3801281"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98" name="Google Shape;5498;p507"/>
          <p:cNvSpPr/>
          <p:nvPr/>
        </p:nvSpPr>
        <p:spPr>
          <a:xfrm>
            <a:off x="3801281"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499" name="Google Shape;5499;p507"/>
          <p:cNvSpPr/>
          <p:nvPr/>
        </p:nvSpPr>
        <p:spPr>
          <a:xfrm>
            <a:off x="3801281"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00" name="Google Shape;5500;p507"/>
          <p:cNvSpPr/>
          <p:nvPr/>
        </p:nvSpPr>
        <p:spPr>
          <a:xfrm>
            <a:off x="3801281"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01" name="Google Shape;5501;p507"/>
          <p:cNvSpPr/>
          <p:nvPr/>
        </p:nvSpPr>
        <p:spPr>
          <a:xfrm>
            <a:off x="3801281"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02" name="Google Shape;5502;p507"/>
          <p:cNvSpPr/>
          <p:nvPr/>
        </p:nvSpPr>
        <p:spPr>
          <a:xfrm>
            <a:off x="3801281"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03" name="Google Shape;5503;p507"/>
          <p:cNvSpPr/>
          <p:nvPr/>
        </p:nvSpPr>
        <p:spPr>
          <a:xfrm>
            <a:off x="3801281"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04" name="Google Shape;5504;p507"/>
          <p:cNvSpPr/>
          <p:nvPr/>
        </p:nvSpPr>
        <p:spPr>
          <a:xfrm>
            <a:off x="3801281"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505" name="Google Shape;5505;p507"/>
          <p:cNvSpPr/>
          <p:nvPr/>
        </p:nvSpPr>
        <p:spPr>
          <a:xfrm>
            <a:off x="4323638"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06" name="Google Shape;5506;p507"/>
          <p:cNvSpPr/>
          <p:nvPr/>
        </p:nvSpPr>
        <p:spPr>
          <a:xfrm>
            <a:off x="4323638"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07" name="Google Shape;5507;p507"/>
          <p:cNvSpPr/>
          <p:nvPr/>
        </p:nvSpPr>
        <p:spPr>
          <a:xfrm>
            <a:off x="4323638"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08" name="Google Shape;5508;p507"/>
          <p:cNvSpPr/>
          <p:nvPr/>
        </p:nvSpPr>
        <p:spPr>
          <a:xfrm>
            <a:off x="4323638"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09" name="Google Shape;5509;p507"/>
          <p:cNvSpPr/>
          <p:nvPr/>
        </p:nvSpPr>
        <p:spPr>
          <a:xfrm>
            <a:off x="4323638"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10" name="Google Shape;5510;p507"/>
          <p:cNvSpPr/>
          <p:nvPr/>
        </p:nvSpPr>
        <p:spPr>
          <a:xfrm>
            <a:off x="4323638"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11" name="Google Shape;5511;p507"/>
          <p:cNvSpPr/>
          <p:nvPr/>
        </p:nvSpPr>
        <p:spPr>
          <a:xfrm>
            <a:off x="4323638"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12" name="Google Shape;5512;p507"/>
          <p:cNvSpPr/>
          <p:nvPr/>
        </p:nvSpPr>
        <p:spPr>
          <a:xfrm>
            <a:off x="4323638"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13" name="Google Shape;5513;p507"/>
          <p:cNvSpPr/>
          <p:nvPr/>
        </p:nvSpPr>
        <p:spPr>
          <a:xfrm>
            <a:off x="4323638"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14" name="Google Shape;5514;p507"/>
          <p:cNvSpPr/>
          <p:nvPr/>
        </p:nvSpPr>
        <p:spPr>
          <a:xfrm>
            <a:off x="4323638"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515" name="Google Shape;5515;p507"/>
          <p:cNvSpPr/>
          <p:nvPr/>
        </p:nvSpPr>
        <p:spPr>
          <a:xfrm>
            <a:off x="484599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16" name="Google Shape;5516;p507"/>
          <p:cNvSpPr/>
          <p:nvPr/>
        </p:nvSpPr>
        <p:spPr>
          <a:xfrm>
            <a:off x="484599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17" name="Google Shape;5517;p507"/>
          <p:cNvSpPr/>
          <p:nvPr/>
        </p:nvSpPr>
        <p:spPr>
          <a:xfrm>
            <a:off x="484599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18" name="Google Shape;5518;p507"/>
          <p:cNvSpPr/>
          <p:nvPr/>
        </p:nvSpPr>
        <p:spPr>
          <a:xfrm>
            <a:off x="484599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19" name="Google Shape;5519;p507"/>
          <p:cNvSpPr/>
          <p:nvPr/>
        </p:nvSpPr>
        <p:spPr>
          <a:xfrm>
            <a:off x="484599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20" name="Google Shape;5520;p507"/>
          <p:cNvSpPr/>
          <p:nvPr/>
        </p:nvSpPr>
        <p:spPr>
          <a:xfrm>
            <a:off x="484599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21" name="Google Shape;5521;p507"/>
          <p:cNvSpPr/>
          <p:nvPr/>
        </p:nvSpPr>
        <p:spPr>
          <a:xfrm>
            <a:off x="484599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22" name="Google Shape;5522;p507"/>
          <p:cNvSpPr/>
          <p:nvPr/>
        </p:nvSpPr>
        <p:spPr>
          <a:xfrm>
            <a:off x="484599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23" name="Google Shape;5523;p507"/>
          <p:cNvSpPr/>
          <p:nvPr/>
        </p:nvSpPr>
        <p:spPr>
          <a:xfrm>
            <a:off x="484599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24" name="Google Shape;5524;p507"/>
          <p:cNvSpPr/>
          <p:nvPr/>
        </p:nvSpPr>
        <p:spPr>
          <a:xfrm>
            <a:off x="484599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5525" name="Google Shape;5525;p507"/>
          <p:cNvSpPr/>
          <p:nvPr/>
        </p:nvSpPr>
        <p:spPr>
          <a:xfrm>
            <a:off x="536835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26" name="Google Shape;5526;p507"/>
          <p:cNvSpPr/>
          <p:nvPr/>
        </p:nvSpPr>
        <p:spPr>
          <a:xfrm>
            <a:off x="536835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27" name="Google Shape;5527;p507"/>
          <p:cNvSpPr/>
          <p:nvPr/>
        </p:nvSpPr>
        <p:spPr>
          <a:xfrm>
            <a:off x="536835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28" name="Google Shape;5528;p507"/>
          <p:cNvSpPr/>
          <p:nvPr/>
        </p:nvSpPr>
        <p:spPr>
          <a:xfrm>
            <a:off x="536835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29" name="Google Shape;5529;p507"/>
          <p:cNvSpPr/>
          <p:nvPr/>
        </p:nvSpPr>
        <p:spPr>
          <a:xfrm>
            <a:off x="536835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30" name="Google Shape;5530;p507"/>
          <p:cNvSpPr/>
          <p:nvPr/>
        </p:nvSpPr>
        <p:spPr>
          <a:xfrm>
            <a:off x="536835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31" name="Google Shape;5531;p507"/>
          <p:cNvSpPr/>
          <p:nvPr/>
        </p:nvSpPr>
        <p:spPr>
          <a:xfrm>
            <a:off x="536835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32" name="Google Shape;5532;p507"/>
          <p:cNvSpPr/>
          <p:nvPr/>
        </p:nvSpPr>
        <p:spPr>
          <a:xfrm>
            <a:off x="536835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33" name="Google Shape;5533;p507"/>
          <p:cNvSpPr/>
          <p:nvPr/>
        </p:nvSpPr>
        <p:spPr>
          <a:xfrm>
            <a:off x="536835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534" name="Google Shape;5534;p507"/>
          <p:cNvSpPr/>
          <p:nvPr/>
        </p:nvSpPr>
        <p:spPr>
          <a:xfrm>
            <a:off x="536835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715" name="Shape 715"/>
        <p:cNvGrpSpPr/>
        <p:nvPr/>
      </p:nvGrpSpPr>
      <p:grpSpPr>
        <a:xfrm>
          <a:off x="0" y="0"/>
          <a:ext cx="0" cy="0"/>
          <a:chOff x="0" y="0"/>
          <a:chExt cx="0" cy="0"/>
        </a:xfrm>
      </p:grpSpPr>
      <p:cxnSp>
        <p:nvCxnSpPr>
          <p:cNvPr id="716" name="Google Shape;716;p5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17" name="Google Shape;717;p5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718" name="Google Shape;718;p5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19" name="Google Shape;719;p52"/>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720" name="Google Shape;720;p52"/>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721" name="Google Shape;721;p52"/>
          <p:cNvCxnSpPr/>
          <p:nvPr/>
        </p:nvCxnSpPr>
        <p:spPr>
          <a:xfrm>
            <a:off x="3229613" y="3172294"/>
            <a:ext cx="0" cy="1168200"/>
          </a:xfrm>
          <a:prstGeom prst="straightConnector1">
            <a:avLst/>
          </a:prstGeom>
          <a:noFill/>
          <a:ln cap="flat" cmpd="sng" w="9525">
            <a:solidFill>
              <a:schemeClr val="dk2"/>
            </a:solidFill>
            <a:prstDash val="dot"/>
            <a:round/>
            <a:headEnd len="med" w="med" type="none"/>
            <a:tailEnd len="med" w="med" type="none"/>
          </a:ln>
        </p:spPr>
      </p:cxnSp>
      <p:cxnSp>
        <p:nvCxnSpPr>
          <p:cNvPr id="722" name="Google Shape;722;p52"/>
          <p:cNvCxnSpPr/>
          <p:nvPr/>
        </p:nvCxnSpPr>
        <p:spPr>
          <a:xfrm>
            <a:off x="5914388" y="3172294"/>
            <a:ext cx="0" cy="1168200"/>
          </a:xfrm>
          <a:prstGeom prst="straightConnector1">
            <a:avLst/>
          </a:prstGeom>
          <a:noFill/>
          <a:ln cap="flat" cmpd="sng" w="9525">
            <a:solidFill>
              <a:schemeClr val="dk2"/>
            </a:solidFill>
            <a:prstDash val="dot"/>
            <a:round/>
            <a:headEnd len="med" w="med" type="none"/>
            <a:tailEnd len="med" w="med" type="none"/>
          </a:ln>
        </p:spPr>
      </p:cxnSp>
      <p:sp>
        <p:nvSpPr>
          <p:cNvPr id="723" name="Google Shape;723;p52"/>
          <p:cNvSpPr txBox="1"/>
          <p:nvPr>
            <p:ph idx="2"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724" name="Google Shape;724;p52"/>
          <p:cNvSpPr txBox="1"/>
          <p:nvPr>
            <p:ph idx="3"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725" name="Google Shape;725;p52"/>
          <p:cNvSpPr txBox="1"/>
          <p:nvPr>
            <p:ph idx="4"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726" name="Google Shape;726;p52"/>
          <p:cNvSpPr txBox="1"/>
          <p:nvPr>
            <p:ph idx="5"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727" name="Google Shape;727;p52"/>
          <p:cNvSpPr txBox="1"/>
          <p:nvPr>
            <p:ph idx="6"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728" name="Google Shape;728;p52"/>
          <p:cNvSpPr txBox="1"/>
          <p:nvPr>
            <p:ph idx="7"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729" name="Google Shape;729;p52"/>
          <p:cNvSpPr txBox="1"/>
          <p:nvPr>
            <p:ph idx="8"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730" name="Google Shape;730;p5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731" name="Google Shape;731;p52"/>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5535" name="Shape 5535"/>
        <p:cNvGrpSpPr/>
        <p:nvPr/>
      </p:nvGrpSpPr>
      <p:grpSpPr>
        <a:xfrm>
          <a:off x="0" y="0"/>
          <a:ext cx="0" cy="0"/>
          <a:chOff x="0" y="0"/>
          <a:chExt cx="0" cy="0"/>
        </a:xfrm>
      </p:grpSpPr>
      <p:sp>
        <p:nvSpPr>
          <p:cNvPr id="5536" name="Google Shape;5536;p50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537" name="Google Shape;5537;p508"/>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538" name="Google Shape;5538;p50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539" name="Google Shape;5539;p50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540" name="Google Shape;5540;p50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541" name="Google Shape;5541;p50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542" name="Google Shape;5542;p508"/>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543" name="Google Shape;5543;p508"/>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5544" name="Google Shape;5544;p508"/>
          <p:cNvCxnSpPr/>
          <p:nvPr/>
        </p:nvCxnSpPr>
        <p:spPr>
          <a:xfrm>
            <a:off x="3230700" y="2082713"/>
            <a:ext cx="0" cy="1726800"/>
          </a:xfrm>
          <a:prstGeom prst="straightConnector1">
            <a:avLst/>
          </a:prstGeom>
          <a:noFill/>
          <a:ln cap="flat" cmpd="sng" w="9525">
            <a:solidFill>
              <a:schemeClr val="dk2"/>
            </a:solidFill>
            <a:prstDash val="dot"/>
            <a:round/>
            <a:headEnd len="med" w="med" type="none"/>
            <a:tailEnd len="med" w="med" type="none"/>
          </a:ln>
        </p:spPr>
      </p:cxnSp>
      <p:cxnSp>
        <p:nvCxnSpPr>
          <p:cNvPr id="5545" name="Google Shape;5545;p508"/>
          <p:cNvCxnSpPr/>
          <p:nvPr/>
        </p:nvCxnSpPr>
        <p:spPr>
          <a:xfrm>
            <a:off x="5917913" y="2082713"/>
            <a:ext cx="0" cy="1726800"/>
          </a:xfrm>
          <a:prstGeom prst="straightConnector1">
            <a:avLst/>
          </a:prstGeom>
          <a:noFill/>
          <a:ln cap="flat" cmpd="sng" w="9525">
            <a:solidFill>
              <a:schemeClr val="dk2"/>
            </a:solidFill>
            <a:prstDash val="dot"/>
            <a:round/>
            <a:headEnd len="med" w="med" type="none"/>
            <a:tailEnd len="med" w="med" type="none"/>
          </a:ln>
        </p:spPr>
      </p:cxnSp>
      <p:sp>
        <p:nvSpPr>
          <p:cNvPr id="5546" name="Google Shape;5546;p508"/>
          <p:cNvSpPr txBox="1"/>
          <p:nvPr>
            <p:ph idx="4" type="subTitle"/>
          </p:nvPr>
        </p:nvSpPr>
        <p:spPr>
          <a:xfrm>
            <a:off x="855694"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5547" name="Google Shape;5547;p508"/>
          <p:cNvSpPr txBox="1"/>
          <p:nvPr>
            <p:ph idx="5" type="subTitle"/>
          </p:nvPr>
        </p:nvSpPr>
        <p:spPr>
          <a:xfrm>
            <a:off x="855694"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5548" name="Google Shape;5548;p508"/>
          <p:cNvSpPr txBox="1"/>
          <p:nvPr>
            <p:ph idx="6" type="subTitle"/>
          </p:nvPr>
        </p:nvSpPr>
        <p:spPr>
          <a:xfrm>
            <a:off x="3542906"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5549" name="Google Shape;5549;p508"/>
          <p:cNvSpPr txBox="1"/>
          <p:nvPr>
            <p:ph idx="7" type="subTitle"/>
          </p:nvPr>
        </p:nvSpPr>
        <p:spPr>
          <a:xfrm>
            <a:off x="6230119"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5550" name="Google Shape;5550;p508"/>
          <p:cNvSpPr txBox="1"/>
          <p:nvPr>
            <p:ph idx="8" type="subTitle"/>
          </p:nvPr>
        </p:nvSpPr>
        <p:spPr>
          <a:xfrm>
            <a:off x="3540600"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5551" name="Google Shape;5551;p508"/>
          <p:cNvSpPr txBox="1"/>
          <p:nvPr>
            <p:ph idx="9" type="subTitle"/>
          </p:nvPr>
        </p:nvSpPr>
        <p:spPr>
          <a:xfrm>
            <a:off x="6230119"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pic>
        <p:nvPicPr>
          <p:cNvPr id="5552" name="Google Shape;5552;p508"/>
          <p:cNvPicPr preferRelativeResize="0"/>
          <p:nvPr/>
        </p:nvPicPr>
        <p:blipFill>
          <a:blip r:embed="rId3">
            <a:alphaModFix/>
          </a:blip>
          <a:stretch>
            <a:fillRect/>
          </a:stretch>
        </p:blipFill>
        <p:spPr>
          <a:xfrm>
            <a:off x="783604" y="1662897"/>
            <a:ext cx="414914" cy="414900"/>
          </a:xfrm>
          <a:prstGeom prst="rect">
            <a:avLst/>
          </a:prstGeom>
          <a:noFill/>
          <a:ln>
            <a:noFill/>
          </a:ln>
        </p:spPr>
      </p:pic>
      <p:pic>
        <p:nvPicPr>
          <p:cNvPr id="5553" name="Google Shape;5553;p508"/>
          <p:cNvPicPr preferRelativeResize="0"/>
          <p:nvPr/>
        </p:nvPicPr>
        <p:blipFill>
          <a:blip r:embed="rId3">
            <a:alphaModFix/>
          </a:blip>
          <a:stretch>
            <a:fillRect/>
          </a:stretch>
        </p:blipFill>
        <p:spPr>
          <a:xfrm>
            <a:off x="3470819" y="1662897"/>
            <a:ext cx="414914" cy="414900"/>
          </a:xfrm>
          <a:prstGeom prst="rect">
            <a:avLst/>
          </a:prstGeom>
          <a:noFill/>
          <a:ln>
            <a:noFill/>
          </a:ln>
        </p:spPr>
      </p:pic>
      <p:pic>
        <p:nvPicPr>
          <p:cNvPr id="5554" name="Google Shape;5554;p508"/>
          <p:cNvPicPr preferRelativeResize="0"/>
          <p:nvPr/>
        </p:nvPicPr>
        <p:blipFill>
          <a:blip r:embed="rId3">
            <a:alphaModFix/>
          </a:blip>
          <a:stretch>
            <a:fillRect/>
          </a:stretch>
        </p:blipFill>
        <p:spPr>
          <a:xfrm>
            <a:off x="6158034" y="1662897"/>
            <a:ext cx="414914" cy="414900"/>
          </a:xfrm>
          <a:prstGeom prst="rect">
            <a:avLst/>
          </a:prstGeom>
          <a:noFill/>
          <a:ln>
            <a:noFill/>
          </a:ln>
        </p:spPr>
      </p:pic>
    </p:spTree>
  </p:cSld>
  <p:clrMapOvr>
    <a:masterClrMapping/>
  </p:clrMapOvr>
</p:sldLayout>
</file>

<file path=ppt/slideLayouts/slideLayout5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5555" name="Shape 5555"/>
        <p:cNvGrpSpPr/>
        <p:nvPr/>
      </p:nvGrpSpPr>
      <p:grpSpPr>
        <a:xfrm>
          <a:off x="0" y="0"/>
          <a:ext cx="0" cy="0"/>
          <a:chOff x="0" y="0"/>
          <a:chExt cx="0" cy="0"/>
        </a:xfrm>
      </p:grpSpPr>
      <p:sp>
        <p:nvSpPr>
          <p:cNvPr id="5556" name="Google Shape;5556;p50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557" name="Google Shape;5557;p509"/>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558" name="Google Shape;5558;p50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559" name="Google Shape;5559;p509"/>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560" name="Google Shape;5560;p50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561" name="Google Shape;5561;p50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562" name="Google Shape;5562;p509"/>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563" name="Google Shape;5563;p509"/>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5564" name="Google Shape;5564;p509"/>
          <p:cNvCxnSpPr/>
          <p:nvPr/>
        </p:nvCxnSpPr>
        <p:spPr>
          <a:xfrm>
            <a:off x="4574182" y="2097150"/>
            <a:ext cx="0" cy="2192700"/>
          </a:xfrm>
          <a:prstGeom prst="straightConnector1">
            <a:avLst/>
          </a:prstGeom>
          <a:noFill/>
          <a:ln cap="flat" cmpd="sng" w="9525">
            <a:solidFill>
              <a:schemeClr val="dk2"/>
            </a:solidFill>
            <a:prstDash val="dot"/>
            <a:round/>
            <a:headEnd len="med" w="med" type="none"/>
            <a:tailEnd len="med" w="med" type="none"/>
          </a:ln>
        </p:spPr>
      </p:cxnSp>
      <p:sp>
        <p:nvSpPr>
          <p:cNvPr id="5565" name="Google Shape;5565;p509"/>
          <p:cNvSpPr txBox="1"/>
          <p:nvPr>
            <p:ph idx="4" type="subTitle"/>
          </p:nvPr>
        </p:nvSpPr>
        <p:spPr>
          <a:xfrm>
            <a:off x="100734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5566" name="Google Shape;5566;p509"/>
          <p:cNvSpPr txBox="1"/>
          <p:nvPr>
            <p:ph idx="5" type="subTitle"/>
          </p:nvPr>
        </p:nvSpPr>
        <p:spPr>
          <a:xfrm>
            <a:off x="100734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5567" name="Google Shape;5567;p509"/>
          <p:cNvSpPr txBox="1"/>
          <p:nvPr>
            <p:ph idx="6" type="subTitle"/>
          </p:nvPr>
        </p:nvSpPr>
        <p:spPr>
          <a:xfrm>
            <a:off x="489699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5568" name="Google Shape;5568;p509"/>
          <p:cNvSpPr txBox="1"/>
          <p:nvPr>
            <p:ph idx="7" type="subTitle"/>
          </p:nvPr>
        </p:nvSpPr>
        <p:spPr>
          <a:xfrm>
            <a:off x="489699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5569" name="Google Shape;5569;p509"/>
          <p:cNvPicPr preferRelativeResize="0"/>
          <p:nvPr/>
        </p:nvPicPr>
        <p:blipFill>
          <a:blip r:embed="rId3">
            <a:alphaModFix/>
          </a:blip>
          <a:stretch>
            <a:fillRect/>
          </a:stretch>
        </p:blipFill>
        <p:spPr>
          <a:xfrm>
            <a:off x="920311" y="1533667"/>
            <a:ext cx="548775" cy="548762"/>
          </a:xfrm>
          <a:prstGeom prst="rect">
            <a:avLst/>
          </a:prstGeom>
          <a:noFill/>
          <a:ln>
            <a:noFill/>
          </a:ln>
        </p:spPr>
      </p:pic>
      <p:pic>
        <p:nvPicPr>
          <p:cNvPr id="5570" name="Google Shape;5570;p509"/>
          <p:cNvPicPr preferRelativeResize="0"/>
          <p:nvPr/>
        </p:nvPicPr>
        <p:blipFill>
          <a:blip r:embed="rId3">
            <a:alphaModFix/>
          </a:blip>
          <a:stretch>
            <a:fillRect/>
          </a:stretch>
        </p:blipFill>
        <p:spPr>
          <a:xfrm>
            <a:off x="4809961" y="1533667"/>
            <a:ext cx="548775" cy="548762"/>
          </a:xfrm>
          <a:prstGeom prst="rect">
            <a:avLst/>
          </a:prstGeom>
          <a:noFill/>
          <a:ln>
            <a:noFill/>
          </a:ln>
        </p:spPr>
      </p:pic>
    </p:spTree>
  </p:cSld>
  <p:clrMapOvr>
    <a:masterClrMapping/>
  </p:clrMapOvr>
</p:sldLayout>
</file>

<file path=ppt/slideLayouts/slideLayout5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5571" name="Shape 5571"/>
        <p:cNvGrpSpPr/>
        <p:nvPr/>
      </p:nvGrpSpPr>
      <p:grpSpPr>
        <a:xfrm>
          <a:off x="0" y="0"/>
          <a:ext cx="0" cy="0"/>
          <a:chOff x="0" y="0"/>
          <a:chExt cx="0" cy="0"/>
        </a:xfrm>
      </p:grpSpPr>
      <p:sp>
        <p:nvSpPr>
          <p:cNvPr id="5572" name="Google Shape;5572;p51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5573" name="Google Shape;5573;p51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574" name="Google Shape;5574;p510"/>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575" name="Google Shape;5575;p51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576" name="Google Shape;5576;p51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577" name="Google Shape;5577;p510"/>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578" name="Google Shape;5578;p510"/>
          <p:cNvSpPr txBox="1"/>
          <p:nvPr>
            <p:ph type="title"/>
          </p:nvPr>
        </p:nvSpPr>
        <p:spPr>
          <a:xfrm>
            <a:off x="3349163" y="1091531"/>
            <a:ext cx="5043600" cy="2400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sp>
        <p:nvSpPr>
          <p:cNvPr id="5579" name="Google Shape;5579;p510"/>
          <p:cNvSpPr txBox="1"/>
          <p:nvPr>
            <p:ph idx="3" type="subTitle"/>
          </p:nvPr>
        </p:nvSpPr>
        <p:spPr>
          <a:xfrm>
            <a:off x="3349200" y="3777544"/>
            <a:ext cx="3073200" cy="319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p:txBody>
      </p:sp>
      <p:pic>
        <p:nvPicPr>
          <p:cNvPr id="5580" name="Google Shape;5580;p510"/>
          <p:cNvPicPr preferRelativeResize="0"/>
          <p:nvPr/>
        </p:nvPicPr>
        <p:blipFill>
          <a:blip r:embed="rId3">
            <a:alphaModFix/>
          </a:blip>
          <a:stretch>
            <a:fillRect/>
          </a:stretch>
        </p:blipFill>
        <p:spPr>
          <a:xfrm>
            <a:off x="2564587" y="973839"/>
            <a:ext cx="548775" cy="548762"/>
          </a:xfrm>
          <a:prstGeom prst="rect">
            <a:avLst/>
          </a:prstGeom>
          <a:noFill/>
          <a:ln>
            <a:noFill/>
          </a:ln>
        </p:spPr>
      </p:pic>
    </p:spTree>
  </p:cSld>
  <p:clrMapOvr>
    <a:masterClrMapping/>
  </p:clrMapOvr>
</p:sldLayout>
</file>

<file path=ppt/slideLayouts/slideLayout5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5581" name="Shape 5581"/>
        <p:cNvGrpSpPr/>
        <p:nvPr/>
      </p:nvGrpSpPr>
      <p:grpSpPr>
        <a:xfrm>
          <a:off x="0" y="0"/>
          <a:ext cx="0" cy="0"/>
          <a:chOff x="0" y="0"/>
          <a:chExt cx="0" cy="0"/>
        </a:xfrm>
      </p:grpSpPr>
      <p:sp>
        <p:nvSpPr>
          <p:cNvPr id="5582" name="Google Shape;5582;p51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583" name="Google Shape;5583;p511"/>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584" name="Google Shape;5584;p51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585" name="Google Shape;5585;p511"/>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586" name="Google Shape;5586;p51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587" name="Google Shape;5587;p51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588" name="Google Shape;5588;p511"/>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589" name="Google Shape;5589;p511"/>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590" name="Google Shape;5590;p511"/>
          <p:cNvSpPr txBox="1"/>
          <p:nvPr>
            <p:ph idx="4"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591" name="Google Shape;5591;p511"/>
          <p:cNvSpPr txBox="1"/>
          <p:nvPr>
            <p:ph idx="5"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5592" name="Google Shape;5592;p511"/>
          <p:cNvSpPr txBox="1"/>
          <p:nvPr>
            <p:ph idx="6"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593" name="Google Shape;5593;p511"/>
          <p:cNvSpPr txBox="1"/>
          <p:nvPr>
            <p:ph idx="7"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5594" name="Google Shape;5594;p511"/>
          <p:cNvSpPr txBox="1"/>
          <p:nvPr>
            <p:ph idx="8"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595" name="Google Shape;5595;p511"/>
          <p:cNvSpPr txBox="1"/>
          <p:nvPr>
            <p:ph idx="9"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5596" name="Google Shape;5596;p511"/>
          <p:cNvSpPr txBox="1"/>
          <p:nvPr>
            <p:ph idx="13"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597" name="Google Shape;5597;p511"/>
          <p:cNvSpPr txBox="1"/>
          <p:nvPr>
            <p:ph idx="14"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5598" name="Shape 5598"/>
        <p:cNvGrpSpPr/>
        <p:nvPr/>
      </p:nvGrpSpPr>
      <p:grpSpPr>
        <a:xfrm>
          <a:off x="0" y="0"/>
          <a:ext cx="0" cy="0"/>
          <a:chOff x="0" y="0"/>
          <a:chExt cx="0" cy="0"/>
        </a:xfrm>
      </p:grpSpPr>
      <p:sp>
        <p:nvSpPr>
          <p:cNvPr id="5599" name="Google Shape;5599;p51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600" name="Google Shape;5600;p51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601" name="Google Shape;5601;p51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602" name="Google Shape;5602;p512"/>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603" name="Google Shape;5603;p51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04" name="Google Shape;5604;p51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605" name="Google Shape;5605;p51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606" name="Google Shape;5606;p512"/>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5607" name="Google Shape;5607;p512"/>
          <p:cNvCxnSpPr/>
          <p:nvPr/>
        </p:nvCxnSpPr>
        <p:spPr>
          <a:xfrm>
            <a:off x="256243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5608" name="Google Shape;5608;p512"/>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5609" name="Google Shape;5609;p512"/>
          <p:cNvCxnSpPr/>
          <p:nvPr/>
        </p:nvCxnSpPr>
        <p:spPr>
          <a:xfrm>
            <a:off x="6581713"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5610" name="Google Shape;5610;p512"/>
          <p:cNvSpPr txBox="1"/>
          <p:nvPr>
            <p:ph idx="4"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5611" name="Google Shape;5611;p512"/>
          <p:cNvSpPr txBox="1"/>
          <p:nvPr>
            <p:ph idx="5"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5612" name="Google Shape;5612;p512"/>
          <p:cNvSpPr txBox="1"/>
          <p:nvPr>
            <p:ph idx="6"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5613" name="Google Shape;5613;p512"/>
          <p:cNvSpPr txBox="1"/>
          <p:nvPr>
            <p:ph idx="7"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5614" name="Google Shape;5614;p512"/>
          <p:cNvSpPr txBox="1"/>
          <p:nvPr>
            <p:ph idx="8"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5615" name="Google Shape;5615;p512"/>
          <p:cNvSpPr txBox="1"/>
          <p:nvPr>
            <p:ph idx="9"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5616" name="Google Shape;5616;p512"/>
          <p:cNvSpPr txBox="1"/>
          <p:nvPr>
            <p:ph idx="13"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5617" name="Google Shape;5617;p512"/>
          <p:cNvSpPr txBox="1"/>
          <p:nvPr>
            <p:ph idx="14"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5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5618" name="Shape 5618"/>
        <p:cNvGrpSpPr/>
        <p:nvPr/>
      </p:nvGrpSpPr>
      <p:grpSpPr>
        <a:xfrm>
          <a:off x="0" y="0"/>
          <a:ext cx="0" cy="0"/>
          <a:chOff x="0" y="0"/>
          <a:chExt cx="0" cy="0"/>
        </a:xfrm>
      </p:grpSpPr>
      <p:sp>
        <p:nvSpPr>
          <p:cNvPr id="5619" name="Google Shape;5619;p513"/>
          <p:cNvSpPr txBox="1"/>
          <p:nvPr>
            <p:ph idx="1" type="subTitle"/>
          </p:nvPr>
        </p:nvSpPr>
        <p:spPr>
          <a:xfrm>
            <a:off x="663788" y="2519025"/>
            <a:ext cx="2469000" cy="14856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p:txBody>
      </p:sp>
      <p:sp>
        <p:nvSpPr>
          <p:cNvPr id="5620" name="Google Shape;5620;p513"/>
          <p:cNvSpPr txBox="1"/>
          <p:nvPr>
            <p:ph type="title"/>
          </p:nvPr>
        </p:nvSpPr>
        <p:spPr>
          <a:xfrm>
            <a:off x="663788" y="930525"/>
            <a:ext cx="3086100" cy="14856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p:txBody>
      </p:sp>
      <p:sp>
        <p:nvSpPr>
          <p:cNvPr id="5621" name="Google Shape;5621;p513"/>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5622" name="Google Shape;5622;p51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623" name="Google Shape;5623;p513"/>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624" name="Google Shape;5624;p51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25" name="Google Shape;5625;p51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626" name="Google Shape;5626;p513"/>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627" name="Google Shape;5627;p513"/>
          <p:cNvSpPr txBox="1"/>
          <p:nvPr>
            <p:ph idx="4" type="subTitle"/>
          </p:nvPr>
        </p:nvSpPr>
        <p:spPr>
          <a:xfrm>
            <a:off x="5143013" y="1233038"/>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628" name="Google Shape;5628;p513"/>
          <p:cNvSpPr txBox="1"/>
          <p:nvPr>
            <p:ph idx="5" type="subTitle"/>
          </p:nvPr>
        </p:nvSpPr>
        <p:spPr>
          <a:xfrm>
            <a:off x="5143013" y="930525"/>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5629" name="Google Shape;5629;p513"/>
          <p:cNvSpPr txBox="1"/>
          <p:nvPr>
            <p:ph idx="6" type="subTitle"/>
          </p:nvPr>
        </p:nvSpPr>
        <p:spPr>
          <a:xfrm>
            <a:off x="5143013" y="2373094"/>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630" name="Google Shape;5630;p513"/>
          <p:cNvSpPr txBox="1"/>
          <p:nvPr>
            <p:ph idx="7" type="subTitle"/>
          </p:nvPr>
        </p:nvSpPr>
        <p:spPr>
          <a:xfrm>
            <a:off x="5143013" y="2070581"/>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5631" name="Google Shape;5631;p513"/>
          <p:cNvSpPr txBox="1"/>
          <p:nvPr>
            <p:ph idx="8" type="subTitle"/>
          </p:nvPr>
        </p:nvSpPr>
        <p:spPr>
          <a:xfrm>
            <a:off x="5143013" y="3513150"/>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5632" name="Google Shape;5632;p513"/>
          <p:cNvSpPr txBox="1"/>
          <p:nvPr>
            <p:ph idx="9" type="subTitle"/>
          </p:nvPr>
        </p:nvSpPr>
        <p:spPr>
          <a:xfrm>
            <a:off x="5143013" y="3210638"/>
            <a:ext cx="3495600" cy="2607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Tree>
  </p:cSld>
  <p:clrMapOvr>
    <a:masterClrMapping/>
  </p:clrMapOvr>
</p:sldLayout>
</file>

<file path=ppt/slideLayouts/slideLayout5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5633" name="Shape 5633"/>
        <p:cNvGrpSpPr/>
        <p:nvPr/>
      </p:nvGrpSpPr>
      <p:grpSpPr>
        <a:xfrm>
          <a:off x="0" y="0"/>
          <a:ext cx="0" cy="0"/>
          <a:chOff x="0" y="0"/>
          <a:chExt cx="0" cy="0"/>
        </a:xfrm>
      </p:grpSpPr>
      <p:sp>
        <p:nvSpPr>
          <p:cNvPr id="5634" name="Google Shape;5634;p51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635" name="Google Shape;5635;p514"/>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636" name="Google Shape;5636;p51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637" name="Google Shape;5637;p514"/>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638" name="Google Shape;5638;p51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39" name="Google Shape;5639;p51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640" name="Google Shape;5640;p514"/>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641" name="Google Shape;5641;p514"/>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5642" name="Google Shape;5642;p514"/>
          <p:cNvCxnSpPr/>
          <p:nvPr/>
        </p:nvCxnSpPr>
        <p:spPr>
          <a:xfrm>
            <a:off x="3229613" y="3172294"/>
            <a:ext cx="0" cy="1168200"/>
          </a:xfrm>
          <a:prstGeom prst="straightConnector1">
            <a:avLst/>
          </a:prstGeom>
          <a:noFill/>
          <a:ln cap="flat" cmpd="sng" w="9525">
            <a:solidFill>
              <a:schemeClr val="dk2"/>
            </a:solidFill>
            <a:prstDash val="dot"/>
            <a:round/>
            <a:headEnd len="med" w="med" type="none"/>
            <a:tailEnd len="med" w="med" type="none"/>
          </a:ln>
        </p:spPr>
      </p:cxnSp>
      <p:cxnSp>
        <p:nvCxnSpPr>
          <p:cNvPr id="5643" name="Google Shape;5643;p514"/>
          <p:cNvCxnSpPr/>
          <p:nvPr/>
        </p:nvCxnSpPr>
        <p:spPr>
          <a:xfrm>
            <a:off x="5914388" y="3172294"/>
            <a:ext cx="0" cy="1168200"/>
          </a:xfrm>
          <a:prstGeom prst="straightConnector1">
            <a:avLst/>
          </a:prstGeom>
          <a:noFill/>
          <a:ln cap="flat" cmpd="sng" w="9525">
            <a:solidFill>
              <a:schemeClr val="dk2"/>
            </a:solidFill>
            <a:prstDash val="dot"/>
            <a:round/>
            <a:headEnd len="med" w="med" type="none"/>
            <a:tailEnd len="med" w="med" type="none"/>
          </a:ln>
        </p:spPr>
      </p:cxnSp>
      <p:sp>
        <p:nvSpPr>
          <p:cNvPr id="5644" name="Google Shape;5644;p514"/>
          <p:cNvSpPr txBox="1"/>
          <p:nvPr>
            <p:ph idx="4"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5645" name="Google Shape;5645;p514"/>
          <p:cNvSpPr txBox="1"/>
          <p:nvPr>
            <p:ph idx="5"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5646" name="Google Shape;5646;p514"/>
          <p:cNvSpPr txBox="1"/>
          <p:nvPr>
            <p:ph idx="6"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5647" name="Google Shape;5647;p514"/>
          <p:cNvSpPr txBox="1"/>
          <p:nvPr>
            <p:ph idx="7"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5648" name="Google Shape;5648;p514"/>
          <p:cNvSpPr txBox="1"/>
          <p:nvPr>
            <p:ph idx="8"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5649" name="Google Shape;5649;p514"/>
          <p:cNvSpPr txBox="1"/>
          <p:nvPr>
            <p:ph idx="9"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Tree>
  </p:cSld>
  <p:clrMapOvr>
    <a:masterClrMapping/>
  </p:clrMapOvr>
</p:sldLayout>
</file>

<file path=ppt/slideLayouts/slideLayout5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5650" name="Shape 5650"/>
        <p:cNvGrpSpPr/>
        <p:nvPr/>
      </p:nvGrpSpPr>
      <p:grpSpPr>
        <a:xfrm>
          <a:off x="0" y="0"/>
          <a:ext cx="0" cy="0"/>
          <a:chOff x="0" y="0"/>
          <a:chExt cx="0" cy="0"/>
        </a:xfrm>
      </p:grpSpPr>
      <p:sp>
        <p:nvSpPr>
          <p:cNvPr id="5651" name="Google Shape;5651;p51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652" name="Google Shape;5652;p515"/>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653" name="Google Shape;5653;p51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654" name="Google Shape;5654;p515"/>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655" name="Google Shape;5655;p51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56" name="Google Shape;5656;p51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657" name="Google Shape;5657;p51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658" name="Google Shape;5658;p515"/>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659" name="Google Shape;5659;p515"/>
          <p:cNvSpPr txBox="1"/>
          <p:nvPr>
            <p:ph idx="4"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5660" name="Shape 5660"/>
        <p:cNvGrpSpPr/>
        <p:nvPr/>
      </p:nvGrpSpPr>
      <p:grpSpPr>
        <a:xfrm>
          <a:off x="0" y="0"/>
          <a:ext cx="0" cy="0"/>
          <a:chOff x="0" y="0"/>
          <a:chExt cx="0" cy="0"/>
        </a:xfrm>
      </p:grpSpPr>
      <p:sp>
        <p:nvSpPr>
          <p:cNvPr id="5661" name="Google Shape;5661;p51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662" name="Google Shape;5662;p51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663" name="Google Shape;5663;p51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664" name="Google Shape;5664;p51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665" name="Google Shape;5665;p51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66" name="Google Shape;5666;p51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667" name="Google Shape;5667;p516"/>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668" name="Google Shape;5668;p516"/>
          <p:cNvSpPr txBox="1"/>
          <p:nvPr>
            <p:ph idx="3"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669" name="Google Shape;5669;p516"/>
          <p:cNvSpPr txBox="1"/>
          <p:nvPr>
            <p:ph idx="4" type="subTitle"/>
          </p:nvPr>
        </p:nvSpPr>
        <p:spPr>
          <a:xfrm>
            <a:off x="1565888" y="1812319"/>
            <a:ext cx="6033600" cy="978000"/>
          </a:xfrm>
          <a:prstGeom prst="rect">
            <a:avLst/>
          </a:prstGeom>
        </p:spPr>
        <p:txBody>
          <a:bodyPr anchorCtr="0" anchor="t" bIns="0" lIns="0" spcFirstLastPara="1" rIns="0" wrap="square" tIns="0">
            <a:noAutofit/>
          </a:bodyPr>
          <a:lstStyle>
            <a:lvl1pPr lvl="0" rtl="0">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5670" name="Shape 5670"/>
        <p:cNvGrpSpPr/>
        <p:nvPr/>
      </p:nvGrpSpPr>
      <p:grpSpPr>
        <a:xfrm>
          <a:off x="0" y="0"/>
          <a:ext cx="0" cy="0"/>
          <a:chOff x="0" y="0"/>
          <a:chExt cx="0" cy="0"/>
        </a:xfrm>
      </p:grpSpPr>
      <p:sp>
        <p:nvSpPr>
          <p:cNvPr id="5671" name="Google Shape;5671;p517"/>
          <p:cNvSpPr txBox="1"/>
          <p:nvPr>
            <p:ph type="title"/>
          </p:nvPr>
        </p:nvSpPr>
        <p:spPr>
          <a:xfrm>
            <a:off x="2460281" y="1239806"/>
            <a:ext cx="5573100" cy="29490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000">
                <a:solidFill>
                  <a:schemeClr val="accent1"/>
                </a:solidFill>
                <a:latin typeface="Red Hat Text"/>
                <a:ea typeface="Red Hat Text"/>
                <a:cs typeface="Red Hat Text"/>
                <a:sym typeface="Red Hat Text"/>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p:txBody>
      </p:sp>
      <p:sp>
        <p:nvSpPr>
          <p:cNvPr id="5672" name="Google Shape;5672;p51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5673" name="Google Shape;5673;p51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674" name="Google Shape;5674;p517"/>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675" name="Google Shape;5675;p51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76" name="Google Shape;5676;p51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677" name="Google Shape;5677;p517"/>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732" name="Shape 732"/>
        <p:cNvGrpSpPr/>
        <p:nvPr/>
      </p:nvGrpSpPr>
      <p:grpSpPr>
        <a:xfrm>
          <a:off x="0" y="0"/>
          <a:ext cx="0" cy="0"/>
          <a:chOff x="0" y="0"/>
          <a:chExt cx="0" cy="0"/>
        </a:xfrm>
      </p:grpSpPr>
      <p:cxnSp>
        <p:nvCxnSpPr>
          <p:cNvPr id="733" name="Google Shape;733;p5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34" name="Google Shape;734;p5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735" name="Google Shape;735;p5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36" name="Google Shape;736;p53"/>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737" name="Google Shape;737;p53"/>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738" name="Google Shape;738;p53"/>
          <p:cNvSpPr txBox="1"/>
          <p:nvPr>
            <p:ph idx="2"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
        <p:nvSpPr>
          <p:cNvPr id="739" name="Google Shape;739;p53"/>
          <p:cNvSpPr txBox="1"/>
          <p:nvPr>
            <p:ph idx="3"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740" name="Google Shape;740;p5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741" name="Google Shape;741;p53"/>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5678" name="Shape 5678"/>
        <p:cNvGrpSpPr/>
        <p:nvPr/>
      </p:nvGrpSpPr>
      <p:grpSpPr>
        <a:xfrm>
          <a:off x="0" y="0"/>
          <a:ext cx="0" cy="0"/>
          <a:chOff x="0" y="0"/>
          <a:chExt cx="0" cy="0"/>
        </a:xfrm>
      </p:grpSpPr>
      <p:sp>
        <p:nvSpPr>
          <p:cNvPr id="5679" name="Google Shape;5679;p518"/>
          <p:cNvSpPr txBox="1"/>
          <p:nvPr>
            <p:ph type="title"/>
          </p:nvPr>
        </p:nvSpPr>
        <p:spPr>
          <a:xfrm>
            <a:off x="663788" y="653812"/>
            <a:ext cx="7816500" cy="991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300">
                <a:solidFill>
                  <a:schemeClr val="lt1"/>
                </a:solidFill>
              </a:defRPr>
            </a:lvl1pPr>
            <a:lvl2pPr lvl="1" rtl="0">
              <a:lnSpc>
                <a:spcPct val="115000"/>
              </a:lnSpc>
              <a:spcBef>
                <a:spcPts val="0"/>
              </a:spcBef>
              <a:spcAft>
                <a:spcPts val="0"/>
              </a:spcAft>
              <a:buNone/>
              <a:defRPr sz="2000">
                <a:solidFill>
                  <a:schemeClr val="lt1"/>
                </a:solidFill>
              </a:defRPr>
            </a:lvl2pPr>
            <a:lvl3pPr lvl="2" rtl="0">
              <a:lnSpc>
                <a:spcPct val="115000"/>
              </a:lnSpc>
              <a:spcBef>
                <a:spcPts val="0"/>
              </a:spcBef>
              <a:spcAft>
                <a:spcPts val="0"/>
              </a:spcAft>
              <a:buNone/>
              <a:defRPr sz="2000">
                <a:solidFill>
                  <a:schemeClr val="lt1"/>
                </a:solidFill>
              </a:defRPr>
            </a:lvl3pPr>
            <a:lvl4pPr lvl="3" rtl="0">
              <a:lnSpc>
                <a:spcPct val="115000"/>
              </a:lnSpc>
              <a:spcBef>
                <a:spcPts val="0"/>
              </a:spcBef>
              <a:spcAft>
                <a:spcPts val="0"/>
              </a:spcAft>
              <a:buNone/>
              <a:defRPr sz="2000">
                <a:solidFill>
                  <a:schemeClr val="lt1"/>
                </a:solidFill>
              </a:defRPr>
            </a:lvl4pPr>
            <a:lvl5pPr lvl="4" rtl="0">
              <a:lnSpc>
                <a:spcPct val="115000"/>
              </a:lnSpc>
              <a:spcBef>
                <a:spcPts val="0"/>
              </a:spcBef>
              <a:spcAft>
                <a:spcPts val="0"/>
              </a:spcAft>
              <a:buNone/>
              <a:defRPr sz="2000">
                <a:solidFill>
                  <a:schemeClr val="lt1"/>
                </a:solidFill>
              </a:defRPr>
            </a:lvl5pPr>
            <a:lvl6pPr lvl="5" rtl="0">
              <a:lnSpc>
                <a:spcPct val="115000"/>
              </a:lnSpc>
              <a:spcBef>
                <a:spcPts val="0"/>
              </a:spcBef>
              <a:spcAft>
                <a:spcPts val="0"/>
              </a:spcAft>
              <a:buNone/>
              <a:defRPr sz="2000">
                <a:solidFill>
                  <a:schemeClr val="lt1"/>
                </a:solidFill>
              </a:defRPr>
            </a:lvl6pPr>
            <a:lvl7pPr lvl="6" rtl="0">
              <a:lnSpc>
                <a:spcPct val="115000"/>
              </a:lnSpc>
              <a:spcBef>
                <a:spcPts val="0"/>
              </a:spcBef>
              <a:spcAft>
                <a:spcPts val="0"/>
              </a:spcAft>
              <a:buNone/>
              <a:defRPr sz="2000">
                <a:solidFill>
                  <a:schemeClr val="lt1"/>
                </a:solidFill>
              </a:defRPr>
            </a:lvl7pPr>
            <a:lvl8pPr lvl="7" rtl="0">
              <a:lnSpc>
                <a:spcPct val="115000"/>
              </a:lnSpc>
              <a:spcBef>
                <a:spcPts val="0"/>
              </a:spcBef>
              <a:spcAft>
                <a:spcPts val="0"/>
              </a:spcAft>
              <a:buNone/>
              <a:defRPr sz="2000">
                <a:solidFill>
                  <a:schemeClr val="lt1"/>
                </a:solidFill>
              </a:defRPr>
            </a:lvl8pPr>
            <a:lvl9pPr lvl="8" rtl="0">
              <a:lnSpc>
                <a:spcPct val="115000"/>
              </a:lnSpc>
              <a:spcBef>
                <a:spcPts val="0"/>
              </a:spcBef>
              <a:spcAft>
                <a:spcPts val="0"/>
              </a:spcAft>
              <a:buNone/>
              <a:defRPr sz="2000">
                <a:solidFill>
                  <a:schemeClr val="lt1"/>
                </a:solidFill>
              </a:defRPr>
            </a:lvl9pPr>
          </a:lstStyle>
          <a:p/>
        </p:txBody>
      </p:sp>
      <p:cxnSp>
        <p:nvCxnSpPr>
          <p:cNvPr id="5680" name="Google Shape;5680;p51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681" name="Google Shape;5681;p51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cxnSp>
        <p:nvCxnSpPr>
          <p:cNvPr id="5682" name="Google Shape;5682;p518"/>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pic>
        <p:nvPicPr>
          <p:cNvPr id="5683" name="Google Shape;5683;p518"/>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5684" name="Google Shape;5684;p51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Red Hat Text Medium"/>
                <a:ea typeface="Red Hat Text Medium"/>
                <a:cs typeface="Red Hat Text Medium"/>
                <a:sym typeface="Red Hat Text Medium"/>
              </a:defRPr>
            </a:lvl1pPr>
            <a:lvl2pPr lvl="1" rtl="0" algn="ctr">
              <a:buNone/>
              <a:defRPr sz="600">
                <a:solidFill>
                  <a:schemeClr val="lt1"/>
                </a:solidFill>
                <a:latin typeface="Red Hat Text Medium"/>
                <a:ea typeface="Red Hat Text Medium"/>
                <a:cs typeface="Red Hat Text Medium"/>
                <a:sym typeface="Red Hat Text Medium"/>
              </a:defRPr>
            </a:lvl2pPr>
            <a:lvl3pPr lvl="2" rtl="0" algn="ctr">
              <a:buNone/>
              <a:defRPr sz="600">
                <a:solidFill>
                  <a:schemeClr val="lt1"/>
                </a:solidFill>
                <a:latin typeface="Red Hat Text Medium"/>
                <a:ea typeface="Red Hat Text Medium"/>
                <a:cs typeface="Red Hat Text Medium"/>
                <a:sym typeface="Red Hat Text Medium"/>
              </a:defRPr>
            </a:lvl3pPr>
            <a:lvl4pPr lvl="3" rtl="0" algn="ctr">
              <a:buNone/>
              <a:defRPr sz="600">
                <a:solidFill>
                  <a:schemeClr val="lt1"/>
                </a:solidFill>
                <a:latin typeface="Red Hat Text Medium"/>
                <a:ea typeface="Red Hat Text Medium"/>
                <a:cs typeface="Red Hat Text Medium"/>
                <a:sym typeface="Red Hat Text Medium"/>
              </a:defRPr>
            </a:lvl4pPr>
            <a:lvl5pPr lvl="4" rtl="0" algn="ctr">
              <a:buNone/>
              <a:defRPr sz="600">
                <a:solidFill>
                  <a:schemeClr val="lt1"/>
                </a:solidFill>
                <a:latin typeface="Red Hat Text Medium"/>
                <a:ea typeface="Red Hat Text Medium"/>
                <a:cs typeface="Red Hat Text Medium"/>
                <a:sym typeface="Red Hat Text Medium"/>
              </a:defRPr>
            </a:lvl5pPr>
            <a:lvl6pPr lvl="5" rtl="0" algn="ctr">
              <a:buNone/>
              <a:defRPr sz="600">
                <a:solidFill>
                  <a:schemeClr val="lt1"/>
                </a:solidFill>
                <a:latin typeface="Red Hat Text Medium"/>
                <a:ea typeface="Red Hat Text Medium"/>
                <a:cs typeface="Red Hat Text Medium"/>
                <a:sym typeface="Red Hat Text Medium"/>
              </a:defRPr>
            </a:lvl6pPr>
            <a:lvl7pPr lvl="6" rtl="0" algn="ctr">
              <a:buNone/>
              <a:defRPr sz="600">
                <a:solidFill>
                  <a:schemeClr val="lt1"/>
                </a:solidFill>
                <a:latin typeface="Red Hat Text Medium"/>
                <a:ea typeface="Red Hat Text Medium"/>
                <a:cs typeface="Red Hat Text Medium"/>
                <a:sym typeface="Red Hat Text Medium"/>
              </a:defRPr>
            </a:lvl7pPr>
            <a:lvl8pPr lvl="7" rtl="0" algn="ctr">
              <a:buNone/>
              <a:defRPr sz="600">
                <a:solidFill>
                  <a:schemeClr val="lt1"/>
                </a:solidFill>
                <a:latin typeface="Red Hat Text Medium"/>
                <a:ea typeface="Red Hat Text Medium"/>
                <a:cs typeface="Red Hat Text Medium"/>
                <a:sym typeface="Red Hat Text Medium"/>
              </a:defRPr>
            </a:lvl8pPr>
            <a:lvl9pPr lvl="8" rtl="0" algn="ctr">
              <a:buNone/>
              <a:defRPr sz="6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5685" name="Google Shape;5685;p518"/>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p:txBody>
      </p:sp>
      <p:sp>
        <p:nvSpPr>
          <p:cNvPr id="5686" name="Google Shape;5686;p518"/>
          <p:cNvSpPr txBox="1"/>
          <p:nvPr>
            <p:ph idx="3" type="subTitle"/>
          </p:nvPr>
        </p:nvSpPr>
        <p:spPr>
          <a:xfrm>
            <a:off x="2459625"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
        <p:nvSpPr>
          <p:cNvPr id="5687" name="Google Shape;5687;p518"/>
          <p:cNvSpPr txBox="1"/>
          <p:nvPr>
            <p:ph idx="4" type="subTitle"/>
          </p:nvPr>
        </p:nvSpPr>
        <p:spPr>
          <a:xfrm>
            <a:off x="4245488"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
        <p:nvSpPr>
          <p:cNvPr id="5688" name="Google Shape;5688;p518"/>
          <p:cNvSpPr txBox="1"/>
          <p:nvPr>
            <p:ph idx="5" type="subTitle"/>
          </p:nvPr>
        </p:nvSpPr>
        <p:spPr>
          <a:xfrm>
            <a:off x="6031350"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5689" name="Shape 5689"/>
        <p:cNvGrpSpPr/>
        <p:nvPr/>
      </p:nvGrpSpPr>
      <p:grpSpPr>
        <a:xfrm>
          <a:off x="0" y="0"/>
          <a:ext cx="0" cy="0"/>
          <a:chOff x="0" y="0"/>
          <a:chExt cx="0" cy="0"/>
        </a:xfrm>
      </p:grpSpPr>
      <p:sp>
        <p:nvSpPr>
          <p:cNvPr id="5690" name="Google Shape;5690;p519"/>
          <p:cNvSpPr txBox="1"/>
          <p:nvPr>
            <p:ph type="title"/>
          </p:nvPr>
        </p:nvSpPr>
        <p:spPr>
          <a:xfrm>
            <a:off x="663788" y="653812"/>
            <a:ext cx="7816500" cy="9915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23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cxnSp>
        <p:nvCxnSpPr>
          <p:cNvPr id="5691" name="Google Shape;5691;p51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692" name="Google Shape;5692;p51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5693" name="Google Shape;5693;p519"/>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5694" name="Google Shape;5694;p51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695" name="Google Shape;5695;p51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696" name="Google Shape;5696;p519"/>
          <p:cNvSpPr txBox="1"/>
          <p:nvPr>
            <p:ph idx="2"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697" name="Google Shape;5697;p519"/>
          <p:cNvSpPr txBox="1"/>
          <p:nvPr>
            <p:ph idx="3" type="subTitle"/>
          </p:nvPr>
        </p:nvSpPr>
        <p:spPr>
          <a:xfrm>
            <a:off x="2459625"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p:txBody>
      </p:sp>
      <p:sp>
        <p:nvSpPr>
          <p:cNvPr id="5698" name="Google Shape;5698;p519"/>
          <p:cNvSpPr txBox="1"/>
          <p:nvPr>
            <p:ph idx="4" type="subTitle"/>
          </p:nvPr>
        </p:nvSpPr>
        <p:spPr>
          <a:xfrm>
            <a:off x="4245488"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p:txBody>
      </p:sp>
      <p:sp>
        <p:nvSpPr>
          <p:cNvPr id="5699" name="Google Shape;5699;p519"/>
          <p:cNvSpPr txBox="1"/>
          <p:nvPr>
            <p:ph idx="5" type="subTitle"/>
          </p:nvPr>
        </p:nvSpPr>
        <p:spPr>
          <a:xfrm>
            <a:off x="6031350" y="1998263"/>
            <a:ext cx="1526100" cy="2035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500">
                <a:solidFill>
                  <a:schemeClr val="dk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dk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dk1"/>
                </a:solidFill>
                <a:latin typeface="Red Hat Display"/>
                <a:ea typeface="Red Hat Display"/>
                <a:cs typeface="Red Hat Display"/>
                <a:sym typeface="Red Hat Display"/>
              </a:defRPr>
            </a:lvl9pPr>
          </a:lstStyle>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spTree>
      <p:nvGrpSpPr>
        <p:cNvPr id="5700" name="Shape 5700"/>
        <p:cNvGrpSpPr/>
        <p:nvPr/>
      </p:nvGrpSpPr>
      <p:grpSpPr>
        <a:xfrm>
          <a:off x="0" y="0"/>
          <a:ext cx="0" cy="0"/>
          <a:chOff x="0" y="0"/>
          <a:chExt cx="0" cy="0"/>
        </a:xfrm>
      </p:grpSpPr>
      <p:sp>
        <p:nvSpPr>
          <p:cNvPr id="5701" name="Google Shape;5701;p520"/>
          <p:cNvSpPr txBox="1"/>
          <p:nvPr>
            <p:ph type="title"/>
          </p:nvPr>
        </p:nvSpPr>
        <p:spPr>
          <a:xfrm>
            <a:off x="826650" y="0"/>
            <a:ext cx="7490700" cy="10632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2600"/>
              <a:buFont typeface="Arial"/>
              <a:buNone/>
              <a:defRPr/>
            </a:lvl1pPr>
            <a:lvl2pPr lvl="1" rtl="0">
              <a:spcBef>
                <a:spcPts val="0"/>
              </a:spcBef>
              <a:spcAft>
                <a:spcPts val="0"/>
              </a:spcAft>
              <a:buSzPts val="2600"/>
              <a:buFont typeface="Proxima Nova"/>
              <a:buNone/>
              <a:defRPr/>
            </a:lvl2pPr>
            <a:lvl3pPr lvl="2" rtl="0">
              <a:spcBef>
                <a:spcPts val="0"/>
              </a:spcBef>
              <a:spcAft>
                <a:spcPts val="0"/>
              </a:spcAft>
              <a:buSzPts val="2600"/>
              <a:buFont typeface="Proxima Nova"/>
              <a:buNone/>
              <a:defRPr/>
            </a:lvl3pPr>
            <a:lvl4pPr lvl="3" rtl="0">
              <a:spcBef>
                <a:spcPts val="0"/>
              </a:spcBef>
              <a:spcAft>
                <a:spcPts val="0"/>
              </a:spcAft>
              <a:buSzPts val="2600"/>
              <a:buFont typeface="Proxima Nova"/>
              <a:buNone/>
              <a:defRPr/>
            </a:lvl4pPr>
            <a:lvl5pPr lvl="4" rtl="0">
              <a:spcBef>
                <a:spcPts val="0"/>
              </a:spcBef>
              <a:spcAft>
                <a:spcPts val="0"/>
              </a:spcAft>
              <a:buSzPts val="2600"/>
              <a:buFont typeface="Proxima Nova"/>
              <a:buNone/>
              <a:defRPr/>
            </a:lvl5pPr>
            <a:lvl6pPr lvl="5" rtl="0">
              <a:spcBef>
                <a:spcPts val="0"/>
              </a:spcBef>
              <a:spcAft>
                <a:spcPts val="0"/>
              </a:spcAft>
              <a:buSzPts val="2600"/>
              <a:buFont typeface="Proxima Nova"/>
              <a:buNone/>
              <a:defRPr/>
            </a:lvl6pPr>
            <a:lvl7pPr lvl="6" rtl="0">
              <a:spcBef>
                <a:spcPts val="0"/>
              </a:spcBef>
              <a:spcAft>
                <a:spcPts val="0"/>
              </a:spcAft>
              <a:buSzPts val="2600"/>
              <a:buFont typeface="Proxima Nova"/>
              <a:buNone/>
              <a:defRPr/>
            </a:lvl7pPr>
            <a:lvl8pPr lvl="7" rtl="0">
              <a:spcBef>
                <a:spcPts val="0"/>
              </a:spcBef>
              <a:spcAft>
                <a:spcPts val="0"/>
              </a:spcAft>
              <a:buSzPts val="2600"/>
              <a:buFont typeface="Proxima Nova"/>
              <a:buNone/>
              <a:defRPr/>
            </a:lvl8pPr>
            <a:lvl9pPr lvl="8" rtl="0">
              <a:spcBef>
                <a:spcPts val="0"/>
              </a:spcBef>
              <a:spcAft>
                <a:spcPts val="0"/>
              </a:spcAft>
              <a:buSzPts val="2600"/>
              <a:buFont typeface="Proxima Nova"/>
              <a:buNone/>
              <a:defRPr/>
            </a:lvl9pPr>
          </a:lstStyle>
          <a:p/>
        </p:txBody>
      </p:sp>
      <p:sp>
        <p:nvSpPr>
          <p:cNvPr id="5702" name="Google Shape;5702;p520"/>
          <p:cNvSpPr txBox="1"/>
          <p:nvPr>
            <p:ph idx="12" type="sldNum"/>
          </p:nvPr>
        </p:nvSpPr>
        <p:spPr>
          <a:xfrm>
            <a:off x="103327" y="4733943"/>
            <a:ext cx="360600" cy="393600"/>
          </a:xfrm>
          <a:prstGeom prst="rect">
            <a:avLst/>
          </a:prstGeom>
          <a:noFill/>
          <a:ln>
            <a:noFill/>
          </a:ln>
        </p:spPr>
        <p:txBody>
          <a:bodyPr anchorCtr="0" anchor="ctr" bIns="83800" lIns="83800" spcFirstLastPara="1" rIns="83800" wrap="square" tIns="83800">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5703" name="Google Shape;5703;p520"/>
          <p:cNvSpPr txBox="1"/>
          <p:nvPr>
            <p:ph idx="1" type="subTitle"/>
          </p:nvPr>
        </p:nvSpPr>
        <p:spPr>
          <a:xfrm>
            <a:off x="826650" y="1005975"/>
            <a:ext cx="7490700" cy="328800"/>
          </a:xfrm>
          <a:prstGeom prst="rect">
            <a:avLst/>
          </a:prstGeom>
          <a:noFill/>
          <a:ln>
            <a:noFill/>
          </a:ln>
        </p:spPr>
        <p:txBody>
          <a:bodyPr anchorCtr="0" anchor="t" bIns="0" lIns="0" spcFirstLastPara="1" rIns="0" wrap="square" tIns="0">
            <a:noAutofit/>
          </a:bodyPr>
          <a:lstStyle>
            <a:lvl1pPr indent="0" lvl="0" marL="0" marR="0" rtl="0" algn="l">
              <a:lnSpc>
                <a:spcPct val="100000"/>
              </a:lnSpc>
              <a:spcBef>
                <a:spcPts val="0"/>
              </a:spcBef>
              <a:spcAft>
                <a:spcPts val="0"/>
              </a:spcAft>
              <a:buClr>
                <a:schemeClr val="dk1"/>
              </a:buClr>
              <a:buSzPts val="1200"/>
              <a:buFont typeface="Arial"/>
              <a:buNone/>
              <a:defRPr b="0" i="0" sz="17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chemeClr val="dk1"/>
              </a:buClr>
              <a:buSzPts val="1100"/>
              <a:buFont typeface="Arial"/>
              <a:buNone/>
              <a:defRPr b="0" i="0" sz="15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chemeClr val="dk1"/>
              </a:buClr>
              <a:buSzPts val="1100"/>
              <a:buFont typeface="Arial"/>
              <a:buNone/>
              <a:defRPr b="0" i="0" sz="15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chemeClr val="dk1"/>
              </a:buClr>
              <a:buSzPts val="1100"/>
              <a:buFont typeface="Arial"/>
              <a:buNone/>
              <a:defRPr b="0" i="0" sz="15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chemeClr val="dk1"/>
              </a:buClr>
              <a:buSzPts val="1100"/>
              <a:buFont typeface="Arial"/>
              <a:buNone/>
              <a:defRPr b="0" i="0" sz="15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chemeClr val="dk1"/>
              </a:buClr>
              <a:buSzPts val="1100"/>
              <a:buFont typeface="Arial"/>
              <a:buNone/>
              <a:defRPr b="0" i="0" sz="15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chemeClr val="dk1"/>
              </a:buClr>
              <a:buSzPts val="1100"/>
              <a:buFont typeface="Arial"/>
              <a:buNone/>
              <a:defRPr b="0" i="0" sz="15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chemeClr val="dk1"/>
              </a:buClr>
              <a:buSzPts val="1100"/>
              <a:buFont typeface="Arial"/>
              <a:buNone/>
              <a:defRPr b="0" i="0" sz="15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chemeClr val="dk1"/>
              </a:buClr>
              <a:buSzPts val="1100"/>
              <a:buFont typeface="Arial"/>
              <a:buNone/>
              <a:defRPr b="0" i="0" sz="1500" u="none" cap="none" strike="noStrike">
                <a:solidFill>
                  <a:schemeClr val="dk1"/>
                </a:solidFill>
                <a:latin typeface="Arial"/>
                <a:ea typeface="Arial"/>
                <a:cs typeface="Arial"/>
                <a:sym typeface="Arial"/>
              </a:defRPr>
            </a:lvl9pPr>
          </a:lstStyle>
          <a:p/>
        </p:txBody>
      </p:sp>
      <p:sp>
        <p:nvSpPr>
          <p:cNvPr id="5704" name="Google Shape;5704;p520"/>
          <p:cNvSpPr txBox="1"/>
          <p:nvPr>
            <p:ph idx="2" type="body"/>
          </p:nvPr>
        </p:nvSpPr>
        <p:spPr>
          <a:xfrm>
            <a:off x="826700" y="1625925"/>
            <a:ext cx="7490700" cy="26448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SzPts val="1200"/>
              <a:buChar char="▸"/>
              <a:defRPr/>
            </a:lvl1pPr>
            <a:lvl2pPr indent="-298450" lvl="1" marL="914400" rtl="0">
              <a:spcBef>
                <a:spcPts val="400"/>
              </a:spcBef>
              <a:spcAft>
                <a:spcPts val="0"/>
              </a:spcAft>
              <a:buSzPts val="1100"/>
              <a:buChar char="･"/>
              <a:defRPr/>
            </a:lvl2pPr>
            <a:lvl3pPr indent="-298450" lvl="2" marL="1371600" rtl="0">
              <a:spcBef>
                <a:spcPts val="400"/>
              </a:spcBef>
              <a:spcAft>
                <a:spcPts val="0"/>
              </a:spcAft>
              <a:buSzPts val="1100"/>
              <a:buChar char="･"/>
              <a:defRPr/>
            </a:lvl3pPr>
            <a:lvl4pPr indent="-298450" lvl="3" marL="1828800" rtl="0">
              <a:spcBef>
                <a:spcPts val="400"/>
              </a:spcBef>
              <a:spcAft>
                <a:spcPts val="0"/>
              </a:spcAft>
              <a:buSzPts val="1100"/>
              <a:buChar char="･"/>
              <a:defRPr/>
            </a:lvl4pPr>
            <a:lvl5pPr indent="-298450" lvl="4" marL="2286000" rtl="0">
              <a:spcBef>
                <a:spcPts val="400"/>
              </a:spcBef>
              <a:spcAft>
                <a:spcPts val="0"/>
              </a:spcAft>
              <a:buSzPts val="1100"/>
              <a:buChar char="･"/>
              <a:defRPr/>
            </a:lvl5pPr>
            <a:lvl6pPr indent="-298450" lvl="5" marL="2743200" rtl="0">
              <a:spcBef>
                <a:spcPts val="400"/>
              </a:spcBef>
              <a:spcAft>
                <a:spcPts val="0"/>
              </a:spcAft>
              <a:buSzPts val="1100"/>
              <a:buChar char="･"/>
              <a:defRPr/>
            </a:lvl6pPr>
            <a:lvl7pPr indent="-298450" lvl="6" marL="3200400" rtl="0">
              <a:spcBef>
                <a:spcPts val="400"/>
              </a:spcBef>
              <a:spcAft>
                <a:spcPts val="0"/>
              </a:spcAft>
              <a:buSzPts val="1100"/>
              <a:buChar char="･"/>
              <a:defRPr/>
            </a:lvl7pPr>
            <a:lvl8pPr indent="-298450" lvl="7" marL="3657600" rtl="0">
              <a:spcBef>
                <a:spcPts val="400"/>
              </a:spcBef>
              <a:spcAft>
                <a:spcPts val="0"/>
              </a:spcAft>
              <a:buSzPts val="1100"/>
              <a:buChar char="･"/>
              <a:defRPr/>
            </a:lvl8pPr>
            <a:lvl9pPr indent="-298450" lvl="8" marL="4114800" rtl="0">
              <a:spcBef>
                <a:spcPts val="400"/>
              </a:spcBef>
              <a:spcAft>
                <a:spcPts val="400"/>
              </a:spcAft>
              <a:buSzPts val="1100"/>
              <a:buChar char="･"/>
              <a:defRPr/>
            </a:lvl9pPr>
          </a:lstStyle>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_21">
    <p:spTree>
      <p:nvGrpSpPr>
        <p:cNvPr id="5705" name="Shape 5705"/>
        <p:cNvGrpSpPr/>
        <p:nvPr/>
      </p:nvGrpSpPr>
      <p:grpSpPr>
        <a:xfrm>
          <a:off x="0" y="0"/>
          <a:ext cx="0" cy="0"/>
          <a:chOff x="0" y="0"/>
          <a:chExt cx="0" cy="0"/>
        </a:xfrm>
      </p:grpSpPr>
      <p:sp>
        <p:nvSpPr>
          <p:cNvPr id="5706" name="Google Shape;5706;p521"/>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707" name="Google Shape;5707;p52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708" name="Google Shape;5708;p52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5709" name="Google Shape;5709;p521"/>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5710" name="Google Shape;5710;p52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711" name="Google Shape;5711;p521"/>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INTERNAL ONLY</a:t>
            </a:r>
            <a:endParaRPr sz="500">
              <a:solidFill>
                <a:srgbClr val="666666"/>
              </a:solidFill>
              <a:latin typeface="Overpass Light"/>
              <a:ea typeface="Overpass Light"/>
              <a:cs typeface="Overpass Light"/>
              <a:sym typeface="Overpass Light"/>
            </a:endParaRPr>
          </a:p>
        </p:txBody>
      </p:sp>
      <p:pic>
        <p:nvPicPr>
          <p:cNvPr id="5712" name="Google Shape;5712;p52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713" name="Google Shape;5713;p521"/>
          <p:cNvSpPr txBox="1"/>
          <p:nvPr>
            <p:ph idx="2"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CUSTOM_4_22">
    <p:spTree>
      <p:nvGrpSpPr>
        <p:cNvPr id="5714" name="Shape 5714"/>
        <p:cNvGrpSpPr/>
        <p:nvPr/>
      </p:nvGrpSpPr>
      <p:grpSpPr>
        <a:xfrm>
          <a:off x="0" y="0"/>
          <a:ext cx="0" cy="0"/>
          <a:chOff x="0" y="0"/>
          <a:chExt cx="0" cy="0"/>
        </a:xfrm>
      </p:grpSpPr>
      <p:sp>
        <p:nvSpPr>
          <p:cNvPr id="5715" name="Google Shape;5715;p52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716" name="Google Shape;5716;p52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717" name="Google Shape;5717;p52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5718" name="Google Shape;5718;p52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719" name="Google Shape;5719;p52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720" name="Google Shape;5720;p52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721" name="Google Shape;5721;p52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CUSTOM_4_23">
    <p:spTree>
      <p:nvGrpSpPr>
        <p:cNvPr id="5722" name="Shape 5722"/>
        <p:cNvGrpSpPr/>
        <p:nvPr/>
      </p:nvGrpSpPr>
      <p:grpSpPr>
        <a:xfrm>
          <a:off x="0" y="0"/>
          <a:ext cx="0" cy="0"/>
          <a:chOff x="0" y="0"/>
          <a:chExt cx="0" cy="0"/>
        </a:xfrm>
      </p:grpSpPr>
      <p:sp>
        <p:nvSpPr>
          <p:cNvPr id="5723" name="Google Shape;5723;p52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724" name="Google Shape;5724;p52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725" name="Google Shape;5725;p52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5726" name="Google Shape;5726;p52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727" name="Google Shape;5727;p52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728" name="Google Shape;5728;p52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729" name="Google Shape;5729;p52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1">
  <p:cSld name="CUSTOM_4_1_1_1">
    <p:spTree>
      <p:nvGrpSpPr>
        <p:cNvPr id="5730" name="Shape 5730"/>
        <p:cNvGrpSpPr/>
        <p:nvPr/>
      </p:nvGrpSpPr>
      <p:grpSpPr>
        <a:xfrm>
          <a:off x="0" y="0"/>
          <a:ext cx="0" cy="0"/>
          <a:chOff x="0" y="0"/>
          <a:chExt cx="0" cy="0"/>
        </a:xfrm>
      </p:grpSpPr>
      <p:cxnSp>
        <p:nvCxnSpPr>
          <p:cNvPr id="5731" name="Google Shape;5731;p524"/>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cxnSp>
        <p:nvCxnSpPr>
          <p:cNvPr id="5732" name="Google Shape;5732;p524"/>
          <p:cNvCxnSpPr/>
          <p:nvPr/>
        </p:nvCxnSpPr>
        <p:spPr>
          <a:xfrm rot="10800000">
            <a:off x="335825" y="4801200"/>
            <a:ext cx="0" cy="342300"/>
          </a:xfrm>
          <a:prstGeom prst="straightConnector1">
            <a:avLst/>
          </a:prstGeom>
          <a:noFill/>
          <a:ln cap="flat" cmpd="sng" w="9525">
            <a:solidFill>
              <a:srgbClr val="EE0000"/>
            </a:solidFill>
            <a:prstDash val="solid"/>
            <a:round/>
            <a:headEnd len="sm" w="sm" type="none"/>
            <a:tailEnd len="sm" w="sm" type="none"/>
          </a:ln>
        </p:spPr>
      </p:cxnSp>
      <p:pic>
        <p:nvPicPr>
          <p:cNvPr id="5733" name="Google Shape;5733;p524"/>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Tree>
  </p:cSld>
  <p:clrMapOvr>
    <a:masterClrMapping/>
  </p:clrMapOvr>
</p:sldLayout>
</file>

<file path=ppt/slideLayouts/slideLayout5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24">
    <p:spTree>
      <p:nvGrpSpPr>
        <p:cNvPr id="5734" name="Shape 5734"/>
        <p:cNvGrpSpPr/>
        <p:nvPr/>
      </p:nvGrpSpPr>
      <p:grpSpPr>
        <a:xfrm>
          <a:off x="0" y="0"/>
          <a:ext cx="0" cy="0"/>
          <a:chOff x="0" y="0"/>
          <a:chExt cx="0" cy="0"/>
        </a:xfrm>
      </p:grpSpPr>
      <p:sp>
        <p:nvSpPr>
          <p:cNvPr id="5735" name="Google Shape;5735;p525"/>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736" name="Google Shape;5736;p52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737" name="Google Shape;5737;p52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5738" name="Google Shape;5738;p52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739" name="Google Shape;5739;p52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740" name="Google Shape;5740;p525"/>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5741" name="Google Shape;5741;p52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742" name="Google Shape;5742;p525"/>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1">
  <p:cSld name="CUSTOM_4_31_1">
    <p:spTree>
      <p:nvGrpSpPr>
        <p:cNvPr id="5743" name="Shape 5743"/>
        <p:cNvGrpSpPr/>
        <p:nvPr/>
      </p:nvGrpSpPr>
      <p:grpSpPr>
        <a:xfrm>
          <a:off x="0" y="0"/>
          <a:ext cx="0" cy="0"/>
          <a:chOff x="0" y="0"/>
          <a:chExt cx="0" cy="0"/>
        </a:xfrm>
      </p:grpSpPr>
      <p:sp>
        <p:nvSpPr>
          <p:cNvPr id="5744" name="Google Shape;5744;p526"/>
          <p:cNvSpPr txBox="1"/>
          <p:nvPr>
            <p:ph type="title"/>
          </p:nvPr>
        </p:nvSpPr>
        <p:spPr>
          <a:xfrm>
            <a:off x="335831" y="709500"/>
            <a:ext cx="7493700" cy="725700"/>
          </a:xfrm>
          <a:prstGeom prst="rect">
            <a:avLst/>
          </a:prstGeom>
        </p:spPr>
        <p:txBody>
          <a:bodyPr anchorCtr="0" anchor="t" bIns="0" lIns="0" spcFirstLastPara="1" rIns="0" wrap="square" tIns="0">
            <a:noAutofit/>
          </a:bodyPr>
          <a:lstStyle>
            <a:lvl1pPr lvl="0" rtl="0">
              <a:lnSpc>
                <a:spcPct val="130000"/>
              </a:lnSpc>
              <a:spcBef>
                <a:spcPts val="0"/>
              </a:spcBef>
              <a:spcAft>
                <a:spcPts val="0"/>
              </a:spcAft>
              <a:buNone/>
              <a:defRPr b="1" sz="2000">
                <a:solidFill>
                  <a:srgbClr val="000000"/>
                </a:solidFill>
                <a:latin typeface="Overpass"/>
                <a:ea typeface="Overpass"/>
                <a:cs typeface="Overpass"/>
                <a:sym typeface="Overpass"/>
              </a:defRPr>
            </a:lvl1pPr>
            <a:lvl2pPr lvl="1" rtl="0">
              <a:lnSpc>
                <a:spcPct val="130000"/>
              </a:lnSpc>
              <a:spcBef>
                <a:spcPts val="0"/>
              </a:spcBef>
              <a:spcAft>
                <a:spcPts val="0"/>
              </a:spcAft>
              <a:buNone/>
              <a:defRPr b="1" sz="2000">
                <a:solidFill>
                  <a:srgbClr val="000000"/>
                </a:solidFill>
                <a:latin typeface="Overpass"/>
                <a:ea typeface="Overpass"/>
                <a:cs typeface="Overpass"/>
                <a:sym typeface="Overpass"/>
              </a:defRPr>
            </a:lvl2pPr>
            <a:lvl3pPr lvl="2" rtl="0">
              <a:lnSpc>
                <a:spcPct val="130000"/>
              </a:lnSpc>
              <a:spcBef>
                <a:spcPts val="0"/>
              </a:spcBef>
              <a:spcAft>
                <a:spcPts val="0"/>
              </a:spcAft>
              <a:buNone/>
              <a:defRPr b="1" sz="2000">
                <a:solidFill>
                  <a:srgbClr val="000000"/>
                </a:solidFill>
                <a:latin typeface="Overpass"/>
                <a:ea typeface="Overpass"/>
                <a:cs typeface="Overpass"/>
                <a:sym typeface="Overpass"/>
              </a:defRPr>
            </a:lvl3pPr>
            <a:lvl4pPr lvl="3" rtl="0">
              <a:lnSpc>
                <a:spcPct val="130000"/>
              </a:lnSpc>
              <a:spcBef>
                <a:spcPts val="0"/>
              </a:spcBef>
              <a:spcAft>
                <a:spcPts val="0"/>
              </a:spcAft>
              <a:buNone/>
              <a:defRPr b="1" sz="2000">
                <a:solidFill>
                  <a:srgbClr val="000000"/>
                </a:solidFill>
                <a:latin typeface="Overpass"/>
                <a:ea typeface="Overpass"/>
                <a:cs typeface="Overpass"/>
                <a:sym typeface="Overpass"/>
              </a:defRPr>
            </a:lvl4pPr>
            <a:lvl5pPr lvl="4" rtl="0">
              <a:lnSpc>
                <a:spcPct val="130000"/>
              </a:lnSpc>
              <a:spcBef>
                <a:spcPts val="0"/>
              </a:spcBef>
              <a:spcAft>
                <a:spcPts val="0"/>
              </a:spcAft>
              <a:buNone/>
              <a:defRPr b="1" sz="2000">
                <a:solidFill>
                  <a:srgbClr val="000000"/>
                </a:solidFill>
                <a:latin typeface="Overpass"/>
                <a:ea typeface="Overpass"/>
                <a:cs typeface="Overpass"/>
                <a:sym typeface="Overpass"/>
              </a:defRPr>
            </a:lvl5pPr>
            <a:lvl6pPr lvl="5" rtl="0">
              <a:lnSpc>
                <a:spcPct val="130000"/>
              </a:lnSpc>
              <a:spcBef>
                <a:spcPts val="0"/>
              </a:spcBef>
              <a:spcAft>
                <a:spcPts val="0"/>
              </a:spcAft>
              <a:buNone/>
              <a:defRPr b="1" sz="2000">
                <a:solidFill>
                  <a:srgbClr val="000000"/>
                </a:solidFill>
                <a:latin typeface="Overpass"/>
                <a:ea typeface="Overpass"/>
                <a:cs typeface="Overpass"/>
                <a:sym typeface="Overpass"/>
              </a:defRPr>
            </a:lvl6pPr>
            <a:lvl7pPr lvl="6" rtl="0">
              <a:lnSpc>
                <a:spcPct val="130000"/>
              </a:lnSpc>
              <a:spcBef>
                <a:spcPts val="0"/>
              </a:spcBef>
              <a:spcAft>
                <a:spcPts val="0"/>
              </a:spcAft>
              <a:buNone/>
              <a:defRPr b="1" sz="2000">
                <a:solidFill>
                  <a:srgbClr val="000000"/>
                </a:solidFill>
                <a:latin typeface="Overpass"/>
                <a:ea typeface="Overpass"/>
                <a:cs typeface="Overpass"/>
                <a:sym typeface="Overpass"/>
              </a:defRPr>
            </a:lvl7pPr>
            <a:lvl8pPr lvl="7" rtl="0">
              <a:lnSpc>
                <a:spcPct val="130000"/>
              </a:lnSpc>
              <a:spcBef>
                <a:spcPts val="0"/>
              </a:spcBef>
              <a:spcAft>
                <a:spcPts val="0"/>
              </a:spcAft>
              <a:buNone/>
              <a:defRPr b="1" sz="2000">
                <a:solidFill>
                  <a:srgbClr val="000000"/>
                </a:solidFill>
                <a:latin typeface="Overpass"/>
                <a:ea typeface="Overpass"/>
                <a:cs typeface="Overpass"/>
                <a:sym typeface="Overpass"/>
              </a:defRPr>
            </a:lvl8pPr>
            <a:lvl9pPr lvl="8" rtl="0">
              <a:lnSpc>
                <a:spcPct val="130000"/>
              </a:lnSpc>
              <a:spcBef>
                <a:spcPts val="0"/>
              </a:spcBef>
              <a:spcAft>
                <a:spcPts val="0"/>
              </a:spcAft>
              <a:buNone/>
              <a:defRPr b="1" sz="2000">
                <a:solidFill>
                  <a:srgbClr val="000000"/>
                </a:solidFill>
                <a:latin typeface="Overpass"/>
                <a:ea typeface="Overpass"/>
                <a:cs typeface="Overpass"/>
                <a:sym typeface="Overpass"/>
              </a:defRPr>
            </a:lvl9pPr>
          </a:lstStyle>
          <a:p/>
        </p:txBody>
      </p:sp>
      <p:cxnSp>
        <p:nvCxnSpPr>
          <p:cNvPr id="5745" name="Google Shape;5745;p52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746" name="Google Shape;5746;p52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5747" name="Google Shape;5747;p52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748" name="Google Shape;5748;p52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749" name="Google Shape;5749;p52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750" name="Google Shape;5750;p526"/>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1">
  <p:cSld name="CUSTOM_1_1">
    <p:spTree>
      <p:nvGrpSpPr>
        <p:cNvPr id="5751" name="Shape 5751"/>
        <p:cNvGrpSpPr/>
        <p:nvPr/>
      </p:nvGrpSpPr>
      <p:grpSpPr>
        <a:xfrm>
          <a:off x="0" y="0"/>
          <a:ext cx="0" cy="0"/>
          <a:chOff x="0" y="0"/>
          <a:chExt cx="0" cy="0"/>
        </a:xfrm>
      </p:grpSpPr>
      <p:sp>
        <p:nvSpPr>
          <p:cNvPr id="5752" name="Google Shape;5752;p527"/>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
        <p:nvSpPr>
          <p:cNvPr id="5753" name="Google Shape;5753;p527"/>
          <p:cNvSpPr txBox="1"/>
          <p:nvPr>
            <p:ph idx="1" type="body"/>
          </p:nvPr>
        </p:nvSpPr>
        <p:spPr>
          <a:xfrm>
            <a:off x="826700" y="1295475"/>
            <a:ext cx="7490700" cy="30984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292100" lvl="1" marL="914400" rtl="0">
              <a:spcBef>
                <a:spcPts val="400"/>
              </a:spcBef>
              <a:spcAft>
                <a:spcPts val="0"/>
              </a:spcAft>
              <a:buSzPts val="1000"/>
              <a:buChar char="･"/>
              <a:defRPr/>
            </a:lvl2pPr>
            <a:lvl3pPr indent="-292100" lvl="2" marL="1371600" rtl="0">
              <a:spcBef>
                <a:spcPts val="400"/>
              </a:spcBef>
              <a:spcAft>
                <a:spcPts val="0"/>
              </a:spcAft>
              <a:buSzPts val="1000"/>
              <a:buChar char="･"/>
              <a:defRPr/>
            </a:lvl3pPr>
            <a:lvl4pPr indent="-292100" lvl="3" marL="1828800" rtl="0">
              <a:spcBef>
                <a:spcPts val="400"/>
              </a:spcBef>
              <a:spcAft>
                <a:spcPts val="0"/>
              </a:spcAft>
              <a:buSzPts val="1000"/>
              <a:buChar char="･"/>
              <a:defRPr/>
            </a:lvl4pPr>
            <a:lvl5pPr indent="-292100" lvl="4" marL="2286000" rtl="0">
              <a:spcBef>
                <a:spcPts val="400"/>
              </a:spcBef>
              <a:spcAft>
                <a:spcPts val="0"/>
              </a:spcAft>
              <a:buSzPts val="1000"/>
              <a:buChar char="･"/>
              <a:defRPr/>
            </a:lvl5pPr>
            <a:lvl6pPr indent="-292100" lvl="5" marL="2743200" rtl="0">
              <a:spcBef>
                <a:spcPts val="400"/>
              </a:spcBef>
              <a:spcAft>
                <a:spcPts val="0"/>
              </a:spcAft>
              <a:buSzPts val="1000"/>
              <a:buChar char="･"/>
              <a:defRPr/>
            </a:lvl6pPr>
            <a:lvl7pPr indent="-292100" lvl="6" marL="3200400" rtl="0">
              <a:spcBef>
                <a:spcPts val="400"/>
              </a:spcBef>
              <a:spcAft>
                <a:spcPts val="0"/>
              </a:spcAft>
              <a:buSzPts val="1000"/>
              <a:buChar char="･"/>
              <a:defRPr/>
            </a:lvl7pPr>
            <a:lvl8pPr indent="-292100" lvl="7" marL="3657600" rtl="0">
              <a:spcBef>
                <a:spcPts val="400"/>
              </a:spcBef>
              <a:spcAft>
                <a:spcPts val="0"/>
              </a:spcAft>
              <a:buSzPts val="1000"/>
              <a:buChar char="･"/>
              <a:defRPr/>
            </a:lvl8pPr>
            <a:lvl9pPr indent="-292100" lvl="8" marL="4114800" rtl="0">
              <a:spcBef>
                <a:spcPts val="400"/>
              </a:spcBef>
              <a:spcAft>
                <a:spcPts val="400"/>
              </a:spcAft>
              <a:buSzPts val="1000"/>
              <a:buChar char="･"/>
              <a:defRPr/>
            </a:lvl9pPr>
          </a:lstStyle>
          <a:p/>
        </p:txBody>
      </p:sp>
      <p:sp>
        <p:nvSpPr>
          <p:cNvPr id="5754" name="Google Shape;5754;p527"/>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None/>
              <a:defRPr/>
            </a:lvl1pPr>
            <a:lvl2pPr lvl="1" rtl="0">
              <a:spcBef>
                <a:spcPts val="0"/>
              </a:spcBef>
              <a:spcAft>
                <a:spcPts val="0"/>
              </a:spcAft>
              <a:buClr>
                <a:schemeClr val="dk1"/>
              </a:buClr>
              <a:buSzPts val="2600"/>
              <a:buNone/>
              <a:defRPr>
                <a:solidFill>
                  <a:schemeClr val="dk1"/>
                </a:solidFill>
              </a:defRPr>
            </a:lvl2pPr>
            <a:lvl3pPr lvl="2" rtl="0">
              <a:spcBef>
                <a:spcPts val="0"/>
              </a:spcBef>
              <a:spcAft>
                <a:spcPts val="0"/>
              </a:spcAft>
              <a:buClr>
                <a:schemeClr val="dk1"/>
              </a:buClr>
              <a:buSzPts val="2600"/>
              <a:buNone/>
              <a:defRPr>
                <a:solidFill>
                  <a:schemeClr val="dk1"/>
                </a:solidFill>
              </a:defRPr>
            </a:lvl3pPr>
            <a:lvl4pPr lvl="3" rtl="0">
              <a:spcBef>
                <a:spcPts val="0"/>
              </a:spcBef>
              <a:spcAft>
                <a:spcPts val="0"/>
              </a:spcAft>
              <a:buClr>
                <a:schemeClr val="dk1"/>
              </a:buClr>
              <a:buSzPts val="2600"/>
              <a:buNone/>
              <a:defRPr>
                <a:solidFill>
                  <a:schemeClr val="dk1"/>
                </a:solidFill>
              </a:defRPr>
            </a:lvl4pPr>
            <a:lvl5pPr lvl="4" rtl="0">
              <a:spcBef>
                <a:spcPts val="0"/>
              </a:spcBef>
              <a:spcAft>
                <a:spcPts val="0"/>
              </a:spcAft>
              <a:buClr>
                <a:schemeClr val="dk1"/>
              </a:buClr>
              <a:buSzPts val="2600"/>
              <a:buNone/>
              <a:defRPr>
                <a:solidFill>
                  <a:schemeClr val="dk1"/>
                </a:solidFill>
              </a:defRPr>
            </a:lvl5pPr>
            <a:lvl6pPr lvl="5" rtl="0">
              <a:spcBef>
                <a:spcPts val="0"/>
              </a:spcBef>
              <a:spcAft>
                <a:spcPts val="0"/>
              </a:spcAft>
              <a:buClr>
                <a:schemeClr val="dk1"/>
              </a:buClr>
              <a:buSzPts val="2600"/>
              <a:buNone/>
              <a:defRPr>
                <a:solidFill>
                  <a:schemeClr val="dk1"/>
                </a:solidFill>
              </a:defRPr>
            </a:lvl6pPr>
            <a:lvl7pPr lvl="6" rtl="0">
              <a:spcBef>
                <a:spcPts val="0"/>
              </a:spcBef>
              <a:spcAft>
                <a:spcPts val="0"/>
              </a:spcAft>
              <a:buClr>
                <a:schemeClr val="dk1"/>
              </a:buClr>
              <a:buSzPts val="2600"/>
              <a:buNone/>
              <a:defRPr>
                <a:solidFill>
                  <a:schemeClr val="dk1"/>
                </a:solidFill>
              </a:defRPr>
            </a:lvl7pPr>
            <a:lvl8pPr lvl="7" rtl="0">
              <a:spcBef>
                <a:spcPts val="0"/>
              </a:spcBef>
              <a:spcAft>
                <a:spcPts val="0"/>
              </a:spcAft>
              <a:buClr>
                <a:schemeClr val="dk1"/>
              </a:buClr>
              <a:buSzPts val="2600"/>
              <a:buNone/>
              <a:defRPr>
                <a:solidFill>
                  <a:schemeClr val="dk1"/>
                </a:solidFill>
              </a:defRPr>
            </a:lvl8pPr>
            <a:lvl9pPr lvl="8" rtl="0">
              <a:spcBef>
                <a:spcPts val="0"/>
              </a:spcBef>
              <a:spcAft>
                <a:spcPts val="0"/>
              </a:spcAft>
              <a:buClr>
                <a:schemeClr val="dk1"/>
              </a:buClr>
              <a:buSzPts val="2600"/>
              <a:buNone/>
              <a:defRPr>
                <a:solidFill>
                  <a:schemeClr val="dk1"/>
                </a:solidFil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742" name="Shape 742"/>
        <p:cNvGrpSpPr/>
        <p:nvPr/>
      </p:nvGrpSpPr>
      <p:grpSpPr>
        <a:xfrm>
          <a:off x="0" y="0"/>
          <a:ext cx="0" cy="0"/>
          <a:chOff x="0" y="0"/>
          <a:chExt cx="0" cy="0"/>
        </a:xfrm>
      </p:grpSpPr>
      <p:cxnSp>
        <p:nvCxnSpPr>
          <p:cNvPr id="743" name="Google Shape;743;p5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44" name="Google Shape;744;p5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745" name="Google Shape;745;p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46" name="Google Shape;746;p54"/>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747" name="Google Shape;747;p54"/>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748" name="Google Shape;748;p54"/>
          <p:cNvSpPr txBox="1"/>
          <p:nvPr>
            <p:ph idx="2" type="subTitle"/>
          </p:nvPr>
        </p:nvSpPr>
        <p:spPr>
          <a:xfrm>
            <a:off x="1565888" y="1812319"/>
            <a:ext cx="6033600" cy="978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p:txBody>
      </p:sp>
      <p:sp>
        <p:nvSpPr>
          <p:cNvPr id="749" name="Google Shape;749;p54"/>
          <p:cNvSpPr txBox="1"/>
          <p:nvPr>
            <p:ph idx="3"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750" name="Google Shape;750;p5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751" name="Google Shape;751;p54"/>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5">
    <p:spTree>
      <p:nvGrpSpPr>
        <p:cNvPr id="5755" name="Shape 5755"/>
        <p:cNvGrpSpPr/>
        <p:nvPr/>
      </p:nvGrpSpPr>
      <p:grpSpPr>
        <a:xfrm>
          <a:off x="0" y="0"/>
          <a:ext cx="0" cy="0"/>
          <a:chOff x="0" y="0"/>
          <a:chExt cx="0" cy="0"/>
        </a:xfrm>
      </p:grpSpPr>
      <p:sp>
        <p:nvSpPr>
          <p:cNvPr id="5756" name="Google Shape;5756;p528"/>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5757" name="Google Shape;5757;p528"/>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5758" name="Google Shape;5758;p528"/>
          <p:cNvSpPr txBox="1"/>
          <p:nvPr>
            <p:ph idx="1" type="subTitle"/>
          </p:nvPr>
        </p:nvSpPr>
        <p:spPr>
          <a:xfrm>
            <a:off x="335831" y="41581"/>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5759" name="Google Shape;5759;p528"/>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5760" name="Google Shape;5760;p52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761" name="Google Shape;5761;p528"/>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
        <p:nvSpPr>
          <p:cNvPr id="5762" name="Google Shape;5762;p528"/>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42000"/>
              </a:lnSpc>
              <a:spcBef>
                <a:spcPts val="0"/>
              </a:spcBef>
              <a:spcAft>
                <a:spcPts val="0"/>
              </a:spcAft>
              <a:buSzPts val="1600"/>
              <a:buNone/>
              <a:defRPr sz="5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5">
  <p:cSld name="CUSTOM_4_26">
    <p:spTree>
      <p:nvGrpSpPr>
        <p:cNvPr id="5763" name="Shape 5763"/>
        <p:cNvGrpSpPr/>
        <p:nvPr/>
      </p:nvGrpSpPr>
      <p:grpSpPr>
        <a:xfrm>
          <a:off x="0" y="0"/>
          <a:ext cx="0" cy="0"/>
          <a:chOff x="0" y="0"/>
          <a:chExt cx="0" cy="0"/>
        </a:xfrm>
      </p:grpSpPr>
      <p:sp>
        <p:nvSpPr>
          <p:cNvPr id="5764" name="Google Shape;5764;p529"/>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765" name="Google Shape;5765;p52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766" name="Google Shape;5766;p52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5767" name="Google Shape;5767;p52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768" name="Google Shape;5768;p52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769" name="Google Shape;5769;p52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5770" name="Google Shape;5770;p52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771" name="Google Shape;5771;p529"/>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ck">
  <p:cSld name="CUSTOM_4_1_2">
    <p:bg>
      <p:bgPr>
        <a:solidFill>
          <a:srgbClr val="141414"/>
        </a:solidFill>
      </p:bgPr>
    </p:bg>
    <p:spTree>
      <p:nvGrpSpPr>
        <p:cNvPr id="5772" name="Shape 5772"/>
        <p:cNvGrpSpPr/>
        <p:nvPr/>
      </p:nvGrpSpPr>
      <p:grpSpPr>
        <a:xfrm>
          <a:off x="0" y="0"/>
          <a:ext cx="0" cy="0"/>
          <a:chOff x="0" y="0"/>
          <a:chExt cx="0" cy="0"/>
        </a:xfrm>
      </p:grpSpPr>
      <p:sp>
        <p:nvSpPr>
          <p:cNvPr id="5773" name="Google Shape;5773;p530"/>
          <p:cNvSpPr/>
          <p:nvPr/>
        </p:nvSpPr>
        <p:spPr>
          <a:xfrm>
            <a:off x="0" y="0"/>
            <a:ext cx="9144000" cy="5143500"/>
          </a:xfrm>
          <a:prstGeom prst="rect">
            <a:avLst/>
          </a:prstGeom>
          <a:solidFill>
            <a:srgbClr val="35353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774" name="Google Shape;5774;p530"/>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EBEBEB"/>
                </a:solidFill>
              </a:defRPr>
            </a:lvl1pPr>
            <a:lvl2pPr lvl="1" rtl="0" algn="ctr">
              <a:lnSpc>
                <a:spcPct val="130000"/>
              </a:lnSpc>
              <a:spcBef>
                <a:spcPts val="0"/>
              </a:spcBef>
              <a:spcAft>
                <a:spcPts val="0"/>
              </a:spcAft>
              <a:buNone/>
              <a:defRPr sz="2000">
                <a:solidFill>
                  <a:srgbClr val="EBEBEB"/>
                </a:solidFill>
              </a:defRPr>
            </a:lvl2pPr>
            <a:lvl3pPr lvl="2" rtl="0" algn="ctr">
              <a:lnSpc>
                <a:spcPct val="130000"/>
              </a:lnSpc>
              <a:spcBef>
                <a:spcPts val="0"/>
              </a:spcBef>
              <a:spcAft>
                <a:spcPts val="0"/>
              </a:spcAft>
              <a:buNone/>
              <a:defRPr sz="2000">
                <a:solidFill>
                  <a:srgbClr val="EBEBEB"/>
                </a:solidFill>
              </a:defRPr>
            </a:lvl3pPr>
            <a:lvl4pPr lvl="3" rtl="0" algn="ctr">
              <a:lnSpc>
                <a:spcPct val="130000"/>
              </a:lnSpc>
              <a:spcBef>
                <a:spcPts val="0"/>
              </a:spcBef>
              <a:spcAft>
                <a:spcPts val="0"/>
              </a:spcAft>
              <a:buNone/>
              <a:defRPr sz="2000">
                <a:solidFill>
                  <a:srgbClr val="EBEBEB"/>
                </a:solidFill>
              </a:defRPr>
            </a:lvl4pPr>
            <a:lvl5pPr lvl="4" rtl="0" algn="ctr">
              <a:lnSpc>
                <a:spcPct val="130000"/>
              </a:lnSpc>
              <a:spcBef>
                <a:spcPts val="0"/>
              </a:spcBef>
              <a:spcAft>
                <a:spcPts val="0"/>
              </a:spcAft>
              <a:buNone/>
              <a:defRPr sz="2000">
                <a:solidFill>
                  <a:srgbClr val="EBEBEB"/>
                </a:solidFill>
              </a:defRPr>
            </a:lvl5pPr>
            <a:lvl6pPr lvl="5" rtl="0" algn="ctr">
              <a:lnSpc>
                <a:spcPct val="130000"/>
              </a:lnSpc>
              <a:spcBef>
                <a:spcPts val="0"/>
              </a:spcBef>
              <a:spcAft>
                <a:spcPts val="0"/>
              </a:spcAft>
              <a:buNone/>
              <a:defRPr sz="2000">
                <a:solidFill>
                  <a:srgbClr val="EBEBEB"/>
                </a:solidFill>
              </a:defRPr>
            </a:lvl6pPr>
            <a:lvl7pPr lvl="6" rtl="0" algn="ctr">
              <a:lnSpc>
                <a:spcPct val="130000"/>
              </a:lnSpc>
              <a:spcBef>
                <a:spcPts val="0"/>
              </a:spcBef>
              <a:spcAft>
                <a:spcPts val="0"/>
              </a:spcAft>
              <a:buNone/>
              <a:defRPr sz="2000">
                <a:solidFill>
                  <a:srgbClr val="EBEBEB"/>
                </a:solidFill>
              </a:defRPr>
            </a:lvl7pPr>
            <a:lvl8pPr lvl="7" rtl="0" algn="ctr">
              <a:lnSpc>
                <a:spcPct val="130000"/>
              </a:lnSpc>
              <a:spcBef>
                <a:spcPts val="0"/>
              </a:spcBef>
              <a:spcAft>
                <a:spcPts val="0"/>
              </a:spcAft>
              <a:buNone/>
              <a:defRPr sz="2000">
                <a:solidFill>
                  <a:srgbClr val="EBEBEB"/>
                </a:solidFill>
              </a:defRPr>
            </a:lvl8pPr>
            <a:lvl9pPr lvl="8" rtl="0" algn="ctr">
              <a:lnSpc>
                <a:spcPct val="130000"/>
              </a:lnSpc>
              <a:spcBef>
                <a:spcPts val="0"/>
              </a:spcBef>
              <a:spcAft>
                <a:spcPts val="0"/>
              </a:spcAft>
              <a:buNone/>
              <a:defRPr sz="2000">
                <a:solidFill>
                  <a:srgbClr val="EBEBEB"/>
                </a:solidFill>
              </a:defRPr>
            </a:lvl9pPr>
          </a:lstStyle>
          <a:p/>
        </p:txBody>
      </p:sp>
      <p:pic>
        <p:nvPicPr>
          <p:cNvPr id="5775" name="Google Shape;5775;p530"/>
          <p:cNvPicPr preferRelativeResize="0"/>
          <p:nvPr/>
        </p:nvPicPr>
        <p:blipFill>
          <a:blip r:embed="rId2">
            <a:alphaModFix/>
          </a:blip>
          <a:stretch>
            <a:fillRect/>
          </a:stretch>
        </p:blipFill>
        <p:spPr>
          <a:xfrm>
            <a:off x="8033460" y="4734378"/>
            <a:ext cx="731888" cy="172209"/>
          </a:xfrm>
          <a:prstGeom prst="rect">
            <a:avLst/>
          </a:prstGeom>
          <a:noFill/>
          <a:ln>
            <a:noFill/>
          </a:ln>
        </p:spPr>
      </p:pic>
    </p:spTree>
  </p:cSld>
  <p:clrMapOvr>
    <a:masterClrMapping/>
  </p:clrMapOvr>
</p:sldLayout>
</file>

<file path=ppt/slideLayouts/slideLayout5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2">
  <p:cSld name="CUSTOM_4_1_3">
    <p:spTree>
      <p:nvGrpSpPr>
        <p:cNvPr id="5776" name="Shape 5776"/>
        <p:cNvGrpSpPr/>
        <p:nvPr/>
      </p:nvGrpSpPr>
      <p:grpSpPr>
        <a:xfrm>
          <a:off x="0" y="0"/>
          <a:ext cx="0" cy="0"/>
          <a:chOff x="0" y="0"/>
          <a:chExt cx="0" cy="0"/>
        </a:xfrm>
      </p:grpSpPr>
      <p:cxnSp>
        <p:nvCxnSpPr>
          <p:cNvPr id="5777" name="Google Shape;5777;p531"/>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cxnSp>
        <p:nvCxnSpPr>
          <p:cNvPr id="5778" name="Google Shape;5778;p531"/>
          <p:cNvCxnSpPr/>
          <p:nvPr/>
        </p:nvCxnSpPr>
        <p:spPr>
          <a:xfrm rot="10800000">
            <a:off x="335825" y="4801200"/>
            <a:ext cx="0" cy="342300"/>
          </a:xfrm>
          <a:prstGeom prst="straightConnector1">
            <a:avLst/>
          </a:prstGeom>
          <a:noFill/>
          <a:ln cap="flat" cmpd="sng" w="9525">
            <a:solidFill>
              <a:srgbClr val="EE0000"/>
            </a:solidFill>
            <a:prstDash val="solid"/>
            <a:round/>
            <a:headEnd len="sm" w="sm" type="none"/>
            <a:tailEnd len="sm" w="sm" type="none"/>
          </a:ln>
        </p:spPr>
      </p:cxnSp>
      <p:pic>
        <p:nvPicPr>
          <p:cNvPr id="5779" name="Google Shape;5779;p531"/>
          <p:cNvPicPr preferRelativeResize="0"/>
          <p:nvPr/>
        </p:nvPicPr>
        <p:blipFill rotWithShape="1">
          <a:blip r:embed="rId2">
            <a:alphaModFix/>
          </a:blip>
          <a:srcRect b="317" l="0" r="0" t="327"/>
          <a:stretch/>
        </p:blipFill>
        <p:spPr>
          <a:xfrm>
            <a:off x="8033459" y="4734938"/>
            <a:ext cx="731888" cy="171091"/>
          </a:xfrm>
          <a:prstGeom prst="rect">
            <a:avLst/>
          </a:prstGeom>
          <a:noFill/>
          <a:ln>
            <a:noFill/>
          </a:ln>
        </p:spPr>
      </p:pic>
    </p:spTree>
  </p:cSld>
  <p:clrMapOvr>
    <a:masterClrMapping/>
  </p:clrMapOvr>
</p:sldLayout>
</file>

<file path=ppt/slideLayouts/slideLayout5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6">
  <p:cSld name="CUSTOM_4_27">
    <p:spTree>
      <p:nvGrpSpPr>
        <p:cNvPr id="5780" name="Shape 5780"/>
        <p:cNvGrpSpPr/>
        <p:nvPr/>
      </p:nvGrpSpPr>
      <p:grpSpPr>
        <a:xfrm>
          <a:off x="0" y="0"/>
          <a:ext cx="0" cy="0"/>
          <a:chOff x="0" y="0"/>
          <a:chExt cx="0" cy="0"/>
        </a:xfrm>
      </p:grpSpPr>
      <p:sp>
        <p:nvSpPr>
          <p:cNvPr id="5781" name="Google Shape;5781;p532"/>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782" name="Google Shape;5782;p53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783" name="Google Shape;5783;p532"/>
          <p:cNvSpPr txBox="1"/>
          <p:nvPr>
            <p:ph idx="1" type="subTitle"/>
          </p:nvPr>
        </p:nvSpPr>
        <p:spPr>
          <a:xfrm>
            <a:off x="335831" y="41580"/>
            <a:ext cx="3861600" cy="612600"/>
          </a:xfrm>
          <a:prstGeom prst="rect">
            <a:avLst/>
          </a:prstGeom>
        </p:spPr>
        <p:txBody>
          <a:bodyPr anchorCtr="0" anchor="ctr" bIns="68600" lIns="329175" spcFirstLastPara="1" rIns="68600" wrap="square" tIns="68600">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5784" name="Google Shape;5784;p532"/>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5785" name="Google Shape;5785;p532"/>
          <p:cNvSpPr txBox="1"/>
          <p:nvPr>
            <p:ph idx="12" type="sldNum"/>
          </p:nvPr>
        </p:nvSpPr>
        <p:spPr>
          <a:xfrm>
            <a:off x="61481" y="4627167"/>
            <a:ext cx="5484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786" name="Google Shape;5786;p532"/>
          <p:cNvPicPr preferRelativeResize="0"/>
          <p:nvPr/>
        </p:nvPicPr>
        <p:blipFill rotWithShape="1">
          <a:blip r:embed="rId2">
            <a:alphaModFix/>
          </a:blip>
          <a:srcRect b="317" l="0" r="0" t="327"/>
          <a:stretch/>
        </p:blipFill>
        <p:spPr>
          <a:xfrm>
            <a:off x="8033460" y="4734938"/>
            <a:ext cx="731889" cy="171091"/>
          </a:xfrm>
          <a:prstGeom prst="rect">
            <a:avLst/>
          </a:prstGeom>
          <a:noFill/>
          <a:ln>
            <a:noFill/>
          </a:ln>
        </p:spPr>
      </p:pic>
      <p:sp>
        <p:nvSpPr>
          <p:cNvPr id="5787" name="Google Shape;5787;p532"/>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_1_1">
    <p:spTree>
      <p:nvGrpSpPr>
        <p:cNvPr id="5788" name="Shape 5788"/>
        <p:cNvGrpSpPr/>
        <p:nvPr/>
      </p:nvGrpSpPr>
      <p:grpSpPr>
        <a:xfrm>
          <a:off x="0" y="0"/>
          <a:ext cx="0" cy="0"/>
          <a:chOff x="0" y="0"/>
          <a:chExt cx="0" cy="0"/>
        </a:xfrm>
      </p:grpSpPr>
      <p:sp>
        <p:nvSpPr>
          <p:cNvPr id="5789" name="Google Shape;5789;p533"/>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790" name="Google Shape;5790;p53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791" name="Google Shape;5791;p53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5792" name="Google Shape;5792;p53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793" name="Google Shape;5793;p53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794" name="Google Shape;5794;p533"/>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5795" name="Google Shape;5795;p53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796" name="Google Shape;5796;p533"/>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 1">
  <p:cSld name=" 1">
    <p:spTree>
      <p:nvGrpSpPr>
        <p:cNvPr id="5797" name="Shape 5797"/>
        <p:cNvGrpSpPr/>
        <p:nvPr/>
      </p:nvGrpSpPr>
      <p:grpSpPr>
        <a:xfrm>
          <a:off x="0" y="0"/>
          <a:ext cx="0" cy="0"/>
          <a:chOff x="0" y="0"/>
          <a:chExt cx="0" cy="0"/>
        </a:xfrm>
      </p:grpSpPr>
      <p:pic>
        <p:nvPicPr>
          <p:cNvPr id="5798" name="Google Shape;5798;p53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5799" name="Google Shape;5799;p53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5800" name="Google Shape;5800;p53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801" name="Google Shape;5801;p534"/>
          <p:cNvSpPr txBox="1"/>
          <p:nvPr/>
        </p:nvSpPr>
        <p:spPr>
          <a:xfrm>
            <a:off x="6404250" y="82219"/>
            <a:ext cx="25764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b="1" lang="en" sz="1100">
                <a:solidFill>
                  <a:schemeClr val="accent1"/>
                </a:solidFill>
                <a:latin typeface="Red Hat Text"/>
                <a:ea typeface="Red Hat Text"/>
                <a:cs typeface="Red Hat Text"/>
                <a:sym typeface="Red Hat Text"/>
              </a:rPr>
              <a:t>Red Hat Confidential</a:t>
            </a:r>
            <a:endParaRPr b="1" sz="1100">
              <a:solidFill>
                <a:schemeClr val="accent1"/>
              </a:solidFill>
              <a:latin typeface="Red Hat Text"/>
              <a:ea typeface="Red Hat Text"/>
              <a:cs typeface="Red Hat Text"/>
              <a:sym typeface="Red Hat Text"/>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5">
  <p:cSld name="CUSTOM_1_6">
    <p:spTree>
      <p:nvGrpSpPr>
        <p:cNvPr id="5802" name="Shape 5802"/>
        <p:cNvGrpSpPr/>
        <p:nvPr/>
      </p:nvGrpSpPr>
      <p:grpSpPr>
        <a:xfrm>
          <a:off x="0" y="0"/>
          <a:ext cx="0" cy="0"/>
          <a:chOff x="0" y="0"/>
          <a:chExt cx="0" cy="0"/>
        </a:xfrm>
      </p:grpSpPr>
      <p:sp>
        <p:nvSpPr>
          <p:cNvPr id="5803" name="Google Shape;5803;p535"/>
          <p:cNvSpPr txBox="1"/>
          <p:nvPr>
            <p:ph idx="1" type="body"/>
          </p:nvPr>
        </p:nvSpPr>
        <p:spPr>
          <a:xfrm>
            <a:off x="826700" y="1233775"/>
            <a:ext cx="7490700" cy="32901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Overpass"/>
              <a:buChar char="▸"/>
              <a:defRPr>
                <a:latin typeface="Overpass"/>
                <a:ea typeface="Overpass"/>
                <a:cs typeface="Overpass"/>
                <a:sym typeface="Overpass"/>
              </a:defRPr>
            </a:lvl1pPr>
            <a:lvl2pPr indent="-292100" lvl="1" marL="914400" rtl="0">
              <a:spcBef>
                <a:spcPts val="400"/>
              </a:spcBef>
              <a:spcAft>
                <a:spcPts val="0"/>
              </a:spcAft>
              <a:buSzPts val="1000"/>
              <a:buFont typeface="Overpass"/>
              <a:buChar char="･"/>
              <a:defRPr>
                <a:latin typeface="Overpass"/>
                <a:ea typeface="Overpass"/>
                <a:cs typeface="Overpass"/>
                <a:sym typeface="Overpass"/>
              </a:defRPr>
            </a:lvl2pPr>
            <a:lvl3pPr indent="-292100" lvl="2" marL="1371600" rtl="0">
              <a:spcBef>
                <a:spcPts val="400"/>
              </a:spcBef>
              <a:spcAft>
                <a:spcPts val="0"/>
              </a:spcAft>
              <a:buSzPts val="1000"/>
              <a:buFont typeface="Overpass"/>
              <a:buChar char="･"/>
              <a:defRPr>
                <a:latin typeface="Overpass"/>
                <a:ea typeface="Overpass"/>
                <a:cs typeface="Overpass"/>
                <a:sym typeface="Overpass"/>
              </a:defRPr>
            </a:lvl3pPr>
            <a:lvl4pPr indent="-292100" lvl="3" marL="1828800" rtl="0">
              <a:spcBef>
                <a:spcPts val="400"/>
              </a:spcBef>
              <a:spcAft>
                <a:spcPts val="0"/>
              </a:spcAft>
              <a:buSzPts val="1000"/>
              <a:buFont typeface="Overpass"/>
              <a:buChar char="･"/>
              <a:defRPr>
                <a:latin typeface="Overpass"/>
                <a:ea typeface="Overpass"/>
                <a:cs typeface="Overpass"/>
                <a:sym typeface="Overpass"/>
              </a:defRPr>
            </a:lvl4pPr>
            <a:lvl5pPr indent="-292100" lvl="4" marL="2286000" rtl="0">
              <a:spcBef>
                <a:spcPts val="400"/>
              </a:spcBef>
              <a:spcAft>
                <a:spcPts val="0"/>
              </a:spcAft>
              <a:buSzPts val="1000"/>
              <a:buFont typeface="Overpass"/>
              <a:buChar char="･"/>
              <a:defRPr>
                <a:latin typeface="Overpass"/>
                <a:ea typeface="Overpass"/>
                <a:cs typeface="Overpass"/>
                <a:sym typeface="Overpass"/>
              </a:defRPr>
            </a:lvl5pPr>
            <a:lvl6pPr indent="-292100" lvl="5" marL="2743200" rtl="0">
              <a:spcBef>
                <a:spcPts val="400"/>
              </a:spcBef>
              <a:spcAft>
                <a:spcPts val="0"/>
              </a:spcAft>
              <a:buSzPts val="1000"/>
              <a:buFont typeface="Overpass"/>
              <a:buChar char="･"/>
              <a:defRPr>
                <a:latin typeface="Overpass"/>
                <a:ea typeface="Overpass"/>
                <a:cs typeface="Overpass"/>
                <a:sym typeface="Overpass"/>
              </a:defRPr>
            </a:lvl6pPr>
            <a:lvl7pPr indent="-292100" lvl="6" marL="3200400" rtl="0">
              <a:spcBef>
                <a:spcPts val="400"/>
              </a:spcBef>
              <a:spcAft>
                <a:spcPts val="0"/>
              </a:spcAft>
              <a:buSzPts val="1000"/>
              <a:buFont typeface="Overpass"/>
              <a:buChar char="･"/>
              <a:defRPr>
                <a:latin typeface="Overpass"/>
                <a:ea typeface="Overpass"/>
                <a:cs typeface="Overpass"/>
                <a:sym typeface="Overpass"/>
              </a:defRPr>
            </a:lvl7pPr>
            <a:lvl8pPr indent="-292100" lvl="7" marL="3657600" rtl="0">
              <a:spcBef>
                <a:spcPts val="400"/>
              </a:spcBef>
              <a:spcAft>
                <a:spcPts val="0"/>
              </a:spcAft>
              <a:buSzPts val="1000"/>
              <a:buFont typeface="Overpass"/>
              <a:buChar char="･"/>
              <a:defRPr>
                <a:latin typeface="Overpass"/>
                <a:ea typeface="Overpass"/>
                <a:cs typeface="Overpass"/>
                <a:sym typeface="Overpass"/>
              </a:defRPr>
            </a:lvl8pPr>
            <a:lvl9pPr indent="-292100" lvl="8" marL="4114800" rtl="0">
              <a:spcBef>
                <a:spcPts val="400"/>
              </a:spcBef>
              <a:spcAft>
                <a:spcPts val="400"/>
              </a:spcAft>
              <a:buSzPts val="1000"/>
              <a:buFont typeface="Overpass"/>
              <a:buChar char="･"/>
              <a:defRPr>
                <a:latin typeface="Overpass"/>
                <a:ea typeface="Overpass"/>
                <a:cs typeface="Overpass"/>
                <a:sym typeface="Overpass"/>
              </a:defRPr>
            </a:lvl9pPr>
          </a:lstStyle>
          <a:p/>
        </p:txBody>
      </p:sp>
      <p:sp>
        <p:nvSpPr>
          <p:cNvPr id="5804" name="Google Shape;5804;p535"/>
          <p:cNvSpPr txBox="1"/>
          <p:nvPr>
            <p:ph type="title"/>
          </p:nvPr>
        </p:nvSpPr>
        <p:spPr>
          <a:xfrm>
            <a:off x="826650" y="0"/>
            <a:ext cx="7490700" cy="1063200"/>
          </a:xfrm>
          <a:prstGeom prst="rect">
            <a:avLst/>
          </a:prstGeom>
        </p:spPr>
        <p:txBody>
          <a:bodyPr anchorCtr="0" anchor="b" bIns="0" lIns="0" spcFirstLastPara="1" rIns="0" wrap="square" tIns="0">
            <a:noAutofit/>
          </a:bodyPr>
          <a:lstStyle>
            <a:lvl1pPr lvl="0" rtl="0">
              <a:spcBef>
                <a:spcPts val="0"/>
              </a:spcBef>
              <a:spcAft>
                <a:spcPts val="0"/>
              </a:spcAft>
              <a:buSzPts val="2600"/>
              <a:buFont typeface="Overpass"/>
              <a:buNone/>
              <a:defRPr>
                <a:latin typeface="Overpass"/>
                <a:ea typeface="Overpass"/>
                <a:cs typeface="Overpass"/>
                <a:sym typeface="Overpass"/>
              </a:defRPr>
            </a:lvl1pPr>
            <a:lvl2pPr lvl="1"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600"/>
              <a:buFont typeface="Proxima Nova"/>
              <a:buNone/>
              <a:defRPr b="0">
                <a:solidFill>
                  <a:schemeClr val="dk1"/>
                </a:solidFill>
                <a:latin typeface="Proxima Nova"/>
                <a:ea typeface="Proxima Nova"/>
                <a:cs typeface="Proxima Nova"/>
                <a:sym typeface="Proxima Nova"/>
              </a:defRPr>
            </a:lvl9pPr>
          </a:lstStyle>
          <a:p/>
        </p:txBody>
      </p:sp>
      <p:pic>
        <p:nvPicPr>
          <p:cNvPr id="5805" name="Google Shape;5805;p53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5806" name="Google Shape;5806;p53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5807" name="Google Shape;5807;p53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Layout>
</file>

<file path=ppt/slideLayouts/slideLayout5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7">
  <p:cSld name="CUSTOM_4_28">
    <p:spTree>
      <p:nvGrpSpPr>
        <p:cNvPr id="5808" name="Shape 5808"/>
        <p:cNvGrpSpPr/>
        <p:nvPr/>
      </p:nvGrpSpPr>
      <p:grpSpPr>
        <a:xfrm>
          <a:off x="0" y="0"/>
          <a:ext cx="0" cy="0"/>
          <a:chOff x="0" y="0"/>
          <a:chExt cx="0" cy="0"/>
        </a:xfrm>
      </p:grpSpPr>
      <p:sp>
        <p:nvSpPr>
          <p:cNvPr id="5809" name="Google Shape;5809;p536"/>
          <p:cNvSpPr txBox="1"/>
          <p:nvPr>
            <p:ph type="title"/>
          </p:nvPr>
        </p:nvSpPr>
        <p:spPr>
          <a:xfrm>
            <a:off x="1314450" y="709500"/>
            <a:ext cx="6515100" cy="7257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1900">
                <a:solidFill>
                  <a:srgbClr val="000000"/>
                </a:solidFill>
              </a:defRPr>
            </a:lvl1pPr>
            <a:lvl2pPr lvl="1" rtl="0" algn="ctr">
              <a:lnSpc>
                <a:spcPct val="130000"/>
              </a:lnSpc>
              <a:spcBef>
                <a:spcPts val="0"/>
              </a:spcBef>
              <a:spcAft>
                <a:spcPts val="0"/>
              </a:spcAft>
              <a:buNone/>
              <a:defRPr sz="1900">
                <a:solidFill>
                  <a:srgbClr val="000000"/>
                </a:solidFill>
              </a:defRPr>
            </a:lvl2pPr>
            <a:lvl3pPr lvl="2" rtl="0" algn="ctr">
              <a:lnSpc>
                <a:spcPct val="130000"/>
              </a:lnSpc>
              <a:spcBef>
                <a:spcPts val="0"/>
              </a:spcBef>
              <a:spcAft>
                <a:spcPts val="0"/>
              </a:spcAft>
              <a:buNone/>
              <a:defRPr sz="1900">
                <a:solidFill>
                  <a:srgbClr val="000000"/>
                </a:solidFill>
              </a:defRPr>
            </a:lvl3pPr>
            <a:lvl4pPr lvl="3" rtl="0" algn="ctr">
              <a:lnSpc>
                <a:spcPct val="130000"/>
              </a:lnSpc>
              <a:spcBef>
                <a:spcPts val="0"/>
              </a:spcBef>
              <a:spcAft>
                <a:spcPts val="0"/>
              </a:spcAft>
              <a:buNone/>
              <a:defRPr sz="1900">
                <a:solidFill>
                  <a:srgbClr val="000000"/>
                </a:solidFill>
              </a:defRPr>
            </a:lvl4pPr>
            <a:lvl5pPr lvl="4" rtl="0" algn="ctr">
              <a:lnSpc>
                <a:spcPct val="130000"/>
              </a:lnSpc>
              <a:spcBef>
                <a:spcPts val="0"/>
              </a:spcBef>
              <a:spcAft>
                <a:spcPts val="0"/>
              </a:spcAft>
              <a:buNone/>
              <a:defRPr sz="1900">
                <a:solidFill>
                  <a:srgbClr val="000000"/>
                </a:solidFill>
              </a:defRPr>
            </a:lvl5pPr>
            <a:lvl6pPr lvl="5" rtl="0" algn="ctr">
              <a:lnSpc>
                <a:spcPct val="130000"/>
              </a:lnSpc>
              <a:spcBef>
                <a:spcPts val="0"/>
              </a:spcBef>
              <a:spcAft>
                <a:spcPts val="0"/>
              </a:spcAft>
              <a:buNone/>
              <a:defRPr sz="1900">
                <a:solidFill>
                  <a:srgbClr val="000000"/>
                </a:solidFill>
              </a:defRPr>
            </a:lvl6pPr>
            <a:lvl7pPr lvl="6" rtl="0" algn="ctr">
              <a:lnSpc>
                <a:spcPct val="130000"/>
              </a:lnSpc>
              <a:spcBef>
                <a:spcPts val="0"/>
              </a:spcBef>
              <a:spcAft>
                <a:spcPts val="0"/>
              </a:spcAft>
              <a:buNone/>
              <a:defRPr sz="1900">
                <a:solidFill>
                  <a:srgbClr val="000000"/>
                </a:solidFill>
              </a:defRPr>
            </a:lvl7pPr>
            <a:lvl8pPr lvl="7" rtl="0" algn="ctr">
              <a:lnSpc>
                <a:spcPct val="130000"/>
              </a:lnSpc>
              <a:spcBef>
                <a:spcPts val="0"/>
              </a:spcBef>
              <a:spcAft>
                <a:spcPts val="0"/>
              </a:spcAft>
              <a:buNone/>
              <a:defRPr sz="1900">
                <a:solidFill>
                  <a:srgbClr val="000000"/>
                </a:solidFill>
              </a:defRPr>
            </a:lvl8pPr>
            <a:lvl9pPr lvl="8" rtl="0" algn="ctr">
              <a:lnSpc>
                <a:spcPct val="130000"/>
              </a:lnSpc>
              <a:spcBef>
                <a:spcPts val="0"/>
              </a:spcBef>
              <a:spcAft>
                <a:spcPts val="0"/>
              </a:spcAft>
              <a:buNone/>
              <a:defRPr sz="1900">
                <a:solidFill>
                  <a:srgbClr val="000000"/>
                </a:solidFill>
              </a:defRPr>
            </a:lvl9pPr>
          </a:lstStyle>
          <a:p/>
        </p:txBody>
      </p:sp>
      <p:cxnSp>
        <p:nvCxnSpPr>
          <p:cNvPr id="5810" name="Google Shape;5810;p53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5811" name="Google Shape;5811;p536"/>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5812" name="Google Shape;5812;p53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5813" name="Google Shape;5813;p536"/>
          <p:cNvSpPr/>
          <p:nvPr/>
        </p:nvSpPr>
        <p:spPr>
          <a:xfrm>
            <a:off x="8033460" y="4734938"/>
            <a:ext cx="731888" cy="171091"/>
          </a:xfrm>
          <a:prstGeom prst="rect">
            <a:avLst/>
          </a:prstGeom>
          <a:noFill/>
          <a:ln>
            <a:noFill/>
          </a:ln>
        </p:spPr>
      </p:sp>
      <p:sp>
        <p:nvSpPr>
          <p:cNvPr id="5814" name="Google Shape;5814;p536"/>
          <p:cNvSpPr txBox="1"/>
          <p:nvPr>
            <p:ph idx="1" type="subTitle"/>
          </p:nvPr>
        </p:nvSpPr>
        <p:spPr>
          <a:xfrm>
            <a:off x="663788" y="4627163"/>
            <a:ext cx="6887100" cy="4197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400">
                <a:solidFill>
                  <a:srgbClr val="4D4D4F"/>
                </a:solidFill>
              </a:defRPr>
            </a:lvl1pPr>
            <a:lvl2pPr lvl="1" rtl="0">
              <a:lnSpc>
                <a:spcPct val="142000"/>
              </a:lnSpc>
              <a:spcBef>
                <a:spcPts val="0"/>
              </a:spcBef>
              <a:spcAft>
                <a:spcPts val="0"/>
              </a:spcAft>
              <a:buNone/>
              <a:defRPr sz="400">
                <a:solidFill>
                  <a:srgbClr val="4D4D4F"/>
                </a:solidFill>
              </a:defRPr>
            </a:lvl2pPr>
            <a:lvl3pPr lvl="2" rtl="0">
              <a:lnSpc>
                <a:spcPct val="142000"/>
              </a:lnSpc>
              <a:spcBef>
                <a:spcPts val="0"/>
              </a:spcBef>
              <a:spcAft>
                <a:spcPts val="0"/>
              </a:spcAft>
              <a:buNone/>
              <a:defRPr sz="400">
                <a:solidFill>
                  <a:srgbClr val="4D4D4F"/>
                </a:solidFill>
              </a:defRPr>
            </a:lvl3pPr>
            <a:lvl4pPr lvl="3" rtl="0">
              <a:lnSpc>
                <a:spcPct val="142000"/>
              </a:lnSpc>
              <a:spcBef>
                <a:spcPts val="0"/>
              </a:spcBef>
              <a:spcAft>
                <a:spcPts val="0"/>
              </a:spcAft>
              <a:buNone/>
              <a:defRPr sz="400">
                <a:solidFill>
                  <a:srgbClr val="4D4D4F"/>
                </a:solidFill>
              </a:defRPr>
            </a:lvl4pPr>
            <a:lvl5pPr lvl="4" rtl="0">
              <a:lnSpc>
                <a:spcPct val="142000"/>
              </a:lnSpc>
              <a:spcBef>
                <a:spcPts val="0"/>
              </a:spcBef>
              <a:spcAft>
                <a:spcPts val="0"/>
              </a:spcAft>
              <a:buNone/>
              <a:defRPr sz="400">
                <a:solidFill>
                  <a:srgbClr val="4D4D4F"/>
                </a:solidFill>
              </a:defRPr>
            </a:lvl5pPr>
            <a:lvl6pPr lvl="5" rtl="0">
              <a:lnSpc>
                <a:spcPct val="142000"/>
              </a:lnSpc>
              <a:spcBef>
                <a:spcPts val="0"/>
              </a:spcBef>
              <a:spcAft>
                <a:spcPts val="0"/>
              </a:spcAft>
              <a:buNone/>
              <a:defRPr sz="400">
                <a:solidFill>
                  <a:srgbClr val="4D4D4F"/>
                </a:solidFill>
              </a:defRPr>
            </a:lvl6pPr>
            <a:lvl7pPr lvl="6" rtl="0">
              <a:lnSpc>
                <a:spcPct val="142000"/>
              </a:lnSpc>
              <a:spcBef>
                <a:spcPts val="0"/>
              </a:spcBef>
              <a:spcAft>
                <a:spcPts val="0"/>
              </a:spcAft>
              <a:buNone/>
              <a:defRPr sz="400">
                <a:solidFill>
                  <a:srgbClr val="4D4D4F"/>
                </a:solidFill>
              </a:defRPr>
            </a:lvl7pPr>
            <a:lvl8pPr lvl="7" rtl="0">
              <a:lnSpc>
                <a:spcPct val="142000"/>
              </a:lnSpc>
              <a:spcBef>
                <a:spcPts val="0"/>
              </a:spcBef>
              <a:spcAft>
                <a:spcPts val="0"/>
              </a:spcAft>
              <a:buNone/>
              <a:defRPr sz="400">
                <a:solidFill>
                  <a:srgbClr val="4D4D4F"/>
                </a:solidFill>
              </a:defRPr>
            </a:lvl8pPr>
            <a:lvl9pPr lvl="8" rtl="0">
              <a:lnSpc>
                <a:spcPct val="142000"/>
              </a:lnSpc>
              <a:spcBef>
                <a:spcPts val="0"/>
              </a:spcBef>
              <a:spcAft>
                <a:spcPts val="0"/>
              </a:spcAft>
              <a:buNone/>
              <a:defRPr sz="400">
                <a:solidFill>
                  <a:srgbClr val="4D4D4F"/>
                </a:solidFill>
              </a:defRPr>
            </a:lvl9pPr>
          </a:lstStyle>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1">
  <p:cSld name="TITLE_AND_BODY_10">
    <p:spTree>
      <p:nvGrpSpPr>
        <p:cNvPr id="5815" name="Shape 5815"/>
        <p:cNvGrpSpPr/>
        <p:nvPr/>
      </p:nvGrpSpPr>
      <p:grpSpPr>
        <a:xfrm>
          <a:off x="0" y="0"/>
          <a:ext cx="0" cy="0"/>
          <a:chOff x="0" y="0"/>
          <a:chExt cx="0" cy="0"/>
        </a:xfrm>
      </p:grpSpPr>
      <p:sp>
        <p:nvSpPr>
          <p:cNvPr id="5816" name="Google Shape;5816;p537"/>
          <p:cNvSpPr txBox="1"/>
          <p:nvPr>
            <p:ph type="title"/>
          </p:nvPr>
        </p:nvSpPr>
        <p:spPr>
          <a:xfrm>
            <a:off x="457185" y="205200"/>
            <a:ext cx="8229300" cy="858600"/>
          </a:xfrm>
          <a:prstGeom prst="rect">
            <a:avLst/>
          </a:prstGeom>
          <a:noFill/>
          <a:ln>
            <a:noFill/>
          </a:ln>
        </p:spPr>
        <p:txBody>
          <a:bodyPr anchorCtr="0" anchor="b" bIns="0" lIns="0" spcFirstLastPara="1" rIns="0" wrap="square" tIns="0">
            <a:noAutofit/>
          </a:bodyPr>
          <a:lstStyle>
            <a:lvl1pPr lvl="0" rtl="0">
              <a:spcBef>
                <a:spcPts val="0"/>
              </a:spcBef>
              <a:spcAft>
                <a:spcPts val="0"/>
              </a:spcAft>
              <a:buSzPts val="2600"/>
              <a:buFont typeface="Arial"/>
              <a:buNone/>
              <a:defRPr/>
            </a:lvl1pPr>
            <a:lvl2pPr lvl="1" rtl="0">
              <a:spcBef>
                <a:spcPts val="0"/>
              </a:spcBef>
              <a:spcAft>
                <a:spcPts val="0"/>
              </a:spcAft>
              <a:buSzPts val="2600"/>
              <a:buNone/>
              <a:defRPr sz="3300">
                <a:solidFill>
                  <a:schemeClr val="dk1"/>
                </a:solidFill>
                <a:latin typeface="Proxima Nova"/>
                <a:ea typeface="Proxima Nova"/>
                <a:cs typeface="Proxima Nova"/>
                <a:sym typeface="Proxima Nova"/>
              </a:defRPr>
            </a:lvl2pPr>
            <a:lvl3pPr lvl="2" rtl="0">
              <a:spcBef>
                <a:spcPts val="0"/>
              </a:spcBef>
              <a:spcAft>
                <a:spcPts val="0"/>
              </a:spcAft>
              <a:buSzPts val="2600"/>
              <a:buNone/>
              <a:defRPr sz="3300">
                <a:solidFill>
                  <a:schemeClr val="dk1"/>
                </a:solidFill>
                <a:latin typeface="Proxima Nova"/>
                <a:ea typeface="Proxima Nova"/>
                <a:cs typeface="Proxima Nova"/>
                <a:sym typeface="Proxima Nova"/>
              </a:defRPr>
            </a:lvl3pPr>
            <a:lvl4pPr lvl="3" rtl="0">
              <a:spcBef>
                <a:spcPts val="0"/>
              </a:spcBef>
              <a:spcAft>
                <a:spcPts val="0"/>
              </a:spcAft>
              <a:buSzPts val="2600"/>
              <a:buNone/>
              <a:defRPr sz="3300">
                <a:solidFill>
                  <a:schemeClr val="dk1"/>
                </a:solidFill>
                <a:latin typeface="Proxima Nova"/>
                <a:ea typeface="Proxima Nova"/>
                <a:cs typeface="Proxima Nova"/>
                <a:sym typeface="Proxima Nova"/>
              </a:defRPr>
            </a:lvl4pPr>
            <a:lvl5pPr lvl="4" rtl="0">
              <a:spcBef>
                <a:spcPts val="0"/>
              </a:spcBef>
              <a:spcAft>
                <a:spcPts val="0"/>
              </a:spcAft>
              <a:buSzPts val="2600"/>
              <a:buNone/>
              <a:defRPr sz="3300">
                <a:solidFill>
                  <a:schemeClr val="dk1"/>
                </a:solidFill>
                <a:latin typeface="Proxima Nova"/>
                <a:ea typeface="Proxima Nova"/>
                <a:cs typeface="Proxima Nova"/>
                <a:sym typeface="Proxima Nova"/>
              </a:defRPr>
            </a:lvl5pPr>
            <a:lvl6pPr lvl="5" rtl="0">
              <a:spcBef>
                <a:spcPts val="0"/>
              </a:spcBef>
              <a:spcAft>
                <a:spcPts val="0"/>
              </a:spcAft>
              <a:buSzPts val="2600"/>
              <a:buNone/>
              <a:defRPr sz="3300">
                <a:solidFill>
                  <a:schemeClr val="dk1"/>
                </a:solidFill>
                <a:latin typeface="Proxima Nova"/>
                <a:ea typeface="Proxima Nova"/>
                <a:cs typeface="Proxima Nova"/>
                <a:sym typeface="Proxima Nova"/>
              </a:defRPr>
            </a:lvl6pPr>
            <a:lvl7pPr lvl="6" rtl="0">
              <a:spcBef>
                <a:spcPts val="0"/>
              </a:spcBef>
              <a:spcAft>
                <a:spcPts val="0"/>
              </a:spcAft>
              <a:buSzPts val="2600"/>
              <a:buNone/>
              <a:defRPr sz="3300">
                <a:solidFill>
                  <a:schemeClr val="dk1"/>
                </a:solidFill>
                <a:latin typeface="Proxima Nova"/>
                <a:ea typeface="Proxima Nova"/>
                <a:cs typeface="Proxima Nova"/>
                <a:sym typeface="Proxima Nova"/>
              </a:defRPr>
            </a:lvl7pPr>
            <a:lvl8pPr lvl="7" rtl="0">
              <a:spcBef>
                <a:spcPts val="0"/>
              </a:spcBef>
              <a:spcAft>
                <a:spcPts val="0"/>
              </a:spcAft>
              <a:buSzPts val="2600"/>
              <a:buNone/>
              <a:defRPr sz="3300">
                <a:solidFill>
                  <a:schemeClr val="dk1"/>
                </a:solidFill>
                <a:latin typeface="Proxima Nova"/>
                <a:ea typeface="Proxima Nova"/>
                <a:cs typeface="Proxima Nova"/>
                <a:sym typeface="Proxima Nova"/>
              </a:defRPr>
            </a:lvl8pPr>
            <a:lvl9pPr lvl="8" rtl="0">
              <a:spcBef>
                <a:spcPts val="0"/>
              </a:spcBef>
              <a:spcAft>
                <a:spcPts val="0"/>
              </a:spcAft>
              <a:buSzPts val="2600"/>
              <a:buNone/>
              <a:defRPr sz="3300">
                <a:solidFill>
                  <a:schemeClr val="dk1"/>
                </a:solidFill>
                <a:latin typeface="Proxima Nova"/>
                <a:ea typeface="Proxima Nova"/>
                <a:cs typeface="Proxima Nova"/>
                <a:sym typeface="Proxima Nova"/>
              </a:defRPr>
            </a:lvl9pPr>
          </a:lstStyle>
          <a:p/>
        </p:txBody>
      </p:sp>
      <p:sp>
        <p:nvSpPr>
          <p:cNvPr id="5817" name="Google Shape;5817;p537"/>
          <p:cNvSpPr txBox="1"/>
          <p:nvPr>
            <p:ph idx="1" type="subTitle"/>
          </p:nvPr>
        </p:nvSpPr>
        <p:spPr>
          <a:xfrm>
            <a:off x="457185" y="1203525"/>
            <a:ext cx="8229300" cy="2983200"/>
          </a:xfrm>
          <a:prstGeom prst="rect">
            <a:avLst/>
          </a:prstGeom>
          <a:noFill/>
          <a:ln>
            <a:noFill/>
          </a:ln>
        </p:spPr>
        <p:txBody>
          <a:bodyPr anchorCtr="0" anchor="t" bIns="0" lIns="0" spcFirstLastPara="1" rIns="0" wrap="square" tIns="0">
            <a:noAutofit/>
          </a:bodyPr>
          <a:lstStyle>
            <a:lvl1pPr indent="-12700" lvl="0" marL="0" marR="0" rtl="0" algn="l">
              <a:lnSpc>
                <a:spcPct val="115000"/>
              </a:lnSpc>
              <a:spcBef>
                <a:spcPts val="0"/>
              </a:spcBef>
              <a:spcAft>
                <a:spcPts val="0"/>
              </a:spcAft>
              <a:buClr>
                <a:schemeClr val="dk1"/>
              </a:buClr>
              <a:buSzPts val="1200"/>
              <a:buFont typeface="Arial"/>
              <a:buChar char="●"/>
              <a:defRPr b="0" i="0" sz="1700" u="none" cap="none" strike="noStrike">
                <a:solidFill>
                  <a:schemeClr val="dk1"/>
                </a:solidFill>
                <a:latin typeface="Arial"/>
                <a:ea typeface="Arial"/>
                <a:cs typeface="Arial"/>
                <a:sym typeface="Arial"/>
              </a:defRPr>
            </a:lvl1pPr>
            <a:lvl2pPr indent="-6350" lvl="1" marL="0" marR="0" rtl="0" algn="l">
              <a:lnSpc>
                <a:spcPct val="115000"/>
              </a:lnSpc>
              <a:spcBef>
                <a:spcPts val="0"/>
              </a:spcBef>
              <a:spcAft>
                <a:spcPts val="0"/>
              </a:spcAft>
              <a:buClr>
                <a:schemeClr val="dk1"/>
              </a:buClr>
              <a:buSzPts val="1100"/>
              <a:buFont typeface="Arial"/>
              <a:buChar char="○"/>
              <a:defRPr b="0" i="0" sz="1500" u="none" cap="none" strike="noStrike">
                <a:solidFill>
                  <a:schemeClr val="dk1"/>
                </a:solidFill>
              </a:defRPr>
            </a:lvl2pPr>
            <a:lvl3pPr indent="-6350" lvl="2" marL="0" marR="0" rtl="0" algn="l">
              <a:lnSpc>
                <a:spcPct val="115000"/>
              </a:lnSpc>
              <a:spcBef>
                <a:spcPts val="0"/>
              </a:spcBef>
              <a:spcAft>
                <a:spcPts val="0"/>
              </a:spcAft>
              <a:buClr>
                <a:schemeClr val="dk1"/>
              </a:buClr>
              <a:buSzPts val="1100"/>
              <a:buFont typeface="Arial"/>
              <a:buChar char="■"/>
              <a:defRPr b="0" i="0" sz="1500" u="none" cap="none" strike="noStrike">
                <a:solidFill>
                  <a:schemeClr val="dk1"/>
                </a:solidFill>
              </a:defRPr>
            </a:lvl3pPr>
            <a:lvl4pPr indent="-6350" lvl="3" marL="0" marR="0" rtl="0" algn="l">
              <a:lnSpc>
                <a:spcPct val="115000"/>
              </a:lnSpc>
              <a:spcBef>
                <a:spcPts val="0"/>
              </a:spcBef>
              <a:spcAft>
                <a:spcPts val="0"/>
              </a:spcAft>
              <a:buClr>
                <a:schemeClr val="dk1"/>
              </a:buClr>
              <a:buSzPts val="1100"/>
              <a:buFont typeface="Arial"/>
              <a:buChar char="●"/>
              <a:defRPr b="0" i="0" sz="1500" u="none" cap="none" strike="noStrike">
                <a:solidFill>
                  <a:schemeClr val="dk1"/>
                </a:solidFill>
              </a:defRPr>
            </a:lvl4pPr>
            <a:lvl5pPr indent="-6350" lvl="4" marL="0" marR="0" rtl="0" algn="l">
              <a:lnSpc>
                <a:spcPct val="115000"/>
              </a:lnSpc>
              <a:spcBef>
                <a:spcPts val="0"/>
              </a:spcBef>
              <a:spcAft>
                <a:spcPts val="0"/>
              </a:spcAft>
              <a:buClr>
                <a:schemeClr val="dk1"/>
              </a:buClr>
              <a:buSzPts val="1100"/>
              <a:buFont typeface="Arial"/>
              <a:buChar char="○"/>
              <a:defRPr b="0" i="0" sz="1500" u="none" cap="none" strike="noStrike">
                <a:solidFill>
                  <a:schemeClr val="dk1"/>
                </a:solidFill>
              </a:defRPr>
            </a:lvl5pPr>
            <a:lvl6pPr indent="-6350" lvl="5" marL="0" marR="0" rtl="0" algn="l">
              <a:lnSpc>
                <a:spcPct val="115000"/>
              </a:lnSpc>
              <a:spcBef>
                <a:spcPts val="0"/>
              </a:spcBef>
              <a:spcAft>
                <a:spcPts val="0"/>
              </a:spcAft>
              <a:buClr>
                <a:schemeClr val="dk1"/>
              </a:buClr>
              <a:buSzPts val="1100"/>
              <a:buFont typeface="Arial"/>
              <a:buChar char="■"/>
              <a:defRPr b="0" i="0" sz="1500" u="none" cap="none" strike="noStrike">
                <a:solidFill>
                  <a:schemeClr val="dk1"/>
                </a:solidFill>
              </a:defRPr>
            </a:lvl6pPr>
            <a:lvl7pPr indent="-6350" lvl="6" marL="0" marR="0" rtl="0" algn="l">
              <a:lnSpc>
                <a:spcPct val="115000"/>
              </a:lnSpc>
              <a:spcBef>
                <a:spcPts val="0"/>
              </a:spcBef>
              <a:spcAft>
                <a:spcPts val="0"/>
              </a:spcAft>
              <a:buClr>
                <a:schemeClr val="dk1"/>
              </a:buClr>
              <a:buSzPts val="1100"/>
              <a:buFont typeface="Arial"/>
              <a:buChar char="●"/>
              <a:defRPr b="0" i="0" sz="1500" u="none" cap="none" strike="noStrike">
                <a:solidFill>
                  <a:schemeClr val="dk1"/>
                </a:solidFill>
              </a:defRPr>
            </a:lvl7pPr>
            <a:lvl8pPr indent="-6350" lvl="7" marL="0" marR="0" rtl="0" algn="l">
              <a:lnSpc>
                <a:spcPct val="115000"/>
              </a:lnSpc>
              <a:spcBef>
                <a:spcPts val="0"/>
              </a:spcBef>
              <a:spcAft>
                <a:spcPts val="0"/>
              </a:spcAft>
              <a:buClr>
                <a:schemeClr val="dk1"/>
              </a:buClr>
              <a:buSzPts val="1100"/>
              <a:buFont typeface="Arial"/>
              <a:buChar char="○"/>
              <a:defRPr b="0" i="0" sz="1500" u="none" cap="none" strike="noStrike">
                <a:solidFill>
                  <a:schemeClr val="dk1"/>
                </a:solidFill>
              </a:defRPr>
            </a:lvl8pPr>
            <a:lvl9pPr indent="-6350" lvl="8" marL="0" marR="0" rtl="0" algn="l">
              <a:lnSpc>
                <a:spcPct val="115000"/>
              </a:lnSpc>
              <a:spcBef>
                <a:spcPts val="0"/>
              </a:spcBef>
              <a:spcAft>
                <a:spcPts val="0"/>
              </a:spcAft>
              <a:buClr>
                <a:schemeClr val="dk1"/>
              </a:buClr>
              <a:buSzPts val="1100"/>
              <a:buFont typeface="Arial"/>
              <a:buChar char="■"/>
              <a:defRPr b="0" i="0" sz="1500" u="none" cap="none" strike="noStrike">
                <a:solidFill>
                  <a:schemeClr val="dk1"/>
                </a:solidFill>
              </a:defRPr>
            </a:lvl9pPr>
          </a:lstStyle>
          <a:p/>
        </p:txBody>
      </p:sp>
      <p:pic>
        <p:nvPicPr>
          <p:cNvPr id="5818" name="Google Shape;5818;p53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cxnSp>
        <p:nvCxnSpPr>
          <p:cNvPr id="5819" name="Google Shape;5819;p53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5820" name="Google Shape;5820;p53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821" name="Google Shape;5821;p53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752" name="Shape 752"/>
        <p:cNvGrpSpPr/>
        <p:nvPr/>
      </p:nvGrpSpPr>
      <p:grpSpPr>
        <a:xfrm>
          <a:off x="0" y="0"/>
          <a:ext cx="0" cy="0"/>
          <a:chOff x="0" y="0"/>
          <a:chExt cx="0" cy="0"/>
        </a:xfrm>
      </p:grpSpPr>
      <p:sp>
        <p:nvSpPr>
          <p:cNvPr id="753" name="Google Shape;753;p55"/>
          <p:cNvSpPr txBox="1"/>
          <p:nvPr>
            <p:ph type="title"/>
          </p:nvPr>
        </p:nvSpPr>
        <p:spPr>
          <a:xfrm>
            <a:off x="2460281" y="1239806"/>
            <a:ext cx="5573100" cy="29487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100">
                <a:solidFill>
                  <a:schemeClr val="accent1"/>
                </a:solidFill>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p:txBody>
      </p:sp>
      <p:sp>
        <p:nvSpPr>
          <p:cNvPr id="754" name="Google Shape;754;p55"/>
          <p:cNvSpPr txBox="1"/>
          <p:nvPr>
            <p:ph idx="1"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755" name="Google Shape;755;p5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756" name="Google Shape;756;p5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757" name="Google Shape;757;p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58" name="Google Shape;758;p55"/>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759" name="Google Shape;759;p55"/>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5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closing 1">
  <p:cSld name="TITLE_1_1_1_2">
    <p:bg>
      <p:bgPr>
        <a:solidFill>
          <a:srgbClr val="FFFFFF"/>
        </a:solidFill>
      </p:bgPr>
    </p:bg>
    <p:spTree>
      <p:nvGrpSpPr>
        <p:cNvPr id="5822" name="Shape 5822"/>
        <p:cNvGrpSpPr/>
        <p:nvPr/>
      </p:nvGrpSpPr>
      <p:grpSpPr>
        <a:xfrm>
          <a:off x="0" y="0"/>
          <a:ext cx="0" cy="0"/>
          <a:chOff x="0" y="0"/>
          <a:chExt cx="0" cy="0"/>
        </a:xfrm>
      </p:grpSpPr>
      <p:cxnSp>
        <p:nvCxnSpPr>
          <p:cNvPr id="5823" name="Google Shape;5823;p53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824" name="Google Shape;5824;p53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825" name="Google Shape;5825;p53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826" name="Google Shape;5826;p538"/>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t/>
            </a:r>
            <a:endParaRPr sz="500">
              <a:latin typeface="Red Hat Display"/>
              <a:ea typeface="Red Hat Display"/>
              <a:cs typeface="Red Hat Display"/>
              <a:sym typeface="Red Hat Display"/>
            </a:endParaRPr>
          </a:p>
        </p:txBody>
      </p:sp>
      <p:cxnSp>
        <p:nvCxnSpPr>
          <p:cNvPr id="5827" name="Google Shape;5827;p53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5828" name="Google Shape;5828;p53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1pPr>
            <a:lvl2pPr lvl="1"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2pPr>
            <a:lvl3pPr lvl="2"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3pPr>
            <a:lvl4pPr lvl="3"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4pPr>
            <a:lvl5pPr lvl="4"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5pPr>
            <a:lvl6pPr lvl="5"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6pPr>
            <a:lvl7pPr lvl="6"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7pPr>
            <a:lvl8pPr lvl="7"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8pPr>
            <a:lvl9pPr lvl="8" rtl="0">
              <a:lnSpc>
                <a:spcPct val="100000"/>
              </a:lnSpc>
              <a:spcBef>
                <a:spcPts val="0"/>
              </a:spcBef>
              <a:spcAft>
                <a:spcPts val="0"/>
              </a:spcAft>
              <a:buSzPts val="700"/>
              <a:buFont typeface="Red Hat Display"/>
              <a:buNone/>
              <a:defRPr sz="700">
                <a:latin typeface="Red Hat Display"/>
                <a:ea typeface="Red Hat Display"/>
                <a:cs typeface="Red Hat Display"/>
                <a:sym typeface="Red Hat Display"/>
              </a:defRPr>
            </a:lvl9pPr>
          </a:lstStyle>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5">
  <p:cSld name="CUSTOM_4_40">
    <p:spTree>
      <p:nvGrpSpPr>
        <p:cNvPr id="5829" name="Shape 5829"/>
        <p:cNvGrpSpPr/>
        <p:nvPr/>
      </p:nvGrpSpPr>
      <p:grpSpPr>
        <a:xfrm>
          <a:off x="0" y="0"/>
          <a:ext cx="0" cy="0"/>
          <a:chOff x="0" y="0"/>
          <a:chExt cx="0" cy="0"/>
        </a:xfrm>
      </p:grpSpPr>
      <p:sp>
        <p:nvSpPr>
          <p:cNvPr id="5830" name="Google Shape;5830;p53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5831" name="Google Shape;5831;p53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832" name="Google Shape;5832;p53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5833" name="Google Shape;5833;p53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834" name="Google Shape;5834;p53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835" name="Google Shape;5835;p539"/>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836" name="Google Shape;5836;p53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837" name="Google Shape;5837;p539"/>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38" name="Shape 5838"/>
        <p:cNvGrpSpPr/>
        <p:nvPr/>
      </p:nvGrpSpPr>
      <p:grpSpPr>
        <a:xfrm>
          <a:off x="0" y="0"/>
          <a:ext cx="0" cy="0"/>
          <a:chOff x="0" y="0"/>
          <a:chExt cx="0" cy="0"/>
        </a:xfrm>
      </p:grpSpPr>
      <p:sp>
        <p:nvSpPr>
          <p:cNvPr id="5839" name="Google Shape;5839;p5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
        <p:nvSpPr>
          <p:cNvPr id="5840" name="Google Shape;5840;p540"/>
          <p:cNvSpPr txBox="1"/>
          <p:nvPr/>
        </p:nvSpPr>
        <p:spPr>
          <a:xfrm>
            <a:off x="602500" y="4781100"/>
            <a:ext cx="18129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rPr>
              <a:t>Internal Only - Do not share outside of Red Hat</a:t>
            </a:r>
            <a:endParaRPr sz="600">
              <a:solidFill>
                <a:srgbClr val="FF0000"/>
              </a:solidFill>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3">
  <p:cSld name="TITLE_3">
    <p:spTree>
      <p:nvGrpSpPr>
        <p:cNvPr id="5841" name="Shape 5841"/>
        <p:cNvGrpSpPr/>
        <p:nvPr/>
      </p:nvGrpSpPr>
      <p:grpSpPr>
        <a:xfrm>
          <a:off x="0" y="0"/>
          <a:ext cx="0" cy="0"/>
          <a:chOff x="0" y="0"/>
          <a:chExt cx="0" cy="0"/>
        </a:xfrm>
      </p:grpSpPr>
      <p:sp>
        <p:nvSpPr>
          <p:cNvPr id="5842" name="Google Shape;5842;p541"/>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43" name="Google Shape;5843;p541"/>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844" name="Google Shape;5844;p5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l">
              <a:spcBef>
                <a:spcPts val="0"/>
              </a:spcBef>
              <a:spcAft>
                <a:spcPts val="0"/>
              </a:spcAft>
              <a:buNone/>
            </a:pPr>
            <a:fld id="{00000000-1234-1234-1234-123412341234}" type="slidenum">
              <a:rPr lang="en"/>
              <a:t>‹#›</a:t>
            </a:fld>
            <a:endParaRPr/>
          </a:p>
        </p:txBody>
      </p:sp>
      <p:sp>
        <p:nvSpPr>
          <p:cNvPr id="5845" name="Google Shape;5845;p541"/>
          <p:cNvSpPr txBox="1"/>
          <p:nvPr/>
        </p:nvSpPr>
        <p:spPr>
          <a:xfrm>
            <a:off x="602500" y="4781100"/>
            <a:ext cx="18129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rgbClr val="FF0000"/>
                </a:solidFill>
              </a:rPr>
              <a:t>Internal Only - Do not share outside of Red Hat</a:t>
            </a:r>
            <a:endParaRPr sz="600">
              <a:solidFill>
                <a:srgbClr val="FF0000"/>
              </a:solidFill>
            </a:endParaRPr>
          </a:p>
        </p:txBody>
      </p:sp>
    </p:spTree>
  </p:cSld>
  <p:clrMapOvr>
    <a:masterClrMapping/>
  </p:clrMapOvr>
</p:sldLayout>
</file>

<file path=ppt/slideLayouts/slideLayout5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p:cSld name="CUSTOM_4_25_1">
    <p:spTree>
      <p:nvGrpSpPr>
        <p:cNvPr id="5846" name="Shape 5846"/>
        <p:cNvGrpSpPr/>
        <p:nvPr/>
      </p:nvGrpSpPr>
      <p:grpSpPr>
        <a:xfrm>
          <a:off x="0" y="0"/>
          <a:ext cx="0" cy="0"/>
          <a:chOff x="0" y="0"/>
          <a:chExt cx="0" cy="0"/>
        </a:xfrm>
      </p:grpSpPr>
      <p:sp>
        <p:nvSpPr>
          <p:cNvPr id="5847" name="Google Shape;5847;p542"/>
          <p:cNvSpPr txBox="1"/>
          <p:nvPr>
            <p:ph idx="1" type="subTitle"/>
          </p:nvPr>
        </p:nvSpPr>
        <p:spPr>
          <a:xfrm>
            <a:off x="335831" y="41580"/>
            <a:ext cx="38619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848" name="Google Shape;5848;p542"/>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849" name="Google Shape;5849;p54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850" name="Google Shape;5850;p54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5851" name="Google Shape;5851;p54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852" name="Google Shape;5852;p542"/>
          <p:cNvPicPr preferRelativeResize="0"/>
          <p:nvPr/>
        </p:nvPicPr>
        <p:blipFill rotWithShape="1">
          <a:blip r:embed="rId2">
            <a:alphaModFix/>
          </a:blip>
          <a:srcRect b="317" l="0" r="0" t="327"/>
          <a:stretch/>
        </p:blipFill>
        <p:spPr>
          <a:xfrm>
            <a:off x="8033460" y="4734938"/>
            <a:ext cx="731852" cy="171082"/>
          </a:xfrm>
          <a:prstGeom prst="rect">
            <a:avLst/>
          </a:prstGeom>
          <a:noFill/>
          <a:ln>
            <a:noFill/>
          </a:ln>
        </p:spPr>
      </p:pic>
      <p:sp>
        <p:nvSpPr>
          <p:cNvPr id="5853" name="Google Shape;5853;p542"/>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854" name="Google Shape;5854;p542"/>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5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1">
  <p:cSld name="CUSTOM_4_5_2_3">
    <p:bg>
      <p:bgPr>
        <a:solidFill>
          <a:srgbClr val="FFFFFF"/>
        </a:solidFill>
      </p:bgPr>
    </p:bg>
    <p:spTree>
      <p:nvGrpSpPr>
        <p:cNvPr id="5855" name="Shape 5855"/>
        <p:cNvGrpSpPr/>
        <p:nvPr/>
      </p:nvGrpSpPr>
      <p:grpSpPr>
        <a:xfrm>
          <a:off x="0" y="0"/>
          <a:ext cx="0" cy="0"/>
          <a:chOff x="0" y="0"/>
          <a:chExt cx="0" cy="0"/>
        </a:xfrm>
      </p:grpSpPr>
      <p:sp>
        <p:nvSpPr>
          <p:cNvPr id="5856" name="Google Shape;5856;p54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857" name="Google Shape;5857;p543"/>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858" name="Google Shape;5858;p54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859" name="Google Shape;5859;p543"/>
          <p:cNvPicPr preferRelativeResize="0"/>
          <p:nvPr/>
        </p:nvPicPr>
        <p:blipFill rotWithShape="1">
          <a:blip r:embed="rId2">
            <a:alphaModFix/>
          </a:blip>
          <a:srcRect b="317" l="0" r="0" t="327"/>
          <a:stretch/>
        </p:blipFill>
        <p:spPr>
          <a:xfrm>
            <a:off x="8033460" y="4734938"/>
            <a:ext cx="731870" cy="171086"/>
          </a:xfrm>
          <a:prstGeom prst="rect">
            <a:avLst/>
          </a:prstGeom>
          <a:noFill/>
          <a:ln>
            <a:noFill/>
          </a:ln>
        </p:spPr>
      </p:pic>
      <p:sp>
        <p:nvSpPr>
          <p:cNvPr id="5860" name="Google Shape;5860;p543"/>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cxnSp>
        <p:nvCxnSpPr>
          <p:cNvPr id="5861" name="Google Shape;5861;p543"/>
          <p:cNvCxnSpPr/>
          <p:nvPr/>
        </p:nvCxnSpPr>
        <p:spPr>
          <a:xfrm>
            <a:off x="256243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5862" name="Google Shape;5862;p543"/>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5863" name="Google Shape;5863;p543"/>
          <p:cNvCxnSpPr/>
          <p:nvPr/>
        </p:nvCxnSpPr>
        <p:spPr>
          <a:xfrm>
            <a:off x="6581713"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5864" name="Google Shape;5864;p543"/>
          <p:cNvSpPr txBox="1"/>
          <p:nvPr>
            <p:ph idx="3"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5865" name="Google Shape;5865;p543"/>
          <p:cNvSpPr txBox="1"/>
          <p:nvPr>
            <p:ph idx="4"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5866" name="Google Shape;5866;p543"/>
          <p:cNvSpPr txBox="1"/>
          <p:nvPr>
            <p:ph idx="5"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5867" name="Google Shape;5867;p543"/>
          <p:cNvSpPr txBox="1"/>
          <p:nvPr>
            <p:ph idx="6"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5868" name="Google Shape;5868;p543"/>
          <p:cNvSpPr txBox="1"/>
          <p:nvPr>
            <p:ph idx="7"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5869" name="Google Shape;5869;p543"/>
          <p:cNvSpPr txBox="1"/>
          <p:nvPr>
            <p:ph idx="8"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sp>
        <p:nvSpPr>
          <p:cNvPr id="5870" name="Google Shape;5870;p543"/>
          <p:cNvSpPr txBox="1"/>
          <p:nvPr>
            <p:ph idx="9"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5871" name="Google Shape;5871;p543"/>
          <p:cNvSpPr txBox="1"/>
          <p:nvPr>
            <p:ph idx="13"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1pPr>
            <a:lvl2pPr lvl="1"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2pPr>
            <a:lvl3pPr lvl="2"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3pPr>
            <a:lvl4pPr lvl="3"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4pPr>
            <a:lvl5pPr lvl="4"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5pPr>
            <a:lvl6pPr lvl="5"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6pPr>
            <a:lvl7pPr lvl="6"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7pPr>
            <a:lvl8pPr lvl="7"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8pPr>
            <a:lvl9pPr lvl="8" rtl="0" algn="ctr">
              <a:lnSpc>
                <a:spcPct val="114000"/>
              </a:lnSpc>
              <a:spcBef>
                <a:spcPts val="0"/>
              </a:spcBef>
              <a:spcAft>
                <a:spcPts val="0"/>
              </a:spcAft>
              <a:buNone/>
              <a:defRPr sz="1100">
                <a:solidFill>
                  <a:schemeClr val="accent1"/>
                </a:solidFill>
                <a:latin typeface="Red Hat Text Medium"/>
                <a:ea typeface="Red Hat Text Medium"/>
                <a:cs typeface="Red Hat Text Medium"/>
                <a:sym typeface="Red Hat Text Medium"/>
              </a:defRPr>
            </a:lvl9pPr>
          </a:lstStyle>
          <a:p/>
        </p:txBody>
      </p:sp>
      <p:cxnSp>
        <p:nvCxnSpPr>
          <p:cNvPr id="5872" name="Google Shape;5872;p54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5873" name="Google Shape;5873;p543"/>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sp>
        <p:nvSpPr>
          <p:cNvPr id="5874" name="Google Shape;5874;p543"/>
          <p:cNvSpPr txBox="1"/>
          <p:nvPr>
            <p:ph idx="14" type="subTitle"/>
          </p:nvPr>
        </p:nvSpPr>
        <p:spPr>
          <a:xfrm>
            <a:off x="16924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3 1">
  <p:cSld name="CUSTOM_4_25_2">
    <p:spTree>
      <p:nvGrpSpPr>
        <p:cNvPr id="5875" name="Shape 5875"/>
        <p:cNvGrpSpPr/>
        <p:nvPr/>
      </p:nvGrpSpPr>
      <p:grpSpPr>
        <a:xfrm>
          <a:off x="0" y="0"/>
          <a:ext cx="0" cy="0"/>
          <a:chOff x="0" y="0"/>
          <a:chExt cx="0" cy="0"/>
        </a:xfrm>
      </p:grpSpPr>
      <p:sp>
        <p:nvSpPr>
          <p:cNvPr id="5876" name="Google Shape;5876;p544"/>
          <p:cNvSpPr txBox="1"/>
          <p:nvPr>
            <p:ph idx="1" type="subTitle"/>
          </p:nvPr>
        </p:nvSpPr>
        <p:spPr>
          <a:xfrm>
            <a:off x="335831" y="41580"/>
            <a:ext cx="38619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877" name="Google Shape;5877;p544"/>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878" name="Google Shape;5878;p54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879" name="Google Shape;5879;p54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5880" name="Google Shape;5880;p54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881" name="Google Shape;5881;p544"/>
          <p:cNvPicPr preferRelativeResize="0"/>
          <p:nvPr/>
        </p:nvPicPr>
        <p:blipFill rotWithShape="1">
          <a:blip r:embed="rId2">
            <a:alphaModFix/>
          </a:blip>
          <a:srcRect b="317" l="0" r="0" t="327"/>
          <a:stretch/>
        </p:blipFill>
        <p:spPr>
          <a:xfrm>
            <a:off x="8033460" y="4734938"/>
            <a:ext cx="731852" cy="171082"/>
          </a:xfrm>
          <a:prstGeom prst="rect">
            <a:avLst/>
          </a:prstGeom>
          <a:noFill/>
          <a:ln>
            <a:noFill/>
          </a:ln>
        </p:spPr>
      </p:pic>
      <p:sp>
        <p:nvSpPr>
          <p:cNvPr id="5882" name="Google Shape;5882;p544"/>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883" name="Google Shape;5883;p544"/>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1">
  <p:cSld name="CUSTOM_4_46">
    <p:spTree>
      <p:nvGrpSpPr>
        <p:cNvPr id="5884" name="Shape 5884"/>
        <p:cNvGrpSpPr/>
        <p:nvPr/>
      </p:nvGrpSpPr>
      <p:grpSpPr>
        <a:xfrm>
          <a:off x="0" y="0"/>
          <a:ext cx="0" cy="0"/>
          <a:chOff x="0" y="0"/>
          <a:chExt cx="0" cy="0"/>
        </a:xfrm>
      </p:grpSpPr>
      <p:sp>
        <p:nvSpPr>
          <p:cNvPr id="5885" name="Google Shape;5885;p545"/>
          <p:cNvSpPr txBox="1"/>
          <p:nvPr>
            <p:ph type="title"/>
          </p:nvPr>
        </p:nvSpPr>
        <p:spPr>
          <a:xfrm>
            <a:off x="1314450" y="709500"/>
            <a:ext cx="6515100" cy="7260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5886" name="Google Shape;5886;p54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5887" name="Google Shape;5887;p545"/>
          <p:cNvCxnSpPr/>
          <p:nvPr/>
        </p:nvCxnSpPr>
        <p:spPr>
          <a:xfrm rot="10800000">
            <a:off x="335825" y="4801200"/>
            <a:ext cx="0" cy="342300"/>
          </a:xfrm>
          <a:prstGeom prst="straightConnector1">
            <a:avLst/>
          </a:prstGeom>
          <a:noFill/>
          <a:ln cap="flat" cmpd="sng" w="9525">
            <a:solidFill>
              <a:srgbClr val="EE0000"/>
            </a:solidFill>
            <a:prstDash val="solid"/>
            <a:round/>
            <a:headEnd len="med" w="med" type="none"/>
            <a:tailEnd len="med" w="med" type="none"/>
          </a:ln>
        </p:spPr>
      </p:cxnSp>
      <p:pic>
        <p:nvPicPr>
          <p:cNvPr id="5888" name="Google Shape;5888;p54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889" name="Google Shape;5889;p545"/>
          <p:cNvSpPr txBox="1"/>
          <p:nvPr>
            <p:ph idx="1" type="subTitle"/>
          </p:nvPr>
        </p:nvSpPr>
        <p:spPr>
          <a:xfrm>
            <a:off x="663788" y="4627163"/>
            <a:ext cx="6887400" cy="420000"/>
          </a:xfrm>
          <a:prstGeom prst="rect">
            <a:avLst/>
          </a:prstGeom>
        </p:spPr>
        <p:txBody>
          <a:bodyPr anchorCtr="0" anchor="b" bIns="0" lIns="0" spcFirstLastPara="1" rIns="0" wrap="square" tIns="0">
            <a:noAutofit/>
          </a:bodyPr>
          <a:lstStyle>
            <a:lvl1pPr lvl="0" rtl="0">
              <a:lnSpc>
                <a:spcPct val="142000"/>
              </a:lnSpc>
              <a:spcBef>
                <a:spcPts val="0"/>
              </a:spcBef>
              <a:spcAft>
                <a:spcPts val="0"/>
              </a:spcAft>
              <a:buNone/>
              <a:defRPr sz="6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
        <p:nvSpPr>
          <p:cNvPr id="5890" name="Google Shape;5890;p545"/>
          <p:cNvSpPr txBox="1"/>
          <p:nvPr/>
        </p:nvSpPr>
        <p:spPr>
          <a:xfrm>
            <a:off x="397163" y="638"/>
            <a:ext cx="3841800" cy="6648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700">
                <a:solidFill>
                  <a:srgbClr val="EE0000"/>
                </a:solidFill>
                <a:latin typeface="Overpass SemiBold"/>
                <a:ea typeface="Overpass SemiBold"/>
                <a:cs typeface="Overpass SemiBold"/>
                <a:sym typeface="Overpass SemiBold"/>
              </a:rPr>
              <a:t>Red Hat Quay overview</a:t>
            </a:r>
            <a:endParaRPr sz="700">
              <a:latin typeface="Overpass Light"/>
              <a:ea typeface="Overpass Light"/>
              <a:cs typeface="Overpass Light"/>
              <a:sym typeface="Overpass Light"/>
            </a:endParaRPr>
          </a:p>
        </p:txBody>
      </p:sp>
    </p:spTree>
  </p:cSld>
  <p:clrMapOvr>
    <a:masterClrMapping/>
  </p:clrMapOvr>
</p:sldLayout>
</file>

<file path=ppt/slideLayouts/slideLayout5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2">
  <p:cSld name="CUSTOM_4_17_5">
    <p:spTree>
      <p:nvGrpSpPr>
        <p:cNvPr id="5891" name="Shape 5891"/>
        <p:cNvGrpSpPr/>
        <p:nvPr/>
      </p:nvGrpSpPr>
      <p:grpSpPr>
        <a:xfrm>
          <a:off x="0" y="0"/>
          <a:ext cx="0" cy="0"/>
          <a:chOff x="0" y="0"/>
          <a:chExt cx="0" cy="0"/>
        </a:xfrm>
      </p:grpSpPr>
      <p:sp>
        <p:nvSpPr>
          <p:cNvPr id="5892" name="Google Shape;5892;p54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893" name="Google Shape;5893;p546"/>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894" name="Google Shape;5894;p54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895" name="Google Shape;5895;p546"/>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896" name="Google Shape;5896;p54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5897" name="Google Shape;5897;p546"/>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898" name="Google Shape;5898;p546"/>
          <p:cNvSpPr txBox="1"/>
          <p:nvPr>
            <p:ph idx="3"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899" name="Google Shape;5899;p546"/>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pic>
        <p:nvPicPr>
          <p:cNvPr id="5900" name="Google Shape;5900;p546"/>
          <p:cNvPicPr preferRelativeResize="0"/>
          <p:nvPr/>
        </p:nvPicPr>
        <p:blipFill>
          <a:blip r:embed="rId2">
            <a:alphaModFix/>
          </a:blip>
          <a:stretch>
            <a:fillRect/>
          </a:stretch>
        </p:blipFill>
        <p:spPr>
          <a:xfrm>
            <a:off x="8033456" y="4734938"/>
            <a:ext cx="824792" cy="280314"/>
          </a:xfrm>
          <a:prstGeom prst="rect">
            <a:avLst/>
          </a:prstGeom>
          <a:noFill/>
          <a:ln>
            <a:noFill/>
          </a:ln>
        </p:spPr>
      </p:pic>
    </p:spTree>
  </p:cSld>
  <p:clrMapOvr>
    <a:masterClrMapping/>
  </p:clrMapOvr>
</p:sldLayout>
</file>

<file path=ppt/slideLayouts/slideLayout5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1">
  <p:cSld name="CUSTOM_4_17_4">
    <p:spTree>
      <p:nvGrpSpPr>
        <p:cNvPr id="5901" name="Shape 5901"/>
        <p:cNvGrpSpPr/>
        <p:nvPr/>
      </p:nvGrpSpPr>
      <p:grpSpPr>
        <a:xfrm>
          <a:off x="0" y="0"/>
          <a:ext cx="0" cy="0"/>
          <a:chOff x="0" y="0"/>
          <a:chExt cx="0" cy="0"/>
        </a:xfrm>
      </p:grpSpPr>
      <p:sp>
        <p:nvSpPr>
          <p:cNvPr id="5902" name="Google Shape;5902;p54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5903" name="Google Shape;5903;p547"/>
          <p:cNvSpPr txBox="1"/>
          <p:nvPr>
            <p:ph type="title"/>
          </p:nvPr>
        </p:nvSpPr>
        <p:spPr>
          <a:xfrm>
            <a:off x="663788" y="65381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5904" name="Google Shape;5904;p54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905" name="Google Shape;5905;p54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5906" name="Google Shape;5906;p54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5907" name="Google Shape;5907;p547"/>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5908" name="Google Shape;5908;p547"/>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909" name="Google Shape;5909;p547"/>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pic>
        <p:nvPicPr>
          <p:cNvPr id="5910" name="Google Shape;5910;p547"/>
          <p:cNvPicPr preferRelativeResize="0"/>
          <p:nvPr/>
        </p:nvPicPr>
        <p:blipFill>
          <a:blip r:embed="rId2">
            <a:alphaModFix/>
          </a:blip>
          <a:stretch>
            <a:fillRect/>
          </a:stretch>
        </p:blipFill>
        <p:spPr>
          <a:xfrm>
            <a:off x="8033456" y="4734938"/>
            <a:ext cx="824792" cy="280312"/>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760" name="Shape 760"/>
        <p:cNvGrpSpPr/>
        <p:nvPr/>
      </p:nvGrpSpPr>
      <p:grpSpPr>
        <a:xfrm>
          <a:off x="0" y="0"/>
          <a:ext cx="0" cy="0"/>
          <a:chOff x="0" y="0"/>
          <a:chExt cx="0" cy="0"/>
        </a:xfrm>
      </p:grpSpPr>
      <p:sp>
        <p:nvSpPr>
          <p:cNvPr id="761" name="Google Shape;761;p56"/>
          <p:cNvSpPr txBox="1"/>
          <p:nvPr>
            <p:ph idx="1"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762" name="Google Shape;762;p56"/>
          <p:cNvSpPr txBox="1"/>
          <p:nvPr>
            <p:ph idx="2"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763" name="Google Shape;763;p56"/>
          <p:cNvSpPr txBox="1"/>
          <p:nvPr>
            <p:ph type="title"/>
          </p:nvPr>
        </p:nvSpPr>
        <p:spPr>
          <a:xfrm>
            <a:off x="675206" y="1302325"/>
            <a:ext cx="2914500" cy="20235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cxnSp>
        <p:nvCxnSpPr>
          <p:cNvPr id="764" name="Google Shape;764;p5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65" name="Google Shape;765;p56"/>
          <p:cNvSpPr txBox="1"/>
          <p:nvPr>
            <p:ph idx="3"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cxnSp>
        <p:nvCxnSpPr>
          <p:cNvPr id="766" name="Google Shape;766;p5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767" name="Google Shape;767;p56"/>
          <p:cNvPicPr preferRelativeResize="0"/>
          <p:nvPr/>
        </p:nvPicPr>
        <p:blipFill>
          <a:blip r:embed="rId2">
            <a:alphaModFix/>
          </a:blip>
          <a:stretch>
            <a:fillRect/>
          </a:stretch>
        </p:blipFill>
        <p:spPr>
          <a:xfrm>
            <a:off x="8033460" y="4734378"/>
            <a:ext cx="731705" cy="172166"/>
          </a:xfrm>
          <a:prstGeom prst="rect">
            <a:avLst/>
          </a:prstGeom>
          <a:noFill/>
          <a:ln>
            <a:noFill/>
          </a:ln>
        </p:spPr>
      </p:pic>
      <p:sp>
        <p:nvSpPr>
          <p:cNvPr id="768" name="Google Shape;768;p5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Red Hat Text Medium"/>
                <a:ea typeface="Red Hat Text Medium"/>
                <a:cs typeface="Red Hat Text Medium"/>
                <a:sym typeface="Red Hat Text Medium"/>
              </a:defRPr>
            </a:lvl1pPr>
            <a:lvl2pPr lvl="1" rtl="0" algn="ctr">
              <a:buNone/>
              <a:defRPr sz="600">
                <a:solidFill>
                  <a:schemeClr val="lt1"/>
                </a:solidFill>
                <a:latin typeface="Red Hat Text Medium"/>
                <a:ea typeface="Red Hat Text Medium"/>
                <a:cs typeface="Red Hat Text Medium"/>
                <a:sym typeface="Red Hat Text Medium"/>
              </a:defRPr>
            </a:lvl2pPr>
            <a:lvl3pPr lvl="2" rtl="0" algn="ctr">
              <a:buNone/>
              <a:defRPr sz="600">
                <a:solidFill>
                  <a:schemeClr val="lt1"/>
                </a:solidFill>
                <a:latin typeface="Red Hat Text Medium"/>
                <a:ea typeface="Red Hat Text Medium"/>
                <a:cs typeface="Red Hat Text Medium"/>
                <a:sym typeface="Red Hat Text Medium"/>
              </a:defRPr>
            </a:lvl3pPr>
            <a:lvl4pPr lvl="3" rtl="0" algn="ctr">
              <a:buNone/>
              <a:defRPr sz="600">
                <a:solidFill>
                  <a:schemeClr val="lt1"/>
                </a:solidFill>
                <a:latin typeface="Red Hat Text Medium"/>
                <a:ea typeface="Red Hat Text Medium"/>
                <a:cs typeface="Red Hat Text Medium"/>
                <a:sym typeface="Red Hat Text Medium"/>
              </a:defRPr>
            </a:lvl4pPr>
            <a:lvl5pPr lvl="4" rtl="0" algn="ctr">
              <a:buNone/>
              <a:defRPr sz="600">
                <a:solidFill>
                  <a:schemeClr val="lt1"/>
                </a:solidFill>
                <a:latin typeface="Red Hat Text Medium"/>
                <a:ea typeface="Red Hat Text Medium"/>
                <a:cs typeface="Red Hat Text Medium"/>
                <a:sym typeface="Red Hat Text Medium"/>
              </a:defRPr>
            </a:lvl5pPr>
            <a:lvl6pPr lvl="5" rtl="0" algn="ctr">
              <a:buNone/>
              <a:defRPr sz="600">
                <a:solidFill>
                  <a:schemeClr val="lt1"/>
                </a:solidFill>
                <a:latin typeface="Red Hat Text Medium"/>
                <a:ea typeface="Red Hat Text Medium"/>
                <a:cs typeface="Red Hat Text Medium"/>
                <a:sym typeface="Red Hat Text Medium"/>
              </a:defRPr>
            </a:lvl6pPr>
            <a:lvl7pPr lvl="6" rtl="0" algn="ctr">
              <a:buNone/>
              <a:defRPr sz="600">
                <a:solidFill>
                  <a:schemeClr val="lt1"/>
                </a:solidFill>
                <a:latin typeface="Red Hat Text Medium"/>
                <a:ea typeface="Red Hat Text Medium"/>
                <a:cs typeface="Red Hat Text Medium"/>
                <a:sym typeface="Red Hat Text Medium"/>
              </a:defRPr>
            </a:lvl7pPr>
            <a:lvl8pPr lvl="7" rtl="0" algn="ctr">
              <a:buNone/>
              <a:defRPr sz="600">
                <a:solidFill>
                  <a:schemeClr val="lt1"/>
                </a:solidFill>
                <a:latin typeface="Red Hat Text Medium"/>
                <a:ea typeface="Red Hat Text Medium"/>
                <a:cs typeface="Red Hat Text Medium"/>
                <a:sym typeface="Red Hat Text Medium"/>
              </a:defRPr>
            </a:lvl8pPr>
            <a:lvl9pPr lvl="8" rtl="0" algn="ctr">
              <a:buNone/>
              <a:defRPr sz="6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769" name="Google Shape;769;p56"/>
          <p:cNvSpPr txBox="1"/>
          <p:nvPr>
            <p:ph idx="4"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p:txBody>
      </p:sp>
    </p:spTree>
  </p:cSld>
  <p:clrMapOvr>
    <a:masterClrMapping/>
  </p:clrMapOvr>
</p:sldLayout>
</file>

<file path=ppt/slideLayouts/slideLayout5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5911" name="Shape 5911"/>
        <p:cNvGrpSpPr/>
        <p:nvPr/>
      </p:nvGrpSpPr>
      <p:grpSpPr>
        <a:xfrm>
          <a:off x="0" y="0"/>
          <a:ext cx="0" cy="0"/>
          <a:chOff x="0" y="0"/>
          <a:chExt cx="0" cy="0"/>
        </a:xfrm>
      </p:grpSpPr>
      <p:cxnSp>
        <p:nvCxnSpPr>
          <p:cNvPr id="5912" name="Google Shape;5912;p54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5913" name="Google Shape;5913;p548"/>
          <p:cNvCxnSpPr/>
          <p:nvPr/>
        </p:nvCxnSpPr>
        <p:spPr>
          <a:xfrm rot="10800000">
            <a:off x="335825" y="4801200"/>
            <a:ext cx="0" cy="342300"/>
          </a:xfrm>
          <a:prstGeom prst="straightConnector1">
            <a:avLst/>
          </a:prstGeom>
          <a:noFill/>
          <a:ln cap="flat" cmpd="sng" w="9525">
            <a:solidFill>
              <a:schemeClr val="accent1"/>
            </a:solidFill>
            <a:prstDash val="solid"/>
            <a:round/>
            <a:headEnd len="med" w="med" type="none"/>
            <a:tailEnd len="med" w="med" type="none"/>
          </a:ln>
        </p:spPr>
      </p:cxnSp>
      <p:sp>
        <p:nvSpPr>
          <p:cNvPr id="5914" name="Google Shape;5914;p54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5915" name="Google Shape;5915;p548"/>
          <p:cNvSpPr txBox="1"/>
          <p:nvPr>
            <p:ph idx="1" type="subTitle"/>
          </p:nvPr>
        </p:nvSpPr>
        <p:spPr>
          <a:xfrm>
            <a:off x="663788" y="4627163"/>
            <a:ext cx="6001800" cy="4200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5916" name="Google Shape;5916;p548"/>
          <p:cNvSpPr txBox="1"/>
          <p:nvPr>
            <p:ph idx="2" type="body"/>
          </p:nvPr>
        </p:nvSpPr>
        <p:spPr>
          <a:xfrm>
            <a:off x="4777069" y="1718381"/>
            <a:ext cx="3703200" cy="2795400"/>
          </a:xfrm>
          <a:prstGeom prst="rect">
            <a:avLst/>
          </a:prstGeom>
        </p:spPr>
        <p:txBody>
          <a:bodyPr anchorCtr="0" anchor="t" bIns="0" lIns="0" spcFirstLastPara="1" rIns="0" wrap="square" tIns="0">
            <a:noAutofit/>
          </a:bodyPr>
          <a:lstStyle>
            <a:lvl1pPr indent="-304800" lvl="0" marL="457200" rtl="0">
              <a:lnSpc>
                <a:spcPct val="135000"/>
              </a:lnSpc>
              <a:spcBef>
                <a:spcPts val="800"/>
              </a:spcBef>
              <a:spcAft>
                <a:spcPts val="0"/>
              </a:spcAft>
              <a:buSzPts val="1200"/>
              <a:buChar char="▸"/>
              <a:defRPr/>
            </a:lvl1pPr>
            <a:lvl2pPr indent="-298450" lvl="1" marL="914400" rtl="0">
              <a:lnSpc>
                <a:spcPct val="135000"/>
              </a:lnSpc>
              <a:spcBef>
                <a:spcPts val="800"/>
              </a:spcBef>
              <a:spcAft>
                <a:spcPts val="0"/>
              </a:spcAft>
              <a:buSzPts val="1100"/>
              <a:buChar char="･"/>
              <a:defRPr/>
            </a:lvl2pPr>
            <a:lvl3pPr indent="-298450" lvl="2" marL="1371600" rtl="0">
              <a:lnSpc>
                <a:spcPct val="135000"/>
              </a:lnSpc>
              <a:spcBef>
                <a:spcPts val="800"/>
              </a:spcBef>
              <a:spcAft>
                <a:spcPts val="0"/>
              </a:spcAft>
              <a:buSzPts val="1100"/>
              <a:buChar char="･"/>
              <a:defRPr/>
            </a:lvl3pPr>
            <a:lvl4pPr indent="-298450" lvl="3" marL="1828800" rtl="0">
              <a:lnSpc>
                <a:spcPct val="135000"/>
              </a:lnSpc>
              <a:spcBef>
                <a:spcPts val="800"/>
              </a:spcBef>
              <a:spcAft>
                <a:spcPts val="0"/>
              </a:spcAft>
              <a:buSzPts val="1100"/>
              <a:buChar char="･"/>
              <a:defRPr/>
            </a:lvl4pPr>
            <a:lvl5pPr indent="-298450" lvl="4" marL="2286000" rtl="0">
              <a:lnSpc>
                <a:spcPct val="135000"/>
              </a:lnSpc>
              <a:spcBef>
                <a:spcPts val="800"/>
              </a:spcBef>
              <a:spcAft>
                <a:spcPts val="0"/>
              </a:spcAft>
              <a:buSzPts val="1100"/>
              <a:buChar char="･"/>
              <a:defRPr/>
            </a:lvl5pPr>
            <a:lvl6pPr indent="-298450" lvl="5" marL="2743200" rtl="0">
              <a:lnSpc>
                <a:spcPct val="135000"/>
              </a:lnSpc>
              <a:spcBef>
                <a:spcPts val="800"/>
              </a:spcBef>
              <a:spcAft>
                <a:spcPts val="0"/>
              </a:spcAft>
              <a:buSzPts val="1100"/>
              <a:buChar char="･"/>
              <a:defRPr/>
            </a:lvl6pPr>
            <a:lvl7pPr indent="-298450" lvl="6" marL="3200400" rtl="0">
              <a:lnSpc>
                <a:spcPct val="135000"/>
              </a:lnSpc>
              <a:spcBef>
                <a:spcPts val="800"/>
              </a:spcBef>
              <a:spcAft>
                <a:spcPts val="0"/>
              </a:spcAft>
              <a:buSzPts val="1100"/>
              <a:buChar char="･"/>
              <a:defRPr/>
            </a:lvl7pPr>
            <a:lvl8pPr indent="-298450" lvl="7" marL="3657600" rtl="0">
              <a:lnSpc>
                <a:spcPct val="135000"/>
              </a:lnSpc>
              <a:spcBef>
                <a:spcPts val="800"/>
              </a:spcBef>
              <a:spcAft>
                <a:spcPts val="0"/>
              </a:spcAft>
              <a:buSzPts val="1100"/>
              <a:buChar char="･"/>
              <a:defRPr/>
            </a:lvl8pPr>
            <a:lvl9pPr indent="-298450" lvl="8" marL="4114800" rtl="0">
              <a:lnSpc>
                <a:spcPct val="135000"/>
              </a:lnSpc>
              <a:spcBef>
                <a:spcPts val="800"/>
              </a:spcBef>
              <a:spcAft>
                <a:spcPts val="800"/>
              </a:spcAft>
              <a:buSzPts val="1100"/>
              <a:buChar char="･"/>
              <a:defRPr/>
            </a:lvl9pPr>
          </a:lstStyle>
          <a:p/>
        </p:txBody>
      </p:sp>
      <p:sp>
        <p:nvSpPr>
          <p:cNvPr id="5917" name="Google Shape;5917;p548"/>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5918" name="Google Shape;5918;p54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5919" name="Google Shape;5919;p548"/>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2">
  <p:cSld name="Interior white">
    <p:spTree>
      <p:nvGrpSpPr>
        <p:cNvPr id="5920" name="Shape 5920"/>
        <p:cNvGrpSpPr/>
        <p:nvPr/>
      </p:nvGrpSpPr>
      <p:grpSpPr>
        <a:xfrm>
          <a:off x="0" y="0"/>
          <a:ext cx="0" cy="0"/>
          <a:chOff x="0" y="0"/>
          <a:chExt cx="0" cy="0"/>
        </a:xfrm>
      </p:grpSpPr>
      <p:sp>
        <p:nvSpPr>
          <p:cNvPr id="5921" name="Google Shape;5921;p549"/>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marR="0" rtl="0" algn="ctr">
              <a:lnSpc>
                <a:spcPct val="13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1pPr>
            <a:lvl2pPr lvl="1" marR="0" rtl="0" algn="ctr">
              <a:lnSpc>
                <a:spcPct val="13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3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3pPr>
            <a:lvl4pPr lvl="3" marR="0" rtl="0" algn="ctr">
              <a:lnSpc>
                <a:spcPct val="13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4pPr>
            <a:lvl5pPr lvl="4" marR="0" rtl="0" algn="ctr">
              <a:lnSpc>
                <a:spcPct val="13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5pPr>
            <a:lvl6pPr lvl="5" marR="0" rtl="0" algn="ctr">
              <a:lnSpc>
                <a:spcPct val="13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6pPr>
            <a:lvl7pPr lvl="6" marR="0" rtl="0" algn="ctr">
              <a:lnSpc>
                <a:spcPct val="13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7pPr>
            <a:lvl8pPr lvl="7" marR="0" rtl="0" algn="ctr">
              <a:lnSpc>
                <a:spcPct val="13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8pPr>
            <a:lvl9pPr lvl="8" marR="0" rtl="0" algn="ctr">
              <a:lnSpc>
                <a:spcPct val="13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9pPr>
          </a:lstStyle>
          <a:p/>
        </p:txBody>
      </p:sp>
      <p:cxnSp>
        <p:nvCxnSpPr>
          <p:cNvPr id="5922" name="Google Shape;5922;p549"/>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5923" name="Google Shape;5923;p549"/>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marR="0" rtl="0" algn="l">
              <a:lnSpc>
                <a:spcPct val="100000"/>
              </a:lnSpc>
              <a:spcBef>
                <a:spcPts val="0"/>
              </a:spcBef>
              <a:spcAft>
                <a:spcPts val="0"/>
              </a:spcAft>
              <a:buClr>
                <a:srgbClr val="EE0000"/>
              </a:buClr>
              <a:buSzPts val="700"/>
              <a:buFont typeface="Overpass SemiBold"/>
              <a:buNone/>
              <a:defRPr b="0" i="0" sz="700" u="none" cap="none" strike="noStrike">
                <a:solidFill>
                  <a:srgbClr val="EE0000"/>
                </a:solidFill>
                <a:latin typeface="Overpass SemiBold"/>
                <a:ea typeface="Overpass SemiBold"/>
                <a:cs typeface="Overpass SemiBold"/>
                <a:sym typeface="Overpass SemiBold"/>
              </a:defRPr>
            </a:lvl1pPr>
            <a:lvl2pPr lvl="1" marR="0" rtl="0" algn="l">
              <a:lnSpc>
                <a:spcPct val="100000"/>
              </a:lnSpc>
              <a:spcBef>
                <a:spcPts val="0"/>
              </a:spcBef>
              <a:spcAft>
                <a:spcPts val="0"/>
              </a:spcAft>
              <a:buClr>
                <a:srgbClr val="EE0000"/>
              </a:buClr>
              <a:buSzPts val="700"/>
              <a:buFont typeface="Overpass SemiBold"/>
              <a:buNone/>
              <a:defRPr b="0" i="0" sz="700" u="none" cap="none" strike="noStrike">
                <a:solidFill>
                  <a:srgbClr val="EE0000"/>
                </a:solidFill>
                <a:latin typeface="Overpass SemiBold"/>
                <a:ea typeface="Overpass SemiBold"/>
                <a:cs typeface="Overpass SemiBold"/>
                <a:sym typeface="Overpass SemiBold"/>
              </a:defRPr>
            </a:lvl2pPr>
            <a:lvl3pPr lvl="2" marR="0" rtl="0" algn="l">
              <a:lnSpc>
                <a:spcPct val="100000"/>
              </a:lnSpc>
              <a:spcBef>
                <a:spcPts val="0"/>
              </a:spcBef>
              <a:spcAft>
                <a:spcPts val="0"/>
              </a:spcAft>
              <a:buClr>
                <a:srgbClr val="EE0000"/>
              </a:buClr>
              <a:buSzPts val="700"/>
              <a:buFont typeface="Overpass SemiBold"/>
              <a:buNone/>
              <a:defRPr b="0" i="0" sz="700" u="none" cap="none" strike="noStrike">
                <a:solidFill>
                  <a:srgbClr val="EE0000"/>
                </a:solidFill>
                <a:latin typeface="Overpass SemiBold"/>
                <a:ea typeface="Overpass SemiBold"/>
                <a:cs typeface="Overpass SemiBold"/>
                <a:sym typeface="Overpass SemiBold"/>
              </a:defRPr>
            </a:lvl3pPr>
            <a:lvl4pPr lvl="3" marR="0" rtl="0" algn="l">
              <a:lnSpc>
                <a:spcPct val="100000"/>
              </a:lnSpc>
              <a:spcBef>
                <a:spcPts val="0"/>
              </a:spcBef>
              <a:spcAft>
                <a:spcPts val="0"/>
              </a:spcAft>
              <a:buClr>
                <a:srgbClr val="EE0000"/>
              </a:buClr>
              <a:buSzPts val="700"/>
              <a:buFont typeface="Overpass SemiBold"/>
              <a:buNone/>
              <a:defRPr b="0" i="0" sz="700" u="none" cap="none" strike="noStrike">
                <a:solidFill>
                  <a:srgbClr val="EE0000"/>
                </a:solidFill>
                <a:latin typeface="Overpass SemiBold"/>
                <a:ea typeface="Overpass SemiBold"/>
                <a:cs typeface="Overpass SemiBold"/>
                <a:sym typeface="Overpass SemiBold"/>
              </a:defRPr>
            </a:lvl4pPr>
            <a:lvl5pPr lvl="4" marR="0" rtl="0" algn="l">
              <a:lnSpc>
                <a:spcPct val="100000"/>
              </a:lnSpc>
              <a:spcBef>
                <a:spcPts val="0"/>
              </a:spcBef>
              <a:spcAft>
                <a:spcPts val="0"/>
              </a:spcAft>
              <a:buClr>
                <a:srgbClr val="EE0000"/>
              </a:buClr>
              <a:buSzPts val="700"/>
              <a:buFont typeface="Overpass SemiBold"/>
              <a:buNone/>
              <a:defRPr b="0" i="0" sz="700" u="none" cap="none" strike="noStrike">
                <a:solidFill>
                  <a:srgbClr val="EE0000"/>
                </a:solidFill>
                <a:latin typeface="Overpass SemiBold"/>
                <a:ea typeface="Overpass SemiBold"/>
                <a:cs typeface="Overpass SemiBold"/>
                <a:sym typeface="Overpass SemiBold"/>
              </a:defRPr>
            </a:lvl5pPr>
            <a:lvl6pPr lvl="5" marR="0" rtl="0" algn="l">
              <a:lnSpc>
                <a:spcPct val="100000"/>
              </a:lnSpc>
              <a:spcBef>
                <a:spcPts val="0"/>
              </a:spcBef>
              <a:spcAft>
                <a:spcPts val="0"/>
              </a:spcAft>
              <a:buClr>
                <a:srgbClr val="EE0000"/>
              </a:buClr>
              <a:buSzPts val="700"/>
              <a:buFont typeface="Overpass SemiBold"/>
              <a:buNone/>
              <a:defRPr b="0" i="0" sz="700" u="none" cap="none" strike="noStrike">
                <a:solidFill>
                  <a:srgbClr val="EE0000"/>
                </a:solidFill>
                <a:latin typeface="Overpass SemiBold"/>
                <a:ea typeface="Overpass SemiBold"/>
                <a:cs typeface="Overpass SemiBold"/>
                <a:sym typeface="Overpass SemiBold"/>
              </a:defRPr>
            </a:lvl6pPr>
            <a:lvl7pPr lvl="6" marR="0" rtl="0" algn="l">
              <a:lnSpc>
                <a:spcPct val="100000"/>
              </a:lnSpc>
              <a:spcBef>
                <a:spcPts val="0"/>
              </a:spcBef>
              <a:spcAft>
                <a:spcPts val="0"/>
              </a:spcAft>
              <a:buClr>
                <a:srgbClr val="EE0000"/>
              </a:buClr>
              <a:buSzPts val="700"/>
              <a:buFont typeface="Overpass SemiBold"/>
              <a:buNone/>
              <a:defRPr b="0" i="0" sz="700" u="none" cap="none" strike="noStrike">
                <a:solidFill>
                  <a:srgbClr val="EE0000"/>
                </a:solidFill>
                <a:latin typeface="Overpass SemiBold"/>
                <a:ea typeface="Overpass SemiBold"/>
                <a:cs typeface="Overpass SemiBold"/>
                <a:sym typeface="Overpass SemiBold"/>
              </a:defRPr>
            </a:lvl7pPr>
            <a:lvl8pPr lvl="7" marR="0" rtl="0" algn="l">
              <a:lnSpc>
                <a:spcPct val="100000"/>
              </a:lnSpc>
              <a:spcBef>
                <a:spcPts val="0"/>
              </a:spcBef>
              <a:spcAft>
                <a:spcPts val="0"/>
              </a:spcAft>
              <a:buClr>
                <a:srgbClr val="EE0000"/>
              </a:buClr>
              <a:buSzPts val="700"/>
              <a:buFont typeface="Overpass SemiBold"/>
              <a:buNone/>
              <a:defRPr b="0" i="0" sz="700" u="none" cap="none" strike="noStrike">
                <a:solidFill>
                  <a:srgbClr val="EE0000"/>
                </a:solidFill>
                <a:latin typeface="Overpass SemiBold"/>
                <a:ea typeface="Overpass SemiBold"/>
                <a:cs typeface="Overpass SemiBold"/>
                <a:sym typeface="Overpass SemiBold"/>
              </a:defRPr>
            </a:lvl8pPr>
            <a:lvl9pPr lvl="8" marR="0" rtl="0" algn="l">
              <a:lnSpc>
                <a:spcPct val="100000"/>
              </a:lnSpc>
              <a:spcBef>
                <a:spcPts val="0"/>
              </a:spcBef>
              <a:spcAft>
                <a:spcPts val="0"/>
              </a:spcAft>
              <a:buClr>
                <a:srgbClr val="EE0000"/>
              </a:buClr>
              <a:buSzPts val="700"/>
              <a:buFont typeface="Overpass SemiBold"/>
              <a:buNone/>
              <a:defRPr b="0" i="0" sz="700" u="none" cap="none" strike="noStrike">
                <a:solidFill>
                  <a:srgbClr val="EE0000"/>
                </a:solidFill>
                <a:latin typeface="Overpass SemiBold"/>
                <a:ea typeface="Overpass SemiBold"/>
                <a:cs typeface="Overpass SemiBold"/>
                <a:sym typeface="Overpass SemiBold"/>
              </a:defRPr>
            </a:lvl9pPr>
          </a:lstStyle>
          <a:p/>
        </p:txBody>
      </p:sp>
      <p:cxnSp>
        <p:nvCxnSpPr>
          <p:cNvPr id="5924" name="Google Shape;5924;p549"/>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5925" name="Google Shape;5925;p54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5926" name="Google Shape;5926;p54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5927" name="Google Shape;5927;p549"/>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4D4D4F"/>
                </a:solidFill>
                <a:latin typeface="Arial"/>
                <a:ea typeface="Arial"/>
                <a:cs typeface="Arial"/>
                <a:sym typeface="Arial"/>
              </a:defRPr>
            </a:lvl1pPr>
            <a:lvl2pPr lvl="1" marR="0" rtl="0" algn="l">
              <a:lnSpc>
                <a:spcPct val="142000"/>
              </a:lnSpc>
              <a:spcBef>
                <a:spcPts val="0"/>
              </a:spcBef>
              <a:spcAft>
                <a:spcPts val="0"/>
              </a:spcAft>
              <a:buClr>
                <a:srgbClr val="000000"/>
              </a:buClr>
              <a:buSzPts val="500"/>
              <a:buFont typeface="Arial"/>
              <a:buNone/>
              <a:defRPr b="0" i="0" sz="500" u="none" cap="none" strike="noStrike">
                <a:solidFill>
                  <a:srgbClr val="4D4D4F"/>
                </a:solidFill>
                <a:latin typeface="Arial"/>
                <a:ea typeface="Arial"/>
                <a:cs typeface="Arial"/>
                <a:sym typeface="Arial"/>
              </a:defRPr>
            </a:lvl2pPr>
            <a:lvl3pPr lvl="2" marR="0" rtl="0" algn="l">
              <a:lnSpc>
                <a:spcPct val="142000"/>
              </a:lnSpc>
              <a:spcBef>
                <a:spcPts val="0"/>
              </a:spcBef>
              <a:spcAft>
                <a:spcPts val="0"/>
              </a:spcAft>
              <a:buClr>
                <a:srgbClr val="000000"/>
              </a:buClr>
              <a:buSzPts val="500"/>
              <a:buFont typeface="Arial"/>
              <a:buNone/>
              <a:defRPr b="0" i="0" sz="500" u="none" cap="none" strike="noStrike">
                <a:solidFill>
                  <a:srgbClr val="4D4D4F"/>
                </a:solidFill>
                <a:latin typeface="Arial"/>
                <a:ea typeface="Arial"/>
                <a:cs typeface="Arial"/>
                <a:sym typeface="Arial"/>
              </a:defRPr>
            </a:lvl3pPr>
            <a:lvl4pPr lvl="3" marR="0" rtl="0" algn="l">
              <a:lnSpc>
                <a:spcPct val="142000"/>
              </a:lnSpc>
              <a:spcBef>
                <a:spcPts val="0"/>
              </a:spcBef>
              <a:spcAft>
                <a:spcPts val="0"/>
              </a:spcAft>
              <a:buClr>
                <a:srgbClr val="000000"/>
              </a:buClr>
              <a:buSzPts val="500"/>
              <a:buFont typeface="Arial"/>
              <a:buNone/>
              <a:defRPr b="0" i="0" sz="500" u="none" cap="none" strike="noStrike">
                <a:solidFill>
                  <a:srgbClr val="4D4D4F"/>
                </a:solidFill>
                <a:latin typeface="Arial"/>
                <a:ea typeface="Arial"/>
                <a:cs typeface="Arial"/>
                <a:sym typeface="Arial"/>
              </a:defRPr>
            </a:lvl4pPr>
            <a:lvl5pPr lvl="4" marR="0" rtl="0" algn="l">
              <a:lnSpc>
                <a:spcPct val="142000"/>
              </a:lnSpc>
              <a:spcBef>
                <a:spcPts val="0"/>
              </a:spcBef>
              <a:spcAft>
                <a:spcPts val="0"/>
              </a:spcAft>
              <a:buClr>
                <a:srgbClr val="000000"/>
              </a:buClr>
              <a:buSzPts val="500"/>
              <a:buFont typeface="Arial"/>
              <a:buNone/>
              <a:defRPr b="0" i="0" sz="500" u="none" cap="none" strike="noStrike">
                <a:solidFill>
                  <a:srgbClr val="4D4D4F"/>
                </a:solidFill>
                <a:latin typeface="Arial"/>
                <a:ea typeface="Arial"/>
                <a:cs typeface="Arial"/>
                <a:sym typeface="Arial"/>
              </a:defRPr>
            </a:lvl5pPr>
            <a:lvl6pPr lvl="5" marR="0" rtl="0" algn="l">
              <a:lnSpc>
                <a:spcPct val="142000"/>
              </a:lnSpc>
              <a:spcBef>
                <a:spcPts val="0"/>
              </a:spcBef>
              <a:spcAft>
                <a:spcPts val="0"/>
              </a:spcAft>
              <a:buClr>
                <a:srgbClr val="000000"/>
              </a:buClr>
              <a:buSzPts val="500"/>
              <a:buFont typeface="Arial"/>
              <a:buNone/>
              <a:defRPr b="0" i="0" sz="500" u="none" cap="none" strike="noStrike">
                <a:solidFill>
                  <a:srgbClr val="4D4D4F"/>
                </a:solidFill>
                <a:latin typeface="Arial"/>
                <a:ea typeface="Arial"/>
                <a:cs typeface="Arial"/>
                <a:sym typeface="Arial"/>
              </a:defRPr>
            </a:lvl6pPr>
            <a:lvl7pPr lvl="6" marR="0" rtl="0" algn="l">
              <a:lnSpc>
                <a:spcPct val="142000"/>
              </a:lnSpc>
              <a:spcBef>
                <a:spcPts val="0"/>
              </a:spcBef>
              <a:spcAft>
                <a:spcPts val="0"/>
              </a:spcAft>
              <a:buClr>
                <a:srgbClr val="000000"/>
              </a:buClr>
              <a:buSzPts val="500"/>
              <a:buFont typeface="Arial"/>
              <a:buNone/>
              <a:defRPr b="0" i="0" sz="500" u="none" cap="none" strike="noStrike">
                <a:solidFill>
                  <a:srgbClr val="4D4D4F"/>
                </a:solidFill>
                <a:latin typeface="Arial"/>
                <a:ea typeface="Arial"/>
                <a:cs typeface="Arial"/>
                <a:sym typeface="Arial"/>
              </a:defRPr>
            </a:lvl7pPr>
            <a:lvl8pPr lvl="7" marR="0" rtl="0" algn="l">
              <a:lnSpc>
                <a:spcPct val="142000"/>
              </a:lnSpc>
              <a:spcBef>
                <a:spcPts val="0"/>
              </a:spcBef>
              <a:spcAft>
                <a:spcPts val="0"/>
              </a:spcAft>
              <a:buClr>
                <a:srgbClr val="000000"/>
              </a:buClr>
              <a:buSzPts val="500"/>
              <a:buFont typeface="Arial"/>
              <a:buNone/>
              <a:defRPr b="0" i="0" sz="500" u="none" cap="none" strike="noStrike">
                <a:solidFill>
                  <a:srgbClr val="4D4D4F"/>
                </a:solidFill>
                <a:latin typeface="Arial"/>
                <a:ea typeface="Arial"/>
                <a:cs typeface="Arial"/>
                <a:sym typeface="Arial"/>
              </a:defRPr>
            </a:lvl8pPr>
            <a:lvl9pPr lvl="8" marR="0" rtl="0" algn="l">
              <a:lnSpc>
                <a:spcPct val="142000"/>
              </a:lnSpc>
              <a:spcBef>
                <a:spcPts val="0"/>
              </a:spcBef>
              <a:spcAft>
                <a:spcPts val="0"/>
              </a:spcAft>
              <a:buClr>
                <a:srgbClr val="000000"/>
              </a:buClr>
              <a:buSzPts val="500"/>
              <a:buFont typeface="Arial"/>
              <a:buNone/>
              <a:defRPr b="0" i="0" sz="500" u="none" cap="none" strike="noStrike">
                <a:solidFill>
                  <a:srgbClr val="4D4D4F"/>
                </a:solidFill>
                <a:latin typeface="Arial"/>
                <a:ea typeface="Arial"/>
                <a:cs typeface="Arial"/>
                <a:sym typeface="Arial"/>
              </a:defRPr>
            </a:lvl9pPr>
          </a:lstStyle>
          <a:p/>
        </p:txBody>
      </p:sp>
    </p:spTree>
  </p:cSld>
  <p:clrMapOvr>
    <a:masterClrMapping/>
  </p:clrMapOvr>
</p:sldLayout>
</file>

<file path=ppt/slideLayouts/slideLayout5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title" type="title">
  <p:cSld name="TITLE">
    <p:bg>
      <p:bgPr>
        <a:blipFill>
          <a:blip r:embed="rId2">
            <a:alphaModFix/>
          </a:blip>
          <a:stretch>
            <a:fillRect/>
          </a:stretch>
        </a:blipFill>
      </p:bgPr>
    </p:bg>
    <p:spTree>
      <p:nvGrpSpPr>
        <p:cNvPr id="5933" name="Shape 5933"/>
        <p:cNvGrpSpPr/>
        <p:nvPr/>
      </p:nvGrpSpPr>
      <p:grpSpPr>
        <a:xfrm>
          <a:off x="0" y="0"/>
          <a:ext cx="0" cy="0"/>
          <a:chOff x="0" y="0"/>
          <a:chExt cx="0" cy="0"/>
        </a:xfrm>
      </p:grpSpPr>
      <p:sp>
        <p:nvSpPr>
          <p:cNvPr id="5934" name="Google Shape;5934;p551"/>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35" name="Google Shape;5935;p551"/>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936" name="Google Shape;5936;p551"/>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3500">
                <a:solidFill>
                  <a:schemeClr val="lt1"/>
                </a:solidFill>
              </a:defRPr>
            </a:lvl2pPr>
            <a:lvl3pPr lvl="2" rtl="0">
              <a:lnSpc>
                <a:spcPct val="105000"/>
              </a:lnSpc>
              <a:spcBef>
                <a:spcPts val="0"/>
              </a:spcBef>
              <a:spcAft>
                <a:spcPts val="0"/>
              </a:spcAft>
              <a:buNone/>
              <a:defRPr sz="3500">
                <a:solidFill>
                  <a:schemeClr val="lt1"/>
                </a:solidFill>
              </a:defRPr>
            </a:lvl3pPr>
            <a:lvl4pPr lvl="3" rtl="0">
              <a:lnSpc>
                <a:spcPct val="105000"/>
              </a:lnSpc>
              <a:spcBef>
                <a:spcPts val="0"/>
              </a:spcBef>
              <a:spcAft>
                <a:spcPts val="0"/>
              </a:spcAft>
              <a:buNone/>
              <a:defRPr sz="3500">
                <a:solidFill>
                  <a:schemeClr val="lt1"/>
                </a:solidFill>
              </a:defRPr>
            </a:lvl4pPr>
            <a:lvl5pPr lvl="4" rtl="0">
              <a:lnSpc>
                <a:spcPct val="105000"/>
              </a:lnSpc>
              <a:spcBef>
                <a:spcPts val="0"/>
              </a:spcBef>
              <a:spcAft>
                <a:spcPts val="0"/>
              </a:spcAft>
              <a:buNone/>
              <a:defRPr sz="3500">
                <a:solidFill>
                  <a:schemeClr val="lt1"/>
                </a:solidFill>
              </a:defRPr>
            </a:lvl5pPr>
            <a:lvl6pPr lvl="5" rtl="0">
              <a:lnSpc>
                <a:spcPct val="105000"/>
              </a:lnSpc>
              <a:spcBef>
                <a:spcPts val="0"/>
              </a:spcBef>
              <a:spcAft>
                <a:spcPts val="0"/>
              </a:spcAft>
              <a:buNone/>
              <a:defRPr sz="3500">
                <a:solidFill>
                  <a:schemeClr val="lt1"/>
                </a:solidFill>
              </a:defRPr>
            </a:lvl6pPr>
            <a:lvl7pPr lvl="6" rtl="0">
              <a:lnSpc>
                <a:spcPct val="105000"/>
              </a:lnSpc>
              <a:spcBef>
                <a:spcPts val="0"/>
              </a:spcBef>
              <a:spcAft>
                <a:spcPts val="0"/>
              </a:spcAft>
              <a:buNone/>
              <a:defRPr sz="3500">
                <a:solidFill>
                  <a:schemeClr val="lt1"/>
                </a:solidFill>
              </a:defRPr>
            </a:lvl7pPr>
            <a:lvl8pPr lvl="7" rtl="0">
              <a:lnSpc>
                <a:spcPct val="105000"/>
              </a:lnSpc>
              <a:spcBef>
                <a:spcPts val="0"/>
              </a:spcBef>
              <a:spcAft>
                <a:spcPts val="0"/>
              </a:spcAft>
              <a:buNone/>
              <a:defRPr sz="3500">
                <a:solidFill>
                  <a:schemeClr val="lt1"/>
                </a:solidFill>
              </a:defRPr>
            </a:lvl8pPr>
            <a:lvl9pPr lvl="8" rtl="0">
              <a:lnSpc>
                <a:spcPct val="105000"/>
              </a:lnSpc>
              <a:spcBef>
                <a:spcPts val="0"/>
              </a:spcBef>
              <a:spcAft>
                <a:spcPts val="0"/>
              </a:spcAft>
              <a:buNone/>
              <a:defRPr sz="3500">
                <a:solidFill>
                  <a:schemeClr val="lt1"/>
                </a:solidFill>
              </a:defRPr>
            </a:lvl9pPr>
          </a:lstStyle>
          <a:p/>
        </p:txBody>
      </p:sp>
      <p:sp>
        <p:nvSpPr>
          <p:cNvPr id="5937" name="Google Shape;5937;p551"/>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sp>
        <p:nvSpPr>
          <p:cNvPr id="5938" name="Google Shape;5938;p551"/>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2pPr>
            <a:lvl3pPr lvl="2"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3pPr>
            <a:lvl4pPr lvl="3"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4pPr>
            <a:lvl5pPr lvl="4"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5pPr>
            <a:lvl6pPr lvl="5"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6pPr>
            <a:lvl7pPr lvl="6"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7pPr>
            <a:lvl8pPr lvl="7"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8pPr>
            <a:lvl9pPr lvl="8" rtl="0">
              <a:lnSpc>
                <a:spcPct val="135000"/>
              </a:lnSpc>
              <a:spcBef>
                <a:spcPts val="0"/>
              </a:spcBef>
              <a:spcAft>
                <a:spcPts val="0"/>
              </a:spcAft>
              <a:buClr>
                <a:schemeClr val="lt1"/>
              </a:buClr>
              <a:buSzPts val="1400"/>
              <a:buFont typeface="Red Hat Text Medium"/>
              <a:buNone/>
              <a:defRPr>
                <a:solidFill>
                  <a:schemeClr val="lt1"/>
                </a:solidFill>
                <a:latin typeface="Red Hat Text Medium"/>
                <a:ea typeface="Red Hat Text Medium"/>
                <a:cs typeface="Red Hat Text Medium"/>
                <a:sym typeface="Red Hat Text Medium"/>
              </a:defRPr>
            </a:lvl9pPr>
          </a:lstStyle>
          <a:p/>
        </p:txBody>
      </p:sp>
      <p:pic>
        <p:nvPicPr>
          <p:cNvPr id="5939" name="Google Shape;5939;p551"/>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940" name="Google Shape;5940;p55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941" name="Google Shape;5941;p55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closing">
  <p:cSld name="TITLE_1">
    <p:bg>
      <p:bgPr>
        <a:blipFill>
          <a:blip r:embed="rId2">
            <a:alphaModFix/>
          </a:blip>
          <a:stretch>
            <a:fillRect/>
          </a:stretch>
        </a:blipFill>
      </p:bgPr>
    </p:bg>
    <p:spTree>
      <p:nvGrpSpPr>
        <p:cNvPr id="5942" name="Shape 5942"/>
        <p:cNvGrpSpPr/>
        <p:nvPr/>
      </p:nvGrpSpPr>
      <p:grpSpPr>
        <a:xfrm>
          <a:off x="0" y="0"/>
          <a:ext cx="0" cy="0"/>
          <a:chOff x="0" y="0"/>
          <a:chExt cx="0" cy="0"/>
        </a:xfrm>
      </p:grpSpPr>
      <p:sp>
        <p:nvSpPr>
          <p:cNvPr id="5943" name="Google Shape;5943;p552"/>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44" name="Google Shape;5944;p552"/>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None/>
              <a:defRPr sz="1100">
                <a:solidFill>
                  <a:schemeClr val="lt1"/>
                </a:solidFill>
              </a:defRPr>
            </a:lvl2pPr>
            <a:lvl3pPr lvl="2" rtl="0">
              <a:lnSpc>
                <a:spcPct val="180000"/>
              </a:lnSpc>
              <a:spcBef>
                <a:spcPts val="0"/>
              </a:spcBef>
              <a:spcAft>
                <a:spcPts val="0"/>
              </a:spcAft>
              <a:buClr>
                <a:schemeClr val="lt1"/>
              </a:buClr>
              <a:buSzPts val="1100"/>
              <a:buNone/>
              <a:defRPr sz="1100">
                <a:solidFill>
                  <a:schemeClr val="lt1"/>
                </a:solidFill>
              </a:defRPr>
            </a:lvl3pPr>
            <a:lvl4pPr lvl="3" rtl="0">
              <a:lnSpc>
                <a:spcPct val="180000"/>
              </a:lnSpc>
              <a:spcBef>
                <a:spcPts val="0"/>
              </a:spcBef>
              <a:spcAft>
                <a:spcPts val="0"/>
              </a:spcAft>
              <a:buClr>
                <a:schemeClr val="lt1"/>
              </a:buClr>
              <a:buSzPts val="1100"/>
              <a:buNone/>
              <a:defRPr sz="1100">
                <a:solidFill>
                  <a:schemeClr val="lt1"/>
                </a:solidFill>
              </a:defRPr>
            </a:lvl4pPr>
            <a:lvl5pPr lvl="4" rtl="0">
              <a:lnSpc>
                <a:spcPct val="180000"/>
              </a:lnSpc>
              <a:spcBef>
                <a:spcPts val="0"/>
              </a:spcBef>
              <a:spcAft>
                <a:spcPts val="0"/>
              </a:spcAft>
              <a:buClr>
                <a:schemeClr val="lt1"/>
              </a:buClr>
              <a:buSzPts val="1100"/>
              <a:buNone/>
              <a:defRPr sz="1100">
                <a:solidFill>
                  <a:schemeClr val="lt1"/>
                </a:solidFill>
              </a:defRPr>
            </a:lvl5pPr>
            <a:lvl6pPr lvl="5" rtl="0">
              <a:lnSpc>
                <a:spcPct val="180000"/>
              </a:lnSpc>
              <a:spcBef>
                <a:spcPts val="0"/>
              </a:spcBef>
              <a:spcAft>
                <a:spcPts val="0"/>
              </a:spcAft>
              <a:buClr>
                <a:schemeClr val="lt1"/>
              </a:buClr>
              <a:buSzPts val="1100"/>
              <a:buNone/>
              <a:defRPr sz="1100">
                <a:solidFill>
                  <a:schemeClr val="lt1"/>
                </a:solidFill>
              </a:defRPr>
            </a:lvl6pPr>
            <a:lvl7pPr lvl="6" rtl="0">
              <a:lnSpc>
                <a:spcPct val="180000"/>
              </a:lnSpc>
              <a:spcBef>
                <a:spcPts val="0"/>
              </a:spcBef>
              <a:spcAft>
                <a:spcPts val="0"/>
              </a:spcAft>
              <a:buClr>
                <a:schemeClr val="lt1"/>
              </a:buClr>
              <a:buSzPts val="1100"/>
              <a:buNone/>
              <a:defRPr sz="1100">
                <a:solidFill>
                  <a:schemeClr val="lt1"/>
                </a:solidFill>
              </a:defRPr>
            </a:lvl7pPr>
            <a:lvl8pPr lvl="7" rtl="0">
              <a:lnSpc>
                <a:spcPct val="180000"/>
              </a:lnSpc>
              <a:spcBef>
                <a:spcPts val="0"/>
              </a:spcBef>
              <a:spcAft>
                <a:spcPts val="0"/>
              </a:spcAft>
              <a:buClr>
                <a:schemeClr val="lt1"/>
              </a:buClr>
              <a:buSzPts val="1100"/>
              <a:buNone/>
              <a:defRPr sz="1100">
                <a:solidFill>
                  <a:schemeClr val="lt1"/>
                </a:solidFill>
              </a:defRPr>
            </a:lvl8pPr>
            <a:lvl9pPr lvl="8" rtl="0">
              <a:lnSpc>
                <a:spcPct val="180000"/>
              </a:lnSpc>
              <a:spcBef>
                <a:spcPts val="0"/>
              </a:spcBef>
              <a:spcAft>
                <a:spcPts val="0"/>
              </a:spcAft>
              <a:buClr>
                <a:schemeClr val="lt1"/>
              </a:buClr>
              <a:buSzPts val="1100"/>
              <a:buNone/>
              <a:defRPr sz="1100">
                <a:solidFill>
                  <a:schemeClr val="lt1"/>
                </a:solidFill>
              </a:defRPr>
            </a:lvl9pPr>
          </a:lstStyle>
          <a:p/>
        </p:txBody>
      </p:sp>
      <p:sp>
        <p:nvSpPr>
          <p:cNvPr id="5945" name="Google Shape;5945;p552"/>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5946" name="Google Shape;5946;p552"/>
          <p:cNvPicPr preferRelativeResize="0"/>
          <p:nvPr/>
        </p:nvPicPr>
        <p:blipFill>
          <a:blip r:embed="rId3">
            <a:alphaModFix/>
          </a:blip>
          <a:stretch>
            <a:fillRect/>
          </a:stretch>
        </p:blipFill>
        <p:spPr>
          <a:xfrm>
            <a:off x="7580138" y="4652989"/>
            <a:ext cx="1185206" cy="279575"/>
          </a:xfrm>
          <a:prstGeom prst="rect">
            <a:avLst/>
          </a:prstGeom>
          <a:noFill/>
          <a:ln>
            <a:noFill/>
          </a:ln>
        </p:spPr>
      </p:pic>
      <p:pic>
        <p:nvPicPr>
          <p:cNvPr id="5947" name="Google Shape;5947;p552"/>
          <p:cNvPicPr preferRelativeResize="0"/>
          <p:nvPr/>
        </p:nvPicPr>
        <p:blipFill rotWithShape="1">
          <a:blip r:embed="rId4">
            <a:alphaModFix/>
          </a:blip>
          <a:srcRect b="0" l="0" r="0" t="0"/>
          <a:stretch/>
        </p:blipFill>
        <p:spPr>
          <a:xfrm>
            <a:off x="5592003" y="2537688"/>
            <a:ext cx="341963" cy="341963"/>
          </a:xfrm>
          <a:prstGeom prst="rect">
            <a:avLst/>
          </a:prstGeom>
          <a:noFill/>
          <a:ln>
            <a:noFill/>
          </a:ln>
        </p:spPr>
      </p:pic>
      <p:pic>
        <p:nvPicPr>
          <p:cNvPr id="5948" name="Google Shape;5948;p552"/>
          <p:cNvPicPr preferRelativeResize="0"/>
          <p:nvPr/>
        </p:nvPicPr>
        <p:blipFill rotWithShape="1">
          <a:blip r:embed="rId5">
            <a:alphaModFix/>
          </a:blip>
          <a:srcRect b="0" l="0" r="0" t="0"/>
          <a:stretch/>
        </p:blipFill>
        <p:spPr>
          <a:xfrm>
            <a:off x="5592003" y="2018782"/>
            <a:ext cx="341963" cy="341963"/>
          </a:xfrm>
          <a:prstGeom prst="rect">
            <a:avLst/>
          </a:prstGeom>
          <a:noFill/>
          <a:ln>
            <a:noFill/>
          </a:ln>
        </p:spPr>
      </p:pic>
      <p:pic>
        <p:nvPicPr>
          <p:cNvPr id="5949" name="Google Shape;5949;p552"/>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5950" name="Google Shape;5950;p552"/>
          <p:cNvPicPr preferRelativeResize="0"/>
          <p:nvPr/>
        </p:nvPicPr>
        <p:blipFill rotWithShape="1">
          <a:blip r:embed="rId7">
            <a:alphaModFix/>
          </a:blip>
          <a:srcRect b="0" l="0" r="0" t="0"/>
          <a:stretch/>
        </p:blipFill>
        <p:spPr>
          <a:xfrm>
            <a:off x="5592003" y="3056594"/>
            <a:ext cx="341963" cy="341963"/>
          </a:xfrm>
          <a:prstGeom prst="rect">
            <a:avLst/>
          </a:prstGeom>
          <a:noFill/>
          <a:ln>
            <a:noFill/>
          </a:ln>
        </p:spPr>
      </p:pic>
      <p:sp>
        <p:nvSpPr>
          <p:cNvPr id="5951" name="Google Shape;5951;p552"/>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5952" name="Google Shape;5952;p552"/>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5953" name="Google Shape;5953;p552"/>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5954" name="Google Shape;5954;p552"/>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5955" name="Google Shape;5955;p552"/>
          <p:cNvCxnSpPr/>
          <p:nvPr/>
        </p:nvCxnSpPr>
        <p:spPr>
          <a:xfrm rot="10800000">
            <a:off x="335831" y="-37"/>
            <a:ext cx="0" cy="1712100"/>
          </a:xfrm>
          <a:prstGeom prst="straightConnector1">
            <a:avLst/>
          </a:prstGeom>
          <a:noFill/>
          <a:ln cap="flat" cmpd="sng" w="9525">
            <a:solidFill>
              <a:srgbClr val="800000"/>
            </a:solidFill>
            <a:prstDash val="solid"/>
            <a:round/>
            <a:headEnd len="med" w="med" type="none"/>
            <a:tailEnd len="med" w="med" type="none"/>
          </a:ln>
        </p:spPr>
      </p:cxnSp>
      <p:cxnSp>
        <p:nvCxnSpPr>
          <p:cNvPr id="5956" name="Google Shape;5956;p552"/>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sp>
        <p:nvSpPr>
          <p:cNvPr id="5957" name="Google Shape;5957;p55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Title">
  <p:cSld name="TITLE_2">
    <p:bg>
      <p:bgPr>
        <a:blipFill>
          <a:blip r:embed="rId2">
            <a:alphaModFix/>
          </a:blip>
          <a:stretch>
            <a:fillRect/>
          </a:stretch>
        </a:blipFill>
      </p:bgPr>
    </p:bg>
    <p:spTree>
      <p:nvGrpSpPr>
        <p:cNvPr id="5958" name="Shape 5958"/>
        <p:cNvGrpSpPr/>
        <p:nvPr/>
      </p:nvGrpSpPr>
      <p:grpSpPr>
        <a:xfrm>
          <a:off x="0" y="0"/>
          <a:ext cx="0" cy="0"/>
          <a:chOff x="0" y="0"/>
          <a:chExt cx="0" cy="0"/>
        </a:xfrm>
      </p:grpSpPr>
      <p:sp>
        <p:nvSpPr>
          <p:cNvPr id="5959" name="Google Shape;5959;p553"/>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60" name="Google Shape;5960;p553"/>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chemeClr val="lt1"/>
              </a:buClr>
              <a:buSzPts val="2100"/>
              <a:buFont typeface="Red Hat Display"/>
              <a:buNone/>
              <a:defRPr sz="2100">
                <a:solidFill>
                  <a:schemeClr val="lt1"/>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5961" name="Google Shape;5961;p553"/>
          <p:cNvSpPr txBox="1"/>
          <p:nvPr>
            <p:ph type="title"/>
          </p:nvPr>
        </p:nvSpPr>
        <p:spPr>
          <a:xfrm>
            <a:off x="1562906" y="1307719"/>
            <a:ext cx="5649900" cy="1200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600">
                <a:solidFill>
                  <a:schemeClr val="lt1"/>
                </a:solidFill>
              </a:defRPr>
            </a:lvl2pPr>
            <a:lvl3pPr lvl="2" rtl="0">
              <a:lnSpc>
                <a:spcPct val="100000"/>
              </a:lnSpc>
              <a:spcBef>
                <a:spcPts val="0"/>
              </a:spcBef>
              <a:spcAft>
                <a:spcPts val="0"/>
              </a:spcAft>
              <a:buNone/>
              <a:defRPr sz="3600">
                <a:solidFill>
                  <a:schemeClr val="lt1"/>
                </a:solidFill>
              </a:defRPr>
            </a:lvl3pPr>
            <a:lvl4pPr lvl="3" rtl="0">
              <a:lnSpc>
                <a:spcPct val="100000"/>
              </a:lnSpc>
              <a:spcBef>
                <a:spcPts val="0"/>
              </a:spcBef>
              <a:spcAft>
                <a:spcPts val="0"/>
              </a:spcAft>
              <a:buNone/>
              <a:defRPr sz="3600">
                <a:solidFill>
                  <a:schemeClr val="lt1"/>
                </a:solidFill>
              </a:defRPr>
            </a:lvl4pPr>
            <a:lvl5pPr lvl="4" rtl="0">
              <a:lnSpc>
                <a:spcPct val="100000"/>
              </a:lnSpc>
              <a:spcBef>
                <a:spcPts val="0"/>
              </a:spcBef>
              <a:spcAft>
                <a:spcPts val="0"/>
              </a:spcAft>
              <a:buNone/>
              <a:defRPr sz="3600">
                <a:solidFill>
                  <a:schemeClr val="lt1"/>
                </a:solidFill>
              </a:defRPr>
            </a:lvl5pPr>
            <a:lvl6pPr lvl="5" rtl="0">
              <a:lnSpc>
                <a:spcPct val="100000"/>
              </a:lnSpc>
              <a:spcBef>
                <a:spcPts val="0"/>
              </a:spcBef>
              <a:spcAft>
                <a:spcPts val="0"/>
              </a:spcAft>
              <a:buNone/>
              <a:defRPr sz="3600">
                <a:solidFill>
                  <a:schemeClr val="lt1"/>
                </a:solidFill>
              </a:defRPr>
            </a:lvl6pPr>
            <a:lvl7pPr lvl="6" rtl="0">
              <a:lnSpc>
                <a:spcPct val="100000"/>
              </a:lnSpc>
              <a:spcBef>
                <a:spcPts val="0"/>
              </a:spcBef>
              <a:spcAft>
                <a:spcPts val="0"/>
              </a:spcAft>
              <a:buNone/>
              <a:defRPr sz="3600">
                <a:solidFill>
                  <a:schemeClr val="lt1"/>
                </a:solidFill>
              </a:defRPr>
            </a:lvl7pPr>
            <a:lvl8pPr lvl="7" rtl="0">
              <a:lnSpc>
                <a:spcPct val="100000"/>
              </a:lnSpc>
              <a:spcBef>
                <a:spcPts val="0"/>
              </a:spcBef>
              <a:spcAft>
                <a:spcPts val="0"/>
              </a:spcAft>
              <a:buNone/>
              <a:defRPr sz="3600">
                <a:solidFill>
                  <a:schemeClr val="lt1"/>
                </a:solidFill>
              </a:defRPr>
            </a:lvl8pPr>
            <a:lvl9pPr lvl="8" rtl="0">
              <a:lnSpc>
                <a:spcPct val="100000"/>
              </a:lnSpc>
              <a:spcBef>
                <a:spcPts val="0"/>
              </a:spcBef>
              <a:spcAft>
                <a:spcPts val="0"/>
              </a:spcAft>
              <a:buNone/>
              <a:defRPr sz="3600">
                <a:solidFill>
                  <a:schemeClr val="lt1"/>
                </a:solidFill>
              </a:defRPr>
            </a:lvl9pPr>
          </a:lstStyle>
          <a:p/>
        </p:txBody>
      </p:sp>
      <p:sp>
        <p:nvSpPr>
          <p:cNvPr id="5962" name="Google Shape;5962;p553"/>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sp>
        <p:nvSpPr>
          <p:cNvPr id="5963" name="Google Shape;5963;p553"/>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Medium"/>
              <a:buNone/>
              <a:defRPr sz="1100">
                <a:solidFill>
                  <a:schemeClr val="lt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2pPr>
            <a:lvl3pPr lvl="2"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3pPr>
            <a:lvl4pPr lvl="3"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4pPr>
            <a:lvl5pPr lvl="4"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5pPr>
            <a:lvl6pPr lvl="5"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6pPr>
            <a:lvl7pPr lvl="6"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7pPr>
            <a:lvl8pPr lvl="7"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8pPr>
            <a:lvl9pPr lvl="8" rtl="0">
              <a:lnSpc>
                <a:spcPct val="135000"/>
              </a:lnSpc>
              <a:spcBef>
                <a:spcPts val="0"/>
              </a:spcBef>
              <a:spcAft>
                <a:spcPts val="0"/>
              </a:spcAft>
              <a:buClr>
                <a:schemeClr val="lt1"/>
              </a:buClr>
              <a:buSzPts val="1400"/>
              <a:buFont typeface="Red Hat Display Medium"/>
              <a:buNone/>
              <a:defRPr>
                <a:solidFill>
                  <a:schemeClr val="lt1"/>
                </a:solidFill>
                <a:latin typeface="Red Hat Display Medium"/>
                <a:ea typeface="Red Hat Display Medium"/>
                <a:cs typeface="Red Hat Display Medium"/>
                <a:sym typeface="Red Hat Display Medium"/>
              </a:defRPr>
            </a:lvl9pPr>
          </a:lstStyle>
          <a:p/>
        </p:txBody>
      </p:sp>
      <p:pic>
        <p:nvPicPr>
          <p:cNvPr id="5964" name="Google Shape;5964;p553"/>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965" name="Google Shape;5965;p55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966" name="Google Shape;5966;p55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closing">
  <p:cSld name="TITLE_1_1">
    <p:bg>
      <p:bgPr>
        <a:blipFill>
          <a:blip r:embed="rId2">
            <a:alphaModFix/>
          </a:blip>
          <a:stretch>
            <a:fillRect/>
          </a:stretch>
        </a:blipFill>
      </p:bgPr>
    </p:bg>
    <p:spTree>
      <p:nvGrpSpPr>
        <p:cNvPr id="5967" name="Shape 5967"/>
        <p:cNvGrpSpPr/>
        <p:nvPr/>
      </p:nvGrpSpPr>
      <p:grpSpPr>
        <a:xfrm>
          <a:off x="0" y="0"/>
          <a:ext cx="0" cy="0"/>
          <a:chOff x="0" y="0"/>
          <a:chExt cx="0" cy="0"/>
        </a:xfrm>
      </p:grpSpPr>
      <p:sp>
        <p:nvSpPr>
          <p:cNvPr id="5968" name="Google Shape;5968;p554"/>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969" name="Google Shape;5969;p554"/>
          <p:cNvSpPr txBox="1"/>
          <p:nvPr>
            <p:ph idx="1" type="subTitle"/>
          </p:nvPr>
        </p:nvSpPr>
        <p:spPr>
          <a:xfrm>
            <a:off x="1562794" y="2256319"/>
            <a:ext cx="3109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1pPr>
            <a:lvl2pPr lvl="1"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2pPr>
            <a:lvl3pPr lvl="2"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3pPr>
            <a:lvl4pPr lvl="3"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4pPr>
            <a:lvl5pPr lvl="4"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5pPr>
            <a:lvl6pPr lvl="5"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6pPr>
            <a:lvl7pPr lvl="6"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7pPr>
            <a:lvl8pPr lvl="7"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8pPr>
            <a:lvl9pPr lvl="8" rtl="0">
              <a:lnSpc>
                <a:spcPct val="180000"/>
              </a:lnSpc>
              <a:spcBef>
                <a:spcPts val="0"/>
              </a:spcBef>
              <a:spcAft>
                <a:spcPts val="0"/>
              </a:spcAft>
              <a:buClr>
                <a:schemeClr val="lt1"/>
              </a:buClr>
              <a:buSzPts val="1100"/>
              <a:buFont typeface="Red Hat Display"/>
              <a:buNone/>
              <a:defRPr sz="1100">
                <a:solidFill>
                  <a:schemeClr val="lt1"/>
                </a:solidFill>
                <a:latin typeface="Red Hat Display"/>
                <a:ea typeface="Red Hat Display"/>
                <a:cs typeface="Red Hat Display"/>
                <a:sym typeface="Red Hat Display"/>
              </a:defRPr>
            </a:lvl9pPr>
          </a:lstStyle>
          <a:p/>
        </p:txBody>
      </p:sp>
      <p:sp>
        <p:nvSpPr>
          <p:cNvPr id="5970" name="Google Shape;5970;p554"/>
          <p:cNvSpPr txBox="1"/>
          <p:nvPr>
            <p:ph type="title"/>
          </p:nvPr>
        </p:nvSpPr>
        <p:spPr>
          <a:xfrm>
            <a:off x="1562906" y="426469"/>
            <a:ext cx="3678900" cy="14892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lt1"/>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sz="5300">
                <a:solidFill>
                  <a:schemeClr val="lt1"/>
                </a:solidFill>
              </a:defRPr>
            </a:lvl2pPr>
            <a:lvl3pPr lvl="2" rtl="0">
              <a:lnSpc>
                <a:spcPct val="105000"/>
              </a:lnSpc>
              <a:spcBef>
                <a:spcPts val="0"/>
              </a:spcBef>
              <a:spcAft>
                <a:spcPts val="0"/>
              </a:spcAft>
              <a:buNone/>
              <a:defRPr sz="5300">
                <a:solidFill>
                  <a:schemeClr val="lt1"/>
                </a:solidFill>
              </a:defRPr>
            </a:lvl3pPr>
            <a:lvl4pPr lvl="3" rtl="0">
              <a:lnSpc>
                <a:spcPct val="105000"/>
              </a:lnSpc>
              <a:spcBef>
                <a:spcPts val="0"/>
              </a:spcBef>
              <a:spcAft>
                <a:spcPts val="0"/>
              </a:spcAft>
              <a:buNone/>
              <a:defRPr sz="5300">
                <a:solidFill>
                  <a:schemeClr val="lt1"/>
                </a:solidFill>
              </a:defRPr>
            </a:lvl4pPr>
            <a:lvl5pPr lvl="4" rtl="0">
              <a:lnSpc>
                <a:spcPct val="105000"/>
              </a:lnSpc>
              <a:spcBef>
                <a:spcPts val="0"/>
              </a:spcBef>
              <a:spcAft>
                <a:spcPts val="0"/>
              </a:spcAft>
              <a:buNone/>
              <a:defRPr sz="5300">
                <a:solidFill>
                  <a:schemeClr val="lt1"/>
                </a:solidFill>
              </a:defRPr>
            </a:lvl5pPr>
            <a:lvl6pPr lvl="5" rtl="0">
              <a:lnSpc>
                <a:spcPct val="105000"/>
              </a:lnSpc>
              <a:spcBef>
                <a:spcPts val="0"/>
              </a:spcBef>
              <a:spcAft>
                <a:spcPts val="0"/>
              </a:spcAft>
              <a:buNone/>
              <a:defRPr sz="5300">
                <a:solidFill>
                  <a:schemeClr val="lt1"/>
                </a:solidFill>
              </a:defRPr>
            </a:lvl6pPr>
            <a:lvl7pPr lvl="6" rtl="0">
              <a:lnSpc>
                <a:spcPct val="105000"/>
              </a:lnSpc>
              <a:spcBef>
                <a:spcPts val="0"/>
              </a:spcBef>
              <a:spcAft>
                <a:spcPts val="0"/>
              </a:spcAft>
              <a:buNone/>
              <a:defRPr sz="5300">
                <a:solidFill>
                  <a:schemeClr val="lt1"/>
                </a:solidFill>
              </a:defRPr>
            </a:lvl7pPr>
            <a:lvl8pPr lvl="7" rtl="0">
              <a:lnSpc>
                <a:spcPct val="105000"/>
              </a:lnSpc>
              <a:spcBef>
                <a:spcPts val="0"/>
              </a:spcBef>
              <a:spcAft>
                <a:spcPts val="0"/>
              </a:spcAft>
              <a:buNone/>
              <a:defRPr sz="5300">
                <a:solidFill>
                  <a:schemeClr val="lt1"/>
                </a:solidFill>
              </a:defRPr>
            </a:lvl8pPr>
            <a:lvl9pPr lvl="8" rtl="0">
              <a:lnSpc>
                <a:spcPct val="105000"/>
              </a:lnSpc>
              <a:spcBef>
                <a:spcPts val="0"/>
              </a:spcBef>
              <a:spcAft>
                <a:spcPts val="0"/>
              </a:spcAft>
              <a:buNone/>
              <a:defRPr sz="5300">
                <a:solidFill>
                  <a:schemeClr val="lt1"/>
                </a:solidFill>
              </a:defRPr>
            </a:lvl9pPr>
          </a:lstStyle>
          <a:p/>
        </p:txBody>
      </p:sp>
      <p:pic>
        <p:nvPicPr>
          <p:cNvPr id="5971" name="Google Shape;5971;p554"/>
          <p:cNvPicPr preferRelativeResize="0"/>
          <p:nvPr/>
        </p:nvPicPr>
        <p:blipFill>
          <a:blip r:embed="rId3">
            <a:alphaModFix/>
          </a:blip>
          <a:stretch>
            <a:fillRect/>
          </a:stretch>
        </p:blipFill>
        <p:spPr>
          <a:xfrm>
            <a:off x="7580138" y="4652989"/>
            <a:ext cx="1185206" cy="279575"/>
          </a:xfrm>
          <a:prstGeom prst="rect">
            <a:avLst/>
          </a:prstGeom>
          <a:noFill/>
          <a:ln>
            <a:noFill/>
          </a:ln>
        </p:spPr>
      </p:pic>
      <p:sp>
        <p:nvSpPr>
          <p:cNvPr id="5972" name="Google Shape;5972;p554"/>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linkedin.com/company/red-hat</a:t>
            </a:r>
            <a:endParaRPr sz="1100">
              <a:solidFill>
                <a:schemeClr val="lt1"/>
              </a:solidFill>
              <a:latin typeface="Red Hat Display"/>
              <a:ea typeface="Red Hat Display"/>
              <a:cs typeface="Red Hat Display"/>
              <a:sym typeface="Red Hat Display"/>
            </a:endParaRPr>
          </a:p>
        </p:txBody>
      </p:sp>
      <p:sp>
        <p:nvSpPr>
          <p:cNvPr id="5973" name="Google Shape;5973;p554"/>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youtube.com/user/RedHatVideos</a:t>
            </a:r>
            <a:endParaRPr sz="1100">
              <a:solidFill>
                <a:schemeClr val="lt1"/>
              </a:solidFill>
              <a:latin typeface="Red Hat Display"/>
              <a:ea typeface="Red Hat Display"/>
              <a:cs typeface="Red Hat Display"/>
              <a:sym typeface="Red Hat Display"/>
            </a:endParaRPr>
          </a:p>
        </p:txBody>
      </p:sp>
      <p:sp>
        <p:nvSpPr>
          <p:cNvPr id="5974" name="Google Shape;5974;p554"/>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facebook.com/redhatinc</a:t>
            </a:r>
            <a:endParaRPr sz="1100">
              <a:solidFill>
                <a:schemeClr val="lt1"/>
              </a:solidFill>
              <a:latin typeface="Red Hat Display"/>
              <a:ea typeface="Red Hat Display"/>
              <a:cs typeface="Red Hat Display"/>
              <a:sym typeface="Red Hat Display"/>
            </a:endParaRPr>
          </a:p>
        </p:txBody>
      </p:sp>
      <p:sp>
        <p:nvSpPr>
          <p:cNvPr id="5975" name="Google Shape;5975;p554"/>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chemeClr val="lt1"/>
                </a:solidFill>
                <a:latin typeface="Red Hat Display"/>
                <a:ea typeface="Red Hat Display"/>
                <a:cs typeface="Red Hat Display"/>
                <a:sym typeface="Red Hat Display"/>
              </a:rPr>
              <a:t>twitter.com/RedHat</a:t>
            </a:r>
            <a:endParaRPr sz="1100">
              <a:solidFill>
                <a:schemeClr val="lt1"/>
              </a:solidFill>
              <a:latin typeface="Red Hat Display"/>
              <a:ea typeface="Red Hat Display"/>
              <a:cs typeface="Red Hat Display"/>
              <a:sym typeface="Red Hat Display"/>
            </a:endParaRPr>
          </a:p>
        </p:txBody>
      </p:sp>
      <p:cxnSp>
        <p:nvCxnSpPr>
          <p:cNvPr id="5976" name="Google Shape;5976;p554"/>
          <p:cNvCxnSpPr/>
          <p:nvPr/>
        </p:nvCxnSpPr>
        <p:spPr>
          <a:xfrm rot="10800000">
            <a:off x="335831" y="-37"/>
            <a:ext cx="0" cy="1712100"/>
          </a:xfrm>
          <a:prstGeom prst="straightConnector1">
            <a:avLst/>
          </a:prstGeom>
          <a:noFill/>
          <a:ln cap="flat" cmpd="sng" w="9525">
            <a:solidFill>
              <a:srgbClr val="EE0000"/>
            </a:solidFill>
            <a:prstDash val="solid"/>
            <a:round/>
            <a:headEnd len="med" w="med" type="none"/>
            <a:tailEnd len="med" w="med" type="none"/>
          </a:ln>
        </p:spPr>
      </p:cxnSp>
      <p:cxnSp>
        <p:nvCxnSpPr>
          <p:cNvPr id="5977" name="Google Shape;5977;p55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5978" name="Google Shape;5978;p55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5979" name="Google Shape;5979;p554"/>
          <p:cNvPicPr preferRelativeResize="0"/>
          <p:nvPr/>
        </p:nvPicPr>
        <p:blipFill rotWithShape="1">
          <a:blip r:embed="rId4">
            <a:alphaModFix/>
          </a:blip>
          <a:srcRect b="0" l="0" r="0" t="0"/>
          <a:stretch/>
        </p:blipFill>
        <p:spPr>
          <a:xfrm>
            <a:off x="5592003" y="2537688"/>
            <a:ext cx="341963" cy="341963"/>
          </a:xfrm>
          <a:prstGeom prst="rect">
            <a:avLst/>
          </a:prstGeom>
          <a:noFill/>
          <a:ln>
            <a:noFill/>
          </a:ln>
        </p:spPr>
      </p:pic>
      <p:pic>
        <p:nvPicPr>
          <p:cNvPr id="5980" name="Google Shape;5980;p554"/>
          <p:cNvPicPr preferRelativeResize="0"/>
          <p:nvPr/>
        </p:nvPicPr>
        <p:blipFill rotWithShape="1">
          <a:blip r:embed="rId5">
            <a:alphaModFix/>
          </a:blip>
          <a:srcRect b="0" l="0" r="0" t="0"/>
          <a:stretch/>
        </p:blipFill>
        <p:spPr>
          <a:xfrm>
            <a:off x="5592003" y="2018782"/>
            <a:ext cx="341963" cy="341963"/>
          </a:xfrm>
          <a:prstGeom prst="rect">
            <a:avLst/>
          </a:prstGeom>
          <a:noFill/>
          <a:ln>
            <a:noFill/>
          </a:ln>
        </p:spPr>
      </p:pic>
      <p:pic>
        <p:nvPicPr>
          <p:cNvPr id="5981" name="Google Shape;5981;p554"/>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5982" name="Google Shape;5982;p554"/>
          <p:cNvPicPr preferRelativeResize="0"/>
          <p:nvPr/>
        </p:nvPicPr>
        <p:blipFill rotWithShape="1">
          <a:blip r:embed="rId7">
            <a:alphaModFix/>
          </a:blip>
          <a:srcRect b="0" l="0" r="0" t="0"/>
          <a:stretch/>
        </p:blipFill>
        <p:spPr>
          <a:xfrm>
            <a:off x="5592003" y="3056594"/>
            <a:ext cx="341963" cy="341963"/>
          </a:xfrm>
          <a:prstGeom prst="rect">
            <a:avLst/>
          </a:prstGeom>
          <a:noFill/>
          <a:ln>
            <a:noFill/>
          </a:ln>
        </p:spPr>
      </p:pic>
    </p:spTree>
  </p:cSld>
  <p:clrMapOvr>
    <a:masterClrMapping/>
  </p:clrMapOvr>
</p:sldLayout>
</file>

<file path=ppt/slideLayouts/slideLayout5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Title">
  <p:cSld name="CUSTOM">
    <p:bg>
      <p:bgPr>
        <a:blipFill>
          <a:blip r:embed="rId2">
            <a:alphaModFix/>
          </a:blip>
          <a:stretch>
            <a:fillRect/>
          </a:stretch>
        </a:blipFill>
      </p:bgPr>
    </p:bg>
    <p:spTree>
      <p:nvGrpSpPr>
        <p:cNvPr id="5983" name="Shape 5983"/>
        <p:cNvGrpSpPr/>
        <p:nvPr/>
      </p:nvGrpSpPr>
      <p:grpSpPr>
        <a:xfrm>
          <a:off x="0" y="0"/>
          <a:ext cx="0" cy="0"/>
          <a:chOff x="0" y="0"/>
          <a:chExt cx="0" cy="0"/>
        </a:xfrm>
      </p:grpSpPr>
      <p:sp>
        <p:nvSpPr>
          <p:cNvPr id="5984" name="Google Shape;5984;p555"/>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985" name="Google Shape;5985;p555"/>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986" name="Google Shape;5986;p555"/>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987" name="Google Shape;5987;p555"/>
          <p:cNvSpPr txBox="1"/>
          <p:nvPr>
            <p:ph idx="1" type="subTitle"/>
          </p:nvPr>
        </p:nvSpPr>
        <p:spPr>
          <a:xfrm>
            <a:off x="4245394" y="2978738"/>
            <a:ext cx="3334800" cy="6858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400"/>
              <a:buFont typeface="Red Hat Display"/>
              <a:buNone/>
              <a:defRPr sz="1400">
                <a:solidFill>
                  <a:schemeClr val="dk1"/>
                </a:solidFill>
                <a:latin typeface="Red Hat Display"/>
                <a:ea typeface="Red Hat Display"/>
                <a:cs typeface="Red Hat Display"/>
                <a:sym typeface="Red Hat Display"/>
              </a:defRPr>
            </a:lvl1pPr>
            <a:lvl2pPr lvl="1" rtl="0">
              <a:lnSpc>
                <a:spcPct val="140000"/>
              </a:lnSpc>
              <a:spcBef>
                <a:spcPts val="0"/>
              </a:spcBef>
              <a:spcAft>
                <a:spcPts val="0"/>
              </a:spcAft>
              <a:buClr>
                <a:schemeClr val="dk1"/>
              </a:buClr>
              <a:buSzPts val="1400"/>
              <a:buNone/>
              <a:defRPr sz="1400">
                <a:solidFill>
                  <a:schemeClr val="dk1"/>
                </a:solidFill>
              </a:defRPr>
            </a:lvl2pPr>
            <a:lvl3pPr lvl="2" rtl="0">
              <a:lnSpc>
                <a:spcPct val="140000"/>
              </a:lnSpc>
              <a:spcBef>
                <a:spcPts val="0"/>
              </a:spcBef>
              <a:spcAft>
                <a:spcPts val="0"/>
              </a:spcAft>
              <a:buClr>
                <a:schemeClr val="dk1"/>
              </a:buClr>
              <a:buSzPts val="1400"/>
              <a:buNone/>
              <a:defRPr sz="1400">
                <a:solidFill>
                  <a:schemeClr val="dk1"/>
                </a:solidFill>
              </a:defRPr>
            </a:lvl3pPr>
            <a:lvl4pPr lvl="3" rtl="0">
              <a:lnSpc>
                <a:spcPct val="140000"/>
              </a:lnSpc>
              <a:spcBef>
                <a:spcPts val="0"/>
              </a:spcBef>
              <a:spcAft>
                <a:spcPts val="0"/>
              </a:spcAft>
              <a:buClr>
                <a:schemeClr val="dk1"/>
              </a:buClr>
              <a:buSzPts val="1400"/>
              <a:buNone/>
              <a:defRPr sz="1400">
                <a:solidFill>
                  <a:schemeClr val="dk1"/>
                </a:solidFill>
              </a:defRPr>
            </a:lvl4pPr>
            <a:lvl5pPr lvl="4" rtl="0">
              <a:lnSpc>
                <a:spcPct val="140000"/>
              </a:lnSpc>
              <a:spcBef>
                <a:spcPts val="0"/>
              </a:spcBef>
              <a:spcAft>
                <a:spcPts val="0"/>
              </a:spcAft>
              <a:buClr>
                <a:schemeClr val="dk1"/>
              </a:buClr>
              <a:buSzPts val="1400"/>
              <a:buNone/>
              <a:defRPr sz="1400">
                <a:solidFill>
                  <a:schemeClr val="dk1"/>
                </a:solidFill>
              </a:defRPr>
            </a:lvl5pPr>
            <a:lvl6pPr lvl="5" rtl="0">
              <a:lnSpc>
                <a:spcPct val="140000"/>
              </a:lnSpc>
              <a:spcBef>
                <a:spcPts val="0"/>
              </a:spcBef>
              <a:spcAft>
                <a:spcPts val="0"/>
              </a:spcAft>
              <a:buClr>
                <a:schemeClr val="dk1"/>
              </a:buClr>
              <a:buSzPts val="1400"/>
              <a:buNone/>
              <a:defRPr sz="1400">
                <a:solidFill>
                  <a:schemeClr val="dk1"/>
                </a:solidFill>
              </a:defRPr>
            </a:lvl6pPr>
            <a:lvl7pPr lvl="6" rtl="0">
              <a:lnSpc>
                <a:spcPct val="140000"/>
              </a:lnSpc>
              <a:spcBef>
                <a:spcPts val="0"/>
              </a:spcBef>
              <a:spcAft>
                <a:spcPts val="0"/>
              </a:spcAft>
              <a:buClr>
                <a:schemeClr val="dk1"/>
              </a:buClr>
              <a:buSzPts val="1400"/>
              <a:buNone/>
              <a:defRPr sz="1400">
                <a:solidFill>
                  <a:schemeClr val="dk1"/>
                </a:solidFill>
              </a:defRPr>
            </a:lvl7pPr>
            <a:lvl8pPr lvl="7" rtl="0">
              <a:lnSpc>
                <a:spcPct val="140000"/>
              </a:lnSpc>
              <a:spcBef>
                <a:spcPts val="0"/>
              </a:spcBef>
              <a:spcAft>
                <a:spcPts val="0"/>
              </a:spcAft>
              <a:buClr>
                <a:schemeClr val="dk1"/>
              </a:buClr>
              <a:buSzPts val="1400"/>
              <a:buNone/>
              <a:defRPr sz="1400">
                <a:solidFill>
                  <a:schemeClr val="dk1"/>
                </a:solidFill>
              </a:defRPr>
            </a:lvl8pPr>
            <a:lvl9pPr lvl="8" rtl="0">
              <a:lnSpc>
                <a:spcPct val="140000"/>
              </a:lnSpc>
              <a:spcBef>
                <a:spcPts val="0"/>
              </a:spcBef>
              <a:spcAft>
                <a:spcPts val="0"/>
              </a:spcAft>
              <a:buClr>
                <a:schemeClr val="dk1"/>
              </a:buClr>
              <a:buSzPts val="1400"/>
              <a:buNone/>
              <a:defRPr sz="1400">
                <a:solidFill>
                  <a:schemeClr val="dk1"/>
                </a:solidFill>
              </a:defRPr>
            </a:lvl9pPr>
          </a:lstStyle>
          <a:p/>
        </p:txBody>
      </p:sp>
      <p:sp>
        <p:nvSpPr>
          <p:cNvPr id="5988" name="Google Shape;5988;p555"/>
          <p:cNvSpPr txBox="1"/>
          <p:nvPr>
            <p:ph type="title"/>
          </p:nvPr>
        </p:nvSpPr>
        <p:spPr>
          <a:xfrm>
            <a:off x="4245394" y="1281774"/>
            <a:ext cx="4302300" cy="1587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3500">
                <a:solidFill>
                  <a:schemeClr val="accent1"/>
                </a:solidFill>
                <a:latin typeface="Red Hat Display Medium"/>
                <a:ea typeface="Red Hat Display Medium"/>
                <a:cs typeface="Red Hat Display Medium"/>
                <a:sym typeface="Red Hat Display Medium"/>
              </a:defRPr>
            </a:lvl9pPr>
          </a:lstStyle>
          <a:p/>
        </p:txBody>
      </p:sp>
      <p:sp>
        <p:nvSpPr>
          <p:cNvPr id="5989" name="Google Shape;5989;p555"/>
          <p:cNvSpPr txBox="1"/>
          <p:nvPr>
            <p:ph idx="2" type="subTitle"/>
          </p:nvPr>
        </p:nvSpPr>
        <p:spPr>
          <a:xfrm>
            <a:off x="4245394" y="3988706"/>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Medium"/>
              <a:buNone/>
              <a:defRPr sz="1100">
                <a:solidFill>
                  <a:schemeClr val="dk1"/>
                </a:solidFill>
                <a:latin typeface="Red Hat Display Medium"/>
                <a:ea typeface="Red Hat Display Medium"/>
                <a:cs typeface="Red Hat Display Medium"/>
                <a:sym typeface="Red Hat Display Medium"/>
              </a:defRPr>
            </a:lvl1pPr>
            <a:lvl2pPr lvl="1" rtl="0">
              <a:lnSpc>
                <a:spcPct val="135000"/>
              </a:lnSpc>
              <a:spcBef>
                <a:spcPts val="0"/>
              </a:spcBef>
              <a:spcAft>
                <a:spcPts val="0"/>
              </a:spcAft>
              <a:buClr>
                <a:schemeClr val="dk1"/>
              </a:buClr>
              <a:buSzPts val="900"/>
              <a:buNone/>
              <a:defRPr sz="900">
                <a:solidFill>
                  <a:schemeClr val="dk1"/>
                </a:solidFill>
              </a:defRPr>
            </a:lvl2pPr>
            <a:lvl3pPr lvl="2" rtl="0">
              <a:lnSpc>
                <a:spcPct val="135000"/>
              </a:lnSpc>
              <a:spcBef>
                <a:spcPts val="0"/>
              </a:spcBef>
              <a:spcAft>
                <a:spcPts val="0"/>
              </a:spcAft>
              <a:buClr>
                <a:schemeClr val="dk1"/>
              </a:buClr>
              <a:buSzPts val="900"/>
              <a:buNone/>
              <a:defRPr sz="900">
                <a:solidFill>
                  <a:schemeClr val="dk1"/>
                </a:solidFill>
              </a:defRPr>
            </a:lvl3pPr>
            <a:lvl4pPr lvl="3" rtl="0">
              <a:lnSpc>
                <a:spcPct val="135000"/>
              </a:lnSpc>
              <a:spcBef>
                <a:spcPts val="0"/>
              </a:spcBef>
              <a:spcAft>
                <a:spcPts val="0"/>
              </a:spcAft>
              <a:buClr>
                <a:schemeClr val="dk1"/>
              </a:buClr>
              <a:buSzPts val="900"/>
              <a:buNone/>
              <a:defRPr sz="900">
                <a:solidFill>
                  <a:schemeClr val="dk1"/>
                </a:solidFill>
              </a:defRPr>
            </a:lvl4pPr>
            <a:lvl5pPr lvl="4" rtl="0">
              <a:lnSpc>
                <a:spcPct val="135000"/>
              </a:lnSpc>
              <a:spcBef>
                <a:spcPts val="0"/>
              </a:spcBef>
              <a:spcAft>
                <a:spcPts val="0"/>
              </a:spcAft>
              <a:buClr>
                <a:schemeClr val="dk1"/>
              </a:buClr>
              <a:buSzPts val="900"/>
              <a:buNone/>
              <a:defRPr sz="900">
                <a:solidFill>
                  <a:schemeClr val="dk1"/>
                </a:solidFill>
              </a:defRPr>
            </a:lvl5pPr>
            <a:lvl6pPr lvl="5" rtl="0">
              <a:lnSpc>
                <a:spcPct val="135000"/>
              </a:lnSpc>
              <a:spcBef>
                <a:spcPts val="0"/>
              </a:spcBef>
              <a:spcAft>
                <a:spcPts val="0"/>
              </a:spcAft>
              <a:buClr>
                <a:schemeClr val="dk1"/>
              </a:buClr>
              <a:buSzPts val="900"/>
              <a:buNone/>
              <a:defRPr sz="900">
                <a:solidFill>
                  <a:schemeClr val="dk1"/>
                </a:solidFill>
              </a:defRPr>
            </a:lvl6pPr>
            <a:lvl7pPr lvl="6" rtl="0">
              <a:lnSpc>
                <a:spcPct val="135000"/>
              </a:lnSpc>
              <a:spcBef>
                <a:spcPts val="0"/>
              </a:spcBef>
              <a:spcAft>
                <a:spcPts val="0"/>
              </a:spcAft>
              <a:buClr>
                <a:schemeClr val="dk1"/>
              </a:buClr>
              <a:buSzPts val="900"/>
              <a:buNone/>
              <a:defRPr sz="900">
                <a:solidFill>
                  <a:schemeClr val="dk1"/>
                </a:solidFill>
              </a:defRPr>
            </a:lvl7pPr>
            <a:lvl8pPr lvl="7" rtl="0">
              <a:lnSpc>
                <a:spcPct val="135000"/>
              </a:lnSpc>
              <a:spcBef>
                <a:spcPts val="0"/>
              </a:spcBef>
              <a:spcAft>
                <a:spcPts val="0"/>
              </a:spcAft>
              <a:buClr>
                <a:schemeClr val="dk1"/>
              </a:buClr>
              <a:buSzPts val="900"/>
              <a:buNone/>
              <a:defRPr sz="900">
                <a:solidFill>
                  <a:schemeClr val="dk1"/>
                </a:solidFill>
              </a:defRPr>
            </a:lvl8pPr>
            <a:lvl9pPr lvl="8" rtl="0">
              <a:lnSpc>
                <a:spcPct val="135000"/>
              </a:lnSpc>
              <a:spcBef>
                <a:spcPts val="0"/>
              </a:spcBef>
              <a:spcAft>
                <a:spcPts val="0"/>
              </a:spcAft>
              <a:buClr>
                <a:schemeClr val="dk1"/>
              </a:buClr>
              <a:buSzPts val="900"/>
              <a:buNone/>
              <a:defRPr sz="900">
                <a:solidFill>
                  <a:schemeClr val="dk1"/>
                </a:solidFill>
              </a:defRPr>
            </a:lvl9pPr>
          </a:lstStyle>
          <a:p/>
        </p:txBody>
      </p:sp>
      <p:sp>
        <p:nvSpPr>
          <p:cNvPr id="5990" name="Google Shape;5990;p555"/>
          <p:cNvSpPr txBox="1"/>
          <p:nvPr>
            <p:ph idx="3"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5991" name="Google Shape;5991;p55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closing">
  <p:cSld name="CUSTOM_1">
    <p:bg>
      <p:bgPr>
        <a:blipFill>
          <a:blip r:embed="rId2">
            <a:alphaModFix/>
          </a:blip>
          <a:stretch>
            <a:fillRect/>
          </a:stretch>
        </a:blipFill>
      </p:bgPr>
    </p:bg>
    <p:spTree>
      <p:nvGrpSpPr>
        <p:cNvPr id="5992" name="Shape 5992"/>
        <p:cNvGrpSpPr/>
        <p:nvPr/>
      </p:nvGrpSpPr>
      <p:grpSpPr>
        <a:xfrm>
          <a:off x="0" y="0"/>
          <a:ext cx="0" cy="0"/>
          <a:chOff x="0" y="0"/>
          <a:chExt cx="0" cy="0"/>
        </a:xfrm>
      </p:grpSpPr>
      <p:sp>
        <p:nvSpPr>
          <p:cNvPr id="5993" name="Google Shape;5993;p556"/>
          <p:cNvSpPr/>
          <p:nvPr/>
        </p:nvSpPr>
        <p:spPr>
          <a:xfrm>
            <a:off x="7212881" y="4409156"/>
            <a:ext cx="1931100" cy="7344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5994" name="Google Shape;5994;p556"/>
          <p:cNvPicPr preferRelativeResize="0"/>
          <p:nvPr/>
        </p:nvPicPr>
        <p:blipFill>
          <a:blip r:embed="rId3">
            <a:alphaModFix/>
          </a:blip>
          <a:stretch>
            <a:fillRect/>
          </a:stretch>
        </p:blipFill>
        <p:spPr>
          <a:xfrm>
            <a:off x="7580138" y="4652989"/>
            <a:ext cx="1185206" cy="279575"/>
          </a:xfrm>
          <a:prstGeom prst="rect">
            <a:avLst/>
          </a:prstGeom>
          <a:noFill/>
          <a:ln>
            <a:noFill/>
          </a:ln>
        </p:spPr>
      </p:pic>
      <p:cxnSp>
        <p:nvCxnSpPr>
          <p:cNvPr id="5995" name="Google Shape;5995;p556"/>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5996" name="Google Shape;5996;p556"/>
          <p:cNvSpPr txBox="1"/>
          <p:nvPr>
            <p:ph type="title"/>
          </p:nvPr>
        </p:nvSpPr>
        <p:spPr>
          <a:xfrm>
            <a:off x="4245394" y="426470"/>
            <a:ext cx="4302300" cy="1446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4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5300">
                <a:solidFill>
                  <a:schemeClr val="accent1"/>
                </a:solidFill>
                <a:latin typeface="Red Hat Display Medium"/>
                <a:ea typeface="Red Hat Display Medium"/>
                <a:cs typeface="Red Hat Display Medium"/>
                <a:sym typeface="Red Hat Display Medium"/>
              </a:defRPr>
            </a:lvl9pPr>
          </a:lstStyle>
          <a:p/>
        </p:txBody>
      </p:sp>
      <p:sp>
        <p:nvSpPr>
          <p:cNvPr id="5997" name="Google Shape;5997;p556"/>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5998" name="Google Shape;5998;p556"/>
          <p:cNvSpPr txBox="1"/>
          <p:nvPr>
            <p:ph idx="2" type="subTitle"/>
          </p:nvPr>
        </p:nvSpPr>
        <p:spPr>
          <a:xfrm>
            <a:off x="4245394" y="2064300"/>
            <a:ext cx="3334800" cy="11436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chemeClr val="dk1"/>
              </a:buClr>
              <a:buSzPts val="1100"/>
              <a:buFont typeface="Red Hat Display"/>
              <a:buNone/>
              <a:defRPr sz="1100">
                <a:solidFill>
                  <a:schemeClr val="dk1"/>
                </a:solidFill>
                <a:latin typeface="Red Hat Display"/>
                <a:ea typeface="Red Hat Display"/>
                <a:cs typeface="Red Hat Display"/>
                <a:sym typeface="Red Hat Display"/>
              </a:defRPr>
            </a:lvl1pPr>
            <a:lvl2pPr lvl="1" rtl="0">
              <a:lnSpc>
                <a:spcPct val="180000"/>
              </a:lnSpc>
              <a:spcBef>
                <a:spcPts val="0"/>
              </a:spcBef>
              <a:spcAft>
                <a:spcPts val="0"/>
              </a:spcAft>
              <a:buClr>
                <a:schemeClr val="dk1"/>
              </a:buClr>
              <a:buSzPts val="1100"/>
              <a:buNone/>
              <a:defRPr sz="1100">
                <a:solidFill>
                  <a:schemeClr val="dk1"/>
                </a:solidFill>
              </a:defRPr>
            </a:lvl2pPr>
            <a:lvl3pPr lvl="2" rtl="0">
              <a:lnSpc>
                <a:spcPct val="180000"/>
              </a:lnSpc>
              <a:spcBef>
                <a:spcPts val="0"/>
              </a:spcBef>
              <a:spcAft>
                <a:spcPts val="0"/>
              </a:spcAft>
              <a:buClr>
                <a:schemeClr val="dk1"/>
              </a:buClr>
              <a:buSzPts val="1100"/>
              <a:buNone/>
              <a:defRPr sz="1100">
                <a:solidFill>
                  <a:schemeClr val="dk1"/>
                </a:solidFill>
              </a:defRPr>
            </a:lvl3pPr>
            <a:lvl4pPr lvl="3" rtl="0">
              <a:lnSpc>
                <a:spcPct val="180000"/>
              </a:lnSpc>
              <a:spcBef>
                <a:spcPts val="0"/>
              </a:spcBef>
              <a:spcAft>
                <a:spcPts val="0"/>
              </a:spcAft>
              <a:buClr>
                <a:schemeClr val="dk1"/>
              </a:buClr>
              <a:buSzPts val="1100"/>
              <a:buNone/>
              <a:defRPr sz="1100">
                <a:solidFill>
                  <a:schemeClr val="dk1"/>
                </a:solidFill>
              </a:defRPr>
            </a:lvl4pPr>
            <a:lvl5pPr lvl="4" rtl="0">
              <a:lnSpc>
                <a:spcPct val="180000"/>
              </a:lnSpc>
              <a:spcBef>
                <a:spcPts val="0"/>
              </a:spcBef>
              <a:spcAft>
                <a:spcPts val="0"/>
              </a:spcAft>
              <a:buClr>
                <a:schemeClr val="dk1"/>
              </a:buClr>
              <a:buSzPts val="1100"/>
              <a:buNone/>
              <a:defRPr sz="1100">
                <a:solidFill>
                  <a:schemeClr val="dk1"/>
                </a:solidFill>
              </a:defRPr>
            </a:lvl5pPr>
            <a:lvl6pPr lvl="5" rtl="0">
              <a:lnSpc>
                <a:spcPct val="180000"/>
              </a:lnSpc>
              <a:spcBef>
                <a:spcPts val="0"/>
              </a:spcBef>
              <a:spcAft>
                <a:spcPts val="0"/>
              </a:spcAft>
              <a:buClr>
                <a:schemeClr val="dk1"/>
              </a:buClr>
              <a:buSzPts val="1100"/>
              <a:buNone/>
              <a:defRPr sz="1100">
                <a:solidFill>
                  <a:schemeClr val="dk1"/>
                </a:solidFill>
              </a:defRPr>
            </a:lvl6pPr>
            <a:lvl7pPr lvl="6" rtl="0">
              <a:lnSpc>
                <a:spcPct val="180000"/>
              </a:lnSpc>
              <a:spcBef>
                <a:spcPts val="0"/>
              </a:spcBef>
              <a:spcAft>
                <a:spcPts val="0"/>
              </a:spcAft>
              <a:buClr>
                <a:schemeClr val="dk1"/>
              </a:buClr>
              <a:buSzPts val="1100"/>
              <a:buNone/>
              <a:defRPr sz="1100">
                <a:solidFill>
                  <a:schemeClr val="dk1"/>
                </a:solidFill>
              </a:defRPr>
            </a:lvl7pPr>
            <a:lvl8pPr lvl="7" rtl="0">
              <a:lnSpc>
                <a:spcPct val="180000"/>
              </a:lnSpc>
              <a:spcBef>
                <a:spcPts val="0"/>
              </a:spcBef>
              <a:spcAft>
                <a:spcPts val="0"/>
              </a:spcAft>
              <a:buClr>
                <a:schemeClr val="dk1"/>
              </a:buClr>
              <a:buSzPts val="1100"/>
              <a:buNone/>
              <a:defRPr sz="1100">
                <a:solidFill>
                  <a:schemeClr val="dk1"/>
                </a:solidFill>
              </a:defRPr>
            </a:lvl8pPr>
            <a:lvl9pPr lvl="8" rtl="0">
              <a:lnSpc>
                <a:spcPct val="180000"/>
              </a:lnSpc>
              <a:spcBef>
                <a:spcPts val="0"/>
              </a:spcBef>
              <a:spcAft>
                <a:spcPts val="0"/>
              </a:spcAft>
              <a:buClr>
                <a:schemeClr val="dk1"/>
              </a:buClr>
              <a:buSzPts val="1100"/>
              <a:buNone/>
              <a:defRPr sz="1100">
                <a:solidFill>
                  <a:schemeClr val="dk1"/>
                </a:solidFill>
              </a:defRPr>
            </a:lvl9pPr>
          </a:lstStyle>
          <a:p/>
        </p:txBody>
      </p:sp>
      <p:sp>
        <p:nvSpPr>
          <p:cNvPr id="5999" name="Google Shape;5999;p556"/>
          <p:cNvSpPr txBox="1"/>
          <p:nvPr/>
        </p:nvSpPr>
        <p:spPr>
          <a:xfrm>
            <a:off x="4427587"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linkedin.com/company/red-hat</a:t>
            </a:r>
            <a:endParaRPr sz="900">
              <a:solidFill>
                <a:schemeClr val="dk1"/>
              </a:solidFill>
              <a:latin typeface="Red Hat Display"/>
              <a:ea typeface="Red Hat Display"/>
              <a:cs typeface="Red Hat Display"/>
              <a:sym typeface="Red Hat Display"/>
            </a:endParaRPr>
          </a:p>
        </p:txBody>
      </p:sp>
      <p:sp>
        <p:nvSpPr>
          <p:cNvPr id="6000" name="Google Shape;6000;p556"/>
          <p:cNvSpPr txBox="1"/>
          <p:nvPr/>
        </p:nvSpPr>
        <p:spPr>
          <a:xfrm>
            <a:off x="4427588"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youtube.com/user/RedHatVideos</a:t>
            </a:r>
            <a:endParaRPr sz="900">
              <a:solidFill>
                <a:schemeClr val="dk1"/>
              </a:solidFill>
              <a:latin typeface="Red Hat Display"/>
              <a:ea typeface="Red Hat Display"/>
              <a:cs typeface="Red Hat Display"/>
              <a:sym typeface="Red Hat Display"/>
            </a:endParaRPr>
          </a:p>
        </p:txBody>
      </p:sp>
      <p:sp>
        <p:nvSpPr>
          <p:cNvPr id="6001" name="Google Shape;6001;p556"/>
          <p:cNvSpPr txBox="1"/>
          <p:nvPr/>
        </p:nvSpPr>
        <p:spPr>
          <a:xfrm>
            <a:off x="6611644" y="3501900"/>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Text"/>
                <a:ea typeface="Red Hat Text"/>
                <a:cs typeface="Red Hat Text"/>
                <a:sym typeface="Red Hat Text"/>
              </a:rPr>
              <a:t>facebook.com/redhatinc</a:t>
            </a:r>
            <a:endParaRPr sz="900">
              <a:solidFill>
                <a:schemeClr val="dk1"/>
              </a:solidFill>
              <a:latin typeface="Red Hat Text"/>
              <a:ea typeface="Red Hat Text"/>
              <a:cs typeface="Red Hat Text"/>
              <a:sym typeface="Red Hat Text"/>
            </a:endParaRPr>
          </a:p>
        </p:txBody>
      </p:sp>
      <p:sp>
        <p:nvSpPr>
          <p:cNvPr id="6002" name="Google Shape;6002;p556"/>
          <p:cNvSpPr txBox="1"/>
          <p:nvPr/>
        </p:nvSpPr>
        <p:spPr>
          <a:xfrm>
            <a:off x="6611644" y="3880725"/>
            <a:ext cx="1920300" cy="1809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900">
                <a:solidFill>
                  <a:schemeClr val="dk1"/>
                </a:solidFill>
                <a:latin typeface="Red Hat Display"/>
                <a:ea typeface="Red Hat Display"/>
                <a:cs typeface="Red Hat Display"/>
                <a:sym typeface="Red Hat Display"/>
              </a:rPr>
              <a:t>twitter.com/RedHat</a:t>
            </a:r>
            <a:endParaRPr sz="900">
              <a:solidFill>
                <a:schemeClr val="dk1"/>
              </a:solidFill>
              <a:latin typeface="Red Hat Display"/>
              <a:ea typeface="Red Hat Display"/>
              <a:cs typeface="Red Hat Display"/>
              <a:sym typeface="Red Hat Display"/>
            </a:endParaRPr>
          </a:p>
        </p:txBody>
      </p:sp>
      <p:pic>
        <p:nvPicPr>
          <p:cNvPr id="6003" name="Google Shape;6003;p556"/>
          <p:cNvPicPr preferRelativeResize="0"/>
          <p:nvPr/>
        </p:nvPicPr>
        <p:blipFill rotWithShape="1">
          <a:blip r:embed="rId4">
            <a:alphaModFix/>
          </a:blip>
          <a:srcRect b="0" l="2507" r="2498" t="0"/>
          <a:stretch/>
        </p:blipFill>
        <p:spPr>
          <a:xfrm>
            <a:off x="6439844" y="3880729"/>
            <a:ext cx="171806" cy="180862"/>
          </a:xfrm>
          <a:prstGeom prst="rect">
            <a:avLst/>
          </a:prstGeom>
          <a:noFill/>
          <a:ln>
            <a:noFill/>
          </a:ln>
        </p:spPr>
      </p:pic>
      <p:pic>
        <p:nvPicPr>
          <p:cNvPr id="6004" name="Google Shape;6004;p556"/>
          <p:cNvPicPr preferRelativeResize="0"/>
          <p:nvPr/>
        </p:nvPicPr>
        <p:blipFill rotWithShape="1">
          <a:blip r:embed="rId5">
            <a:alphaModFix/>
          </a:blip>
          <a:srcRect b="0" l="2678" r="2678" t="0"/>
          <a:stretch/>
        </p:blipFill>
        <p:spPr>
          <a:xfrm>
            <a:off x="6439844" y="3501904"/>
            <a:ext cx="171806" cy="180862"/>
          </a:xfrm>
          <a:prstGeom prst="rect">
            <a:avLst/>
          </a:prstGeom>
          <a:noFill/>
          <a:ln>
            <a:noFill/>
          </a:ln>
        </p:spPr>
      </p:pic>
      <p:pic>
        <p:nvPicPr>
          <p:cNvPr id="6005" name="Google Shape;6005;p556"/>
          <p:cNvPicPr preferRelativeResize="0"/>
          <p:nvPr/>
        </p:nvPicPr>
        <p:blipFill rotWithShape="1">
          <a:blip r:embed="rId6">
            <a:alphaModFix/>
          </a:blip>
          <a:srcRect b="0" l="2507" r="2498" t="0"/>
          <a:stretch/>
        </p:blipFill>
        <p:spPr>
          <a:xfrm>
            <a:off x="4245400" y="3880729"/>
            <a:ext cx="171806" cy="180862"/>
          </a:xfrm>
          <a:prstGeom prst="rect">
            <a:avLst/>
          </a:prstGeom>
          <a:noFill/>
          <a:ln>
            <a:noFill/>
          </a:ln>
        </p:spPr>
      </p:pic>
      <p:pic>
        <p:nvPicPr>
          <p:cNvPr id="6006" name="Google Shape;6006;p556"/>
          <p:cNvPicPr preferRelativeResize="0"/>
          <p:nvPr/>
        </p:nvPicPr>
        <p:blipFill rotWithShape="1">
          <a:blip r:embed="rId7">
            <a:alphaModFix/>
          </a:blip>
          <a:srcRect b="0" l="2326" r="2326" t="0"/>
          <a:stretch/>
        </p:blipFill>
        <p:spPr>
          <a:xfrm>
            <a:off x="4245400" y="3501904"/>
            <a:ext cx="171806" cy="180862"/>
          </a:xfrm>
          <a:prstGeom prst="rect">
            <a:avLst/>
          </a:prstGeom>
          <a:noFill/>
          <a:ln>
            <a:noFill/>
          </a:ln>
        </p:spPr>
      </p:pic>
      <p:sp>
        <p:nvSpPr>
          <p:cNvPr id="6007" name="Google Shape;6007;p55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inar title">
  <p:cSld name="TITLE_3">
    <p:bg>
      <p:bgPr>
        <a:solidFill>
          <a:srgbClr val="EBEBEB">
            <a:alpha val="0"/>
          </a:srgbClr>
        </a:solidFill>
      </p:bgPr>
    </p:bg>
    <p:spTree>
      <p:nvGrpSpPr>
        <p:cNvPr id="6008" name="Shape 6008"/>
        <p:cNvGrpSpPr/>
        <p:nvPr/>
      </p:nvGrpSpPr>
      <p:grpSpPr>
        <a:xfrm>
          <a:off x="0" y="0"/>
          <a:ext cx="0" cy="0"/>
          <a:chOff x="0" y="0"/>
          <a:chExt cx="0" cy="0"/>
        </a:xfrm>
      </p:grpSpPr>
      <p:pic>
        <p:nvPicPr>
          <p:cNvPr id="6009" name="Google Shape;6009;p557"/>
          <p:cNvPicPr preferRelativeResize="0"/>
          <p:nvPr/>
        </p:nvPicPr>
        <p:blipFill>
          <a:blip r:embed="rId2">
            <a:alphaModFix/>
          </a:blip>
          <a:stretch>
            <a:fillRect/>
          </a:stretch>
        </p:blipFill>
        <p:spPr>
          <a:xfrm>
            <a:off x="914400" y="571500"/>
            <a:ext cx="1609459" cy="380700"/>
          </a:xfrm>
          <a:prstGeom prst="rect">
            <a:avLst/>
          </a:prstGeom>
          <a:noFill/>
          <a:ln>
            <a:noFill/>
          </a:ln>
        </p:spPr>
      </p:pic>
      <p:sp>
        <p:nvSpPr>
          <p:cNvPr id="6010" name="Google Shape;6010;p557"/>
          <p:cNvSpPr txBox="1"/>
          <p:nvPr>
            <p:ph idx="1" type="subTitle"/>
          </p:nvPr>
        </p:nvSpPr>
        <p:spPr>
          <a:xfrm>
            <a:off x="876994" y="3327169"/>
            <a:ext cx="5649900" cy="6858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Clr>
                <a:srgbClr val="EE0000"/>
              </a:buClr>
              <a:buSzPts val="2100"/>
              <a:buFont typeface="Red Hat Display"/>
              <a:buNone/>
              <a:defRPr sz="2100">
                <a:solidFill>
                  <a:srgbClr val="EE0000"/>
                </a:solidFill>
                <a:latin typeface="Red Hat Display"/>
                <a:ea typeface="Red Hat Display"/>
                <a:cs typeface="Red Hat Display"/>
                <a:sym typeface="Red Hat Display"/>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6011" name="Google Shape;6011;p557"/>
          <p:cNvSpPr txBox="1"/>
          <p:nvPr>
            <p:ph type="title"/>
          </p:nvPr>
        </p:nvSpPr>
        <p:spPr>
          <a:xfrm>
            <a:off x="877106" y="1993519"/>
            <a:ext cx="7404000" cy="1200300"/>
          </a:xfrm>
          <a:prstGeom prst="rect">
            <a:avLst/>
          </a:prstGeom>
        </p:spPr>
        <p:txBody>
          <a:bodyPr anchorCtr="0" anchor="b" bIns="0" lIns="0" spcFirstLastPara="1" rIns="0" wrap="square" tIns="0">
            <a:noAutofit/>
          </a:bodyPr>
          <a:lstStyle>
            <a:lvl1pPr lvl="0" rtl="0">
              <a:lnSpc>
                <a:spcPct val="90000"/>
              </a:lnSpc>
              <a:spcBef>
                <a:spcPts val="0"/>
              </a:spcBef>
              <a:spcAft>
                <a:spcPts val="0"/>
              </a:spcAft>
              <a:buNone/>
              <a:defRPr sz="6000">
                <a:solidFill>
                  <a:srgbClr val="EE0000"/>
                </a:solidFill>
                <a:latin typeface="Red Hat Display Medium"/>
                <a:ea typeface="Red Hat Display Medium"/>
                <a:cs typeface="Red Hat Display Medium"/>
                <a:sym typeface="Red Hat Display Medium"/>
              </a:defRPr>
            </a:lvl1pPr>
            <a:lvl2pPr lvl="1" rtl="0">
              <a:lnSpc>
                <a:spcPct val="105000"/>
              </a:lnSpc>
              <a:spcBef>
                <a:spcPts val="0"/>
              </a:spcBef>
              <a:spcAft>
                <a:spcPts val="0"/>
              </a:spcAft>
              <a:buNone/>
              <a:defRPr b="1" sz="6000">
                <a:solidFill>
                  <a:schemeClr val="lt1"/>
                </a:solidFill>
              </a:defRPr>
            </a:lvl2pPr>
            <a:lvl3pPr lvl="2" rtl="0">
              <a:lnSpc>
                <a:spcPct val="105000"/>
              </a:lnSpc>
              <a:spcBef>
                <a:spcPts val="0"/>
              </a:spcBef>
              <a:spcAft>
                <a:spcPts val="0"/>
              </a:spcAft>
              <a:buNone/>
              <a:defRPr b="1" sz="6000">
                <a:solidFill>
                  <a:schemeClr val="lt1"/>
                </a:solidFill>
              </a:defRPr>
            </a:lvl3pPr>
            <a:lvl4pPr lvl="3" rtl="0">
              <a:lnSpc>
                <a:spcPct val="105000"/>
              </a:lnSpc>
              <a:spcBef>
                <a:spcPts val="0"/>
              </a:spcBef>
              <a:spcAft>
                <a:spcPts val="0"/>
              </a:spcAft>
              <a:buNone/>
              <a:defRPr b="1" sz="6000">
                <a:solidFill>
                  <a:schemeClr val="lt1"/>
                </a:solidFill>
              </a:defRPr>
            </a:lvl4pPr>
            <a:lvl5pPr lvl="4" rtl="0">
              <a:lnSpc>
                <a:spcPct val="105000"/>
              </a:lnSpc>
              <a:spcBef>
                <a:spcPts val="0"/>
              </a:spcBef>
              <a:spcAft>
                <a:spcPts val="0"/>
              </a:spcAft>
              <a:buNone/>
              <a:defRPr b="1" sz="6000">
                <a:solidFill>
                  <a:schemeClr val="lt1"/>
                </a:solidFill>
              </a:defRPr>
            </a:lvl5pPr>
            <a:lvl6pPr lvl="5" rtl="0">
              <a:lnSpc>
                <a:spcPct val="105000"/>
              </a:lnSpc>
              <a:spcBef>
                <a:spcPts val="0"/>
              </a:spcBef>
              <a:spcAft>
                <a:spcPts val="0"/>
              </a:spcAft>
              <a:buNone/>
              <a:defRPr b="1" sz="6000">
                <a:solidFill>
                  <a:schemeClr val="lt1"/>
                </a:solidFill>
              </a:defRPr>
            </a:lvl6pPr>
            <a:lvl7pPr lvl="6" rtl="0">
              <a:lnSpc>
                <a:spcPct val="105000"/>
              </a:lnSpc>
              <a:spcBef>
                <a:spcPts val="0"/>
              </a:spcBef>
              <a:spcAft>
                <a:spcPts val="0"/>
              </a:spcAft>
              <a:buNone/>
              <a:defRPr b="1" sz="6000">
                <a:solidFill>
                  <a:schemeClr val="lt1"/>
                </a:solidFill>
              </a:defRPr>
            </a:lvl7pPr>
            <a:lvl8pPr lvl="7" rtl="0">
              <a:lnSpc>
                <a:spcPct val="105000"/>
              </a:lnSpc>
              <a:spcBef>
                <a:spcPts val="0"/>
              </a:spcBef>
              <a:spcAft>
                <a:spcPts val="0"/>
              </a:spcAft>
              <a:buNone/>
              <a:defRPr b="1" sz="6000">
                <a:solidFill>
                  <a:schemeClr val="lt1"/>
                </a:solidFill>
              </a:defRPr>
            </a:lvl8pPr>
            <a:lvl9pPr lvl="8" rtl="0">
              <a:lnSpc>
                <a:spcPct val="105000"/>
              </a:lnSpc>
              <a:spcBef>
                <a:spcPts val="0"/>
              </a:spcBef>
              <a:spcAft>
                <a:spcPts val="0"/>
              </a:spcAft>
              <a:buNone/>
              <a:defRPr b="1" sz="6000">
                <a:solidFill>
                  <a:schemeClr val="lt1"/>
                </a:solidFill>
              </a:defRPr>
            </a:lvl9pPr>
          </a:lstStyle>
          <a:p/>
        </p:txBody>
      </p:sp>
      <p:sp>
        <p:nvSpPr>
          <p:cNvPr id="6012" name="Google Shape;6012;p557"/>
          <p:cNvSpPr txBox="1"/>
          <p:nvPr>
            <p:ph idx="2" type="subTitle"/>
          </p:nvPr>
        </p:nvSpPr>
        <p:spPr>
          <a:xfrm>
            <a:off x="876994" y="4091020"/>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100"/>
              <a:buFont typeface="Red Hat Display Medium"/>
              <a:buNone/>
              <a:defRPr sz="11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9pPr>
          </a:lstStyle>
          <a:p/>
        </p:txBody>
      </p:sp>
      <p:sp>
        <p:nvSpPr>
          <p:cNvPr id="6013" name="Google Shape;6013;p557"/>
          <p:cNvSpPr txBox="1"/>
          <p:nvPr>
            <p:ph idx="3" type="subTitle"/>
          </p:nvPr>
        </p:nvSpPr>
        <p:spPr>
          <a:xfrm>
            <a:off x="2668088" y="4091020"/>
            <a:ext cx="1530300" cy="4542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Clr>
                <a:srgbClr val="000000"/>
              </a:buClr>
              <a:buSzPts val="1100"/>
              <a:buFont typeface="Red Hat Display Medium"/>
              <a:buNone/>
              <a:defRPr sz="1100">
                <a:latin typeface="Red Hat Display Medium"/>
                <a:ea typeface="Red Hat Display Medium"/>
                <a:cs typeface="Red Hat Display Medium"/>
                <a:sym typeface="Red Hat Display Medium"/>
              </a:defRPr>
            </a:lvl1pPr>
            <a:lvl2pPr lvl="1"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2pPr>
            <a:lvl3pPr lvl="2"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3pPr>
            <a:lvl4pPr lvl="3"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4pPr>
            <a:lvl5pPr lvl="4"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5pPr>
            <a:lvl6pPr lvl="5"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6pPr>
            <a:lvl7pPr lvl="6"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7pPr>
            <a:lvl8pPr lvl="7"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8pPr>
            <a:lvl9pPr lvl="8" rtl="0">
              <a:lnSpc>
                <a:spcPct val="135000"/>
              </a:lnSpc>
              <a:spcBef>
                <a:spcPts val="0"/>
              </a:spcBef>
              <a:spcAft>
                <a:spcPts val="0"/>
              </a:spcAft>
              <a:buSzPts val="1400"/>
              <a:buFont typeface="Red Hat Text Medium"/>
              <a:buNone/>
              <a:defRPr>
                <a:latin typeface="Red Hat Text Medium"/>
                <a:ea typeface="Red Hat Text Medium"/>
                <a:cs typeface="Red Hat Text Medium"/>
                <a:sym typeface="Red Hat Text Medium"/>
              </a:defRPr>
            </a:lvl9pPr>
          </a:lstStyle>
          <a:p/>
        </p:txBody>
      </p:sp>
      <p:cxnSp>
        <p:nvCxnSpPr>
          <p:cNvPr id="6014" name="Google Shape;6014;p55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015" name="Google Shape;6015;p55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A">
  <p:cSld name="CUSTOM_2">
    <p:bg>
      <p:bgPr>
        <a:blipFill>
          <a:blip r:embed="rId2">
            <a:alphaModFix/>
          </a:blip>
          <a:stretch>
            <a:fillRect/>
          </a:stretch>
        </a:blipFill>
      </p:bgPr>
    </p:bg>
    <p:spTree>
      <p:nvGrpSpPr>
        <p:cNvPr id="6016" name="Shape 6016"/>
        <p:cNvGrpSpPr/>
        <p:nvPr/>
      </p:nvGrpSpPr>
      <p:grpSpPr>
        <a:xfrm>
          <a:off x="0" y="0"/>
          <a:ext cx="0" cy="0"/>
          <a:chOff x="0" y="0"/>
          <a:chExt cx="0" cy="0"/>
        </a:xfrm>
      </p:grpSpPr>
      <p:sp>
        <p:nvSpPr>
          <p:cNvPr id="6017" name="Google Shape;6017;p558"/>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l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lt1"/>
                </a:solidFill>
                <a:latin typeface="Red Hat Display Medium"/>
                <a:ea typeface="Red Hat Display Medium"/>
                <a:cs typeface="Red Hat Display Medium"/>
                <a:sym typeface="Red Hat Display Medium"/>
              </a:defRPr>
            </a:lvl9pPr>
          </a:lstStyle>
          <a:p/>
        </p:txBody>
      </p:sp>
      <p:cxnSp>
        <p:nvCxnSpPr>
          <p:cNvPr id="6018" name="Google Shape;6018;p55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6019" name="Google Shape;6019;p55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020" name="Google Shape;6020;p558"/>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6021" name="Google Shape;6021;p558"/>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141414"/>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141414"/>
                </a:solidFill>
              </a:defRPr>
            </a:lvl2pPr>
            <a:lvl3pPr lvl="2" rtl="0">
              <a:lnSpc>
                <a:spcPct val="174000"/>
              </a:lnSpc>
              <a:spcBef>
                <a:spcPts val="0"/>
              </a:spcBef>
              <a:spcAft>
                <a:spcPts val="0"/>
              </a:spcAft>
              <a:buNone/>
              <a:defRPr sz="1100">
                <a:solidFill>
                  <a:srgbClr val="141414"/>
                </a:solidFill>
              </a:defRPr>
            </a:lvl3pPr>
            <a:lvl4pPr lvl="3" rtl="0">
              <a:lnSpc>
                <a:spcPct val="174000"/>
              </a:lnSpc>
              <a:spcBef>
                <a:spcPts val="0"/>
              </a:spcBef>
              <a:spcAft>
                <a:spcPts val="0"/>
              </a:spcAft>
              <a:buNone/>
              <a:defRPr sz="1100">
                <a:solidFill>
                  <a:srgbClr val="141414"/>
                </a:solidFill>
              </a:defRPr>
            </a:lvl4pPr>
            <a:lvl5pPr lvl="4" rtl="0">
              <a:lnSpc>
                <a:spcPct val="174000"/>
              </a:lnSpc>
              <a:spcBef>
                <a:spcPts val="0"/>
              </a:spcBef>
              <a:spcAft>
                <a:spcPts val="0"/>
              </a:spcAft>
              <a:buNone/>
              <a:defRPr sz="1100">
                <a:solidFill>
                  <a:srgbClr val="141414"/>
                </a:solidFill>
              </a:defRPr>
            </a:lvl5pPr>
            <a:lvl6pPr lvl="5" rtl="0">
              <a:lnSpc>
                <a:spcPct val="174000"/>
              </a:lnSpc>
              <a:spcBef>
                <a:spcPts val="0"/>
              </a:spcBef>
              <a:spcAft>
                <a:spcPts val="0"/>
              </a:spcAft>
              <a:buNone/>
              <a:defRPr sz="1100">
                <a:solidFill>
                  <a:srgbClr val="141414"/>
                </a:solidFill>
              </a:defRPr>
            </a:lvl6pPr>
            <a:lvl7pPr lvl="6" rtl="0">
              <a:lnSpc>
                <a:spcPct val="174000"/>
              </a:lnSpc>
              <a:spcBef>
                <a:spcPts val="0"/>
              </a:spcBef>
              <a:spcAft>
                <a:spcPts val="0"/>
              </a:spcAft>
              <a:buNone/>
              <a:defRPr sz="1100">
                <a:solidFill>
                  <a:srgbClr val="141414"/>
                </a:solidFill>
              </a:defRPr>
            </a:lvl7pPr>
            <a:lvl8pPr lvl="7" rtl="0">
              <a:lnSpc>
                <a:spcPct val="174000"/>
              </a:lnSpc>
              <a:spcBef>
                <a:spcPts val="0"/>
              </a:spcBef>
              <a:spcAft>
                <a:spcPts val="0"/>
              </a:spcAft>
              <a:buNone/>
              <a:defRPr sz="1100">
                <a:solidFill>
                  <a:srgbClr val="141414"/>
                </a:solidFill>
              </a:defRPr>
            </a:lvl8pPr>
            <a:lvl9pPr lvl="8" rtl="0">
              <a:lnSpc>
                <a:spcPct val="174000"/>
              </a:lnSpc>
              <a:spcBef>
                <a:spcPts val="0"/>
              </a:spcBef>
              <a:spcAft>
                <a:spcPts val="0"/>
              </a:spcAft>
              <a:buNone/>
              <a:defRPr sz="1100">
                <a:solidFill>
                  <a:srgbClr val="141414"/>
                </a:solidFill>
              </a:defRPr>
            </a:lvl9pPr>
          </a:lstStyle>
          <a:p/>
        </p:txBody>
      </p:sp>
      <p:pic>
        <p:nvPicPr>
          <p:cNvPr id="6022" name="Google Shape;6022;p558"/>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6023" name="Google Shape;6023;p55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770" name="Shape 770"/>
        <p:cNvGrpSpPr/>
        <p:nvPr/>
      </p:nvGrpSpPr>
      <p:grpSpPr>
        <a:xfrm>
          <a:off x="0" y="0"/>
          <a:ext cx="0" cy="0"/>
          <a:chOff x="0" y="0"/>
          <a:chExt cx="0" cy="0"/>
        </a:xfrm>
      </p:grpSpPr>
      <p:cxnSp>
        <p:nvCxnSpPr>
          <p:cNvPr id="771" name="Google Shape;771;p57"/>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72" name="Google Shape;772;p57"/>
          <p:cNvSpPr txBox="1"/>
          <p:nvPr>
            <p:ph idx="1"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773" name="Google Shape;773;p57"/>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74" name="Google Shape;774;p5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75" name="Google Shape;775;p57"/>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776" name="Google Shape;776;p57"/>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777" name="Google Shape;777;p57"/>
          <p:cNvSpPr txBox="1"/>
          <p:nvPr>
            <p:ph idx="3"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778" name="Google Shape;778;p57"/>
          <p:cNvSpPr txBox="1"/>
          <p:nvPr>
            <p:ph idx="4"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779" name="Google Shape;779;p57"/>
          <p:cNvSpPr txBox="1"/>
          <p:nvPr>
            <p:ph type="title"/>
          </p:nvPr>
        </p:nvSpPr>
        <p:spPr>
          <a:xfrm>
            <a:off x="675206" y="1302325"/>
            <a:ext cx="2914500" cy="20235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B">
  <p:cSld name="CUSTOM_2_1">
    <p:bg>
      <p:bgPr>
        <a:blipFill>
          <a:blip r:embed="rId2">
            <a:alphaModFix/>
          </a:blip>
          <a:stretch>
            <a:fillRect/>
          </a:stretch>
        </a:blipFill>
      </p:bgPr>
    </p:bg>
    <p:spTree>
      <p:nvGrpSpPr>
        <p:cNvPr id="6024" name="Shape 6024"/>
        <p:cNvGrpSpPr/>
        <p:nvPr/>
      </p:nvGrpSpPr>
      <p:grpSpPr>
        <a:xfrm>
          <a:off x="0" y="0"/>
          <a:ext cx="0" cy="0"/>
          <a:chOff x="0" y="0"/>
          <a:chExt cx="0" cy="0"/>
        </a:xfrm>
      </p:grpSpPr>
      <p:sp>
        <p:nvSpPr>
          <p:cNvPr id="6025" name="Google Shape;6025;p559"/>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6026" name="Google Shape;6026;p55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6027" name="Google Shape;6027;p55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028" name="Google Shape;6028;p55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6029" name="Google Shape;6029;p559"/>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lt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lt1"/>
                </a:solidFill>
              </a:defRPr>
            </a:lvl2pPr>
            <a:lvl3pPr lvl="2" rtl="0">
              <a:lnSpc>
                <a:spcPct val="174000"/>
              </a:lnSpc>
              <a:spcBef>
                <a:spcPts val="0"/>
              </a:spcBef>
              <a:spcAft>
                <a:spcPts val="0"/>
              </a:spcAft>
              <a:buNone/>
              <a:defRPr sz="1100">
                <a:solidFill>
                  <a:schemeClr val="lt1"/>
                </a:solidFill>
              </a:defRPr>
            </a:lvl3pPr>
            <a:lvl4pPr lvl="3" rtl="0">
              <a:lnSpc>
                <a:spcPct val="174000"/>
              </a:lnSpc>
              <a:spcBef>
                <a:spcPts val="0"/>
              </a:spcBef>
              <a:spcAft>
                <a:spcPts val="0"/>
              </a:spcAft>
              <a:buNone/>
              <a:defRPr sz="1100">
                <a:solidFill>
                  <a:schemeClr val="lt1"/>
                </a:solidFill>
              </a:defRPr>
            </a:lvl4pPr>
            <a:lvl5pPr lvl="4" rtl="0">
              <a:lnSpc>
                <a:spcPct val="174000"/>
              </a:lnSpc>
              <a:spcBef>
                <a:spcPts val="0"/>
              </a:spcBef>
              <a:spcAft>
                <a:spcPts val="0"/>
              </a:spcAft>
              <a:buNone/>
              <a:defRPr sz="1100">
                <a:solidFill>
                  <a:schemeClr val="lt1"/>
                </a:solidFill>
              </a:defRPr>
            </a:lvl5pPr>
            <a:lvl6pPr lvl="5" rtl="0">
              <a:lnSpc>
                <a:spcPct val="174000"/>
              </a:lnSpc>
              <a:spcBef>
                <a:spcPts val="0"/>
              </a:spcBef>
              <a:spcAft>
                <a:spcPts val="0"/>
              </a:spcAft>
              <a:buNone/>
              <a:defRPr sz="1100">
                <a:solidFill>
                  <a:schemeClr val="lt1"/>
                </a:solidFill>
              </a:defRPr>
            </a:lvl6pPr>
            <a:lvl7pPr lvl="6" rtl="0">
              <a:lnSpc>
                <a:spcPct val="174000"/>
              </a:lnSpc>
              <a:spcBef>
                <a:spcPts val="0"/>
              </a:spcBef>
              <a:spcAft>
                <a:spcPts val="0"/>
              </a:spcAft>
              <a:buNone/>
              <a:defRPr sz="1100">
                <a:solidFill>
                  <a:schemeClr val="lt1"/>
                </a:solidFill>
              </a:defRPr>
            </a:lvl7pPr>
            <a:lvl8pPr lvl="7" rtl="0">
              <a:lnSpc>
                <a:spcPct val="174000"/>
              </a:lnSpc>
              <a:spcBef>
                <a:spcPts val="0"/>
              </a:spcBef>
              <a:spcAft>
                <a:spcPts val="0"/>
              </a:spcAft>
              <a:buNone/>
              <a:defRPr sz="1100">
                <a:solidFill>
                  <a:schemeClr val="lt1"/>
                </a:solidFill>
              </a:defRPr>
            </a:lvl8pPr>
            <a:lvl9pPr lvl="8" rtl="0">
              <a:lnSpc>
                <a:spcPct val="174000"/>
              </a:lnSpc>
              <a:spcBef>
                <a:spcPts val="0"/>
              </a:spcBef>
              <a:spcAft>
                <a:spcPts val="0"/>
              </a:spcAft>
              <a:buNone/>
              <a:defRPr sz="1100">
                <a:solidFill>
                  <a:schemeClr val="lt1"/>
                </a:solidFill>
              </a:defRPr>
            </a:lvl9pPr>
          </a:lstStyle>
          <a:p/>
        </p:txBody>
      </p:sp>
      <p:pic>
        <p:nvPicPr>
          <p:cNvPr id="6030" name="Google Shape;6030;p559"/>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6031" name="Google Shape;6031;p5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A">
  <p:cSld name="CUSTOM_2_1_2">
    <p:bg>
      <p:bgPr>
        <a:blipFill>
          <a:blip r:embed="rId2">
            <a:alphaModFix/>
          </a:blip>
          <a:stretch>
            <a:fillRect/>
          </a:stretch>
        </a:blipFill>
      </p:bgPr>
    </p:bg>
    <p:spTree>
      <p:nvGrpSpPr>
        <p:cNvPr id="6032" name="Shape 6032"/>
        <p:cNvGrpSpPr/>
        <p:nvPr/>
      </p:nvGrpSpPr>
      <p:grpSpPr>
        <a:xfrm>
          <a:off x="0" y="0"/>
          <a:ext cx="0" cy="0"/>
          <a:chOff x="0" y="0"/>
          <a:chExt cx="0" cy="0"/>
        </a:xfrm>
      </p:grpSpPr>
      <p:cxnSp>
        <p:nvCxnSpPr>
          <p:cNvPr id="6033" name="Google Shape;6033;p56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6034" name="Google Shape;6034;p56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035" name="Google Shape;6035;p56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6036" name="Google Shape;6036;p560"/>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6037" name="Google Shape;6037;p56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6038" name="Google Shape;6038;p560"/>
          <p:cNvSpPr txBox="1"/>
          <p:nvPr>
            <p:ph idx="2" type="subTitle"/>
          </p:nvPr>
        </p:nvSpPr>
        <p:spPr>
          <a:xfrm>
            <a:off x="6938588" y="1679691"/>
            <a:ext cx="15933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rgbClr val="FFFFFF"/>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rgbClr val="FFFFFF"/>
                </a:solidFill>
              </a:defRPr>
            </a:lvl2pPr>
            <a:lvl3pPr lvl="2" rtl="0">
              <a:lnSpc>
                <a:spcPct val="174000"/>
              </a:lnSpc>
              <a:spcBef>
                <a:spcPts val="0"/>
              </a:spcBef>
              <a:spcAft>
                <a:spcPts val="0"/>
              </a:spcAft>
              <a:buNone/>
              <a:defRPr sz="1100">
                <a:solidFill>
                  <a:srgbClr val="FFFFFF"/>
                </a:solidFill>
              </a:defRPr>
            </a:lvl3pPr>
            <a:lvl4pPr lvl="3" rtl="0">
              <a:lnSpc>
                <a:spcPct val="174000"/>
              </a:lnSpc>
              <a:spcBef>
                <a:spcPts val="0"/>
              </a:spcBef>
              <a:spcAft>
                <a:spcPts val="0"/>
              </a:spcAft>
              <a:buNone/>
              <a:defRPr sz="1100">
                <a:solidFill>
                  <a:srgbClr val="FFFFFF"/>
                </a:solidFill>
              </a:defRPr>
            </a:lvl4pPr>
            <a:lvl5pPr lvl="4" rtl="0">
              <a:lnSpc>
                <a:spcPct val="174000"/>
              </a:lnSpc>
              <a:spcBef>
                <a:spcPts val="0"/>
              </a:spcBef>
              <a:spcAft>
                <a:spcPts val="0"/>
              </a:spcAft>
              <a:buNone/>
              <a:defRPr sz="1100">
                <a:solidFill>
                  <a:srgbClr val="FFFFFF"/>
                </a:solidFill>
              </a:defRPr>
            </a:lvl5pPr>
            <a:lvl6pPr lvl="5" rtl="0">
              <a:lnSpc>
                <a:spcPct val="174000"/>
              </a:lnSpc>
              <a:spcBef>
                <a:spcPts val="0"/>
              </a:spcBef>
              <a:spcAft>
                <a:spcPts val="0"/>
              </a:spcAft>
              <a:buNone/>
              <a:defRPr sz="1100">
                <a:solidFill>
                  <a:srgbClr val="FFFFFF"/>
                </a:solidFill>
              </a:defRPr>
            </a:lvl6pPr>
            <a:lvl7pPr lvl="6" rtl="0">
              <a:lnSpc>
                <a:spcPct val="174000"/>
              </a:lnSpc>
              <a:spcBef>
                <a:spcPts val="0"/>
              </a:spcBef>
              <a:spcAft>
                <a:spcPts val="0"/>
              </a:spcAft>
              <a:buNone/>
              <a:defRPr sz="1100">
                <a:solidFill>
                  <a:srgbClr val="FFFFFF"/>
                </a:solidFill>
              </a:defRPr>
            </a:lvl7pPr>
            <a:lvl8pPr lvl="7" rtl="0">
              <a:lnSpc>
                <a:spcPct val="174000"/>
              </a:lnSpc>
              <a:spcBef>
                <a:spcPts val="0"/>
              </a:spcBef>
              <a:spcAft>
                <a:spcPts val="0"/>
              </a:spcAft>
              <a:buNone/>
              <a:defRPr sz="1100">
                <a:solidFill>
                  <a:srgbClr val="FFFFFF"/>
                </a:solidFill>
              </a:defRPr>
            </a:lvl8pPr>
            <a:lvl9pPr lvl="8" rtl="0">
              <a:lnSpc>
                <a:spcPct val="174000"/>
              </a:lnSpc>
              <a:spcBef>
                <a:spcPts val="0"/>
              </a:spcBef>
              <a:spcAft>
                <a:spcPts val="0"/>
              </a:spcAft>
              <a:buNone/>
              <a:defRPr sz="1100">
                <a:solidFill>
                  <a:srgbClr val="FFFFFF"/>
                </a:solidFill>
              </a:defRPr>
            </a:lvl9pPr>
          </a:lstStyle>
          <a:p/>
        </p:txBody>
      </p:sp>
      <p:sp>
        <p:nvSpPr>
          <p:cNvPr id="6039" name="Google Shape;6039;p560"/>
          <p:cNvSpPr txBox="1"/>
          <p:nvPr>
            <p:ph idx="3" type="subTitle"/>
          </p:nvPr>
        </p:nvSpPr>
        <p:spPr>
          <a:xfrm>
            <a:off x="6938588" y="1265269"/>
            <a:ext cx="15933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Clr>
                <a:srgbClr val="FFFFFF"/>
              </a:buClr>
              <a:buSzPts val="1100"/>
              <a:buFont typeface="Red Hat Display Medium"/>
              <a:buNone/>
              <a:defRPr sz="1100">
                <a:solidFill>
                  <a:srgbClr val="FFFFFF"/>
                </a:solidFill>
                <a:latin typeface="Red Hat Display Medium"/>
                <a:ea typeface="Red Hat Display Medium"/>
                <a:cs typeface="Red Hat Display Medium"/>
                <a:sym typeface="Red Hat Display Medium"/>
              </a:defRPr>
            </a:lvl1pPr>
            <a:lvl2pPr lvl="1" rtl="0">
              <a:spcBef>
                <a:spcPts val="0"/>
              </a:spcBef>
              <a:spcAft>
                <a:spcPts val="0"/>
              </a:spcAft>
              <a:buClr>
                <a:srgbClr val="FFFFFF"/>
              </a:buClr>
              <a:buSzPts val="1400"/>
              <a:buNone/>
              <a:defRPr>
                <a:solidFill>
                  <a:srgbClr val="FFFFFF"/>
                </a:solidFill>
              </a:defRPr>
            </a:lvl2pPr>
            <a:lvl3pPr lvl="2" rtl="0">
              <a:spcBef>
                <a:spcPts val="400"/>
              </a:spcBef>
              <a:spcAft>
                <a:spcPts val="0"/>
              </a:spcAft>
              <a:buClr>
                <a:srgbClr val="FFFFFF"/>
              </a:buClr>
              <a:buSzPts val="1400"/>
              <a:buNone/>
              <a:defRPr>
                <a:solidFill>
                  <a:srgbClr val="FFFFFF"/>
                </a:solidFill>
              </a:defRPr>
            </a:lvl3pPr>
            <a:lvl4pPr lvl="3" rtl="0">
              <a:spcBef>
                <a:spcPts val="400"/>
              </a:spcBef>
              <a:spcAft>
                <a:spcPts val="0"/>
              </a:spcAft>
              <a:buClr>
                <a:srgbClr val="FFFFFF"/>
              </a:buClr>
              <a:buSzPts val="1400"/>
              <a:buNone/>
              <a:defRPr>
                <a:solidFill>
                  <a:srgbClr val="FFFFFF"/>
                </a:solidFill>
              </a:defRPr>
            </a:lvl4pPr>
            <a:lvl5pPr lvl="4" rtl="0">
              <a:spcBef>
                <a:spcPts val="400"/>
              </a:spcBef>
              <a:spcAft>
                <a:spcPts val="0"/>
              </a:spcAft>
              <a:buClr>
                <a:srgbClr val="FFFFFF"/>
              </a:buClr>
              <a:buSzPts val="1400"/>
              <a:buNone/>
              <a:defRPr>
                <a:solidFill>
                  <a:srgbClr val="FFFFFF"/>
                </a:solidFill>
              </a:defRPr>
            </a:lvl5pPr>
            <a:lvl6pPr lvl="5" rtl="0">
              <a:spcBef>
                <a:spcPts val="400"/>
              </a:spcBef>
              <a:spcAft>
                <a:spcPts val="0"/>
              </a:spcAft>
              <a:buClr>
                <a:srgbClr val="FFFFFF"/>
              </a:buClr>
              <a:buSzPts val="1400"/>
              <a:buNone/>
              <a:defRPr>
                <a:solidFill>
                  <a:srgbClr val="FFFFFF"/>
                </a:solidFill>
              </a:defRPr>
            </a:lvl6pPr>
            <a:lvl7pPr lvl="6" rtl="0">
              <a:spcBef>
                <a:spcPts val="400"/>
              </a:spcBef>
              <a:spcAft>
                <a:spcPts val="0"/>
              </a:spcAft>
              <a:buClr>
                <a:srgbClr val="FFFFFF"/>
              </a:buClr>
              <a:buSzPts val="1400"/>
              <a:buNone/>
              <a:defRPr>
                <a:solidFill>
                  <a:srgbClr val="FFFFFF"/>
                </a:solidFill>
              </a:defRPr>
            </a:lvl7pPr>
            <a:lvl8pPr lvl="7" rtl="0">
              <a:spcBef>
                <a:spcPts val="400"/>
              </a:spcBef>
              <a:spcAft>
                <a:spcPts val="0"/>
              </a:spcAft>
              <a:buClr>
                <a:srgbClr val="FFFFFF"/>
              </a:buClr>
              <a:buSzPts val="1400"/>
              <a:buNone/>
              <a:defRPr>
                <a:solidFill>
                  <a:srgbClr val="FFFFFF"/>
                </a:solidFill>
              </a:defRPr>
            </a:lvl8pPr>
            <a:lvl9pPr lvl="8" rtl="0">
              <a:spcBef>
                <a:spcPts val="400"/>
              </a:spcBef>
              <a:spcAft>
                <a:spcPts val="400"/>
              </a:spcAft>
              <a:buClr>
                <a:srgbClr val="FFFFFF"/>
              </a:buClr>
              <a:buSzPts val="1400"/>
              <a:buNone/>
              <a:defRPr>
                <a:solidFill>
                  <a:srgbClr val="FFFFFF"/>
                </a:solidFill>
              </a:defRPr>
            </a:lvl9pPr>
          </a:lstStyle>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C">
  <p:cSld name="CUSTOM_2_1_1">
    <p:bg>
      <p:bgPr>
        <a:blipFill>
          <a:blip r:embed="rId2">
            <a:alphaModFix/>
          </a:blip>
          <a:stretch>
            <a:fillRect/>
          </a:stretch>
        </a:blipFill>
      </p:bgPr>
    </p:bg>
    <p:spTree>
      <p:nvGrpSpPr>
        <p:cNvPr id="6040" name="Shape 6040"/>
        <p:cNvGrpSpPr/>
        <p:nvPr/>
      </p:nvGrpSpPr>
      <p:grpSpPr>
        <a:xfrm>
          <a:off x="0" y="0"/>
          <a:ext cx="0" cy="0"/>
          <a:chOff x="0" y="0"/>
          <a:chExt cx="0" cy="0"/>
        </a:xfrm>
      </p:grpSpPr>
      <p:sp>
        <p:nvSpPr>
          <p:cNvPr id="6041" name="Google Shape;6041;p561"/>
          <p:cNvSpPr txBox="1"/>
          <p:nvPr>
            <p:ph type="title"/>
          </p:nvPr>
        </p:nvSpPr>
        <p:spPr>
          <a:xfrm>
            <a:off x="335831" y="813421"/>
            <a:ext cx="5118600" cy="1578900"/>
          </a:xfrm>
          <a:prstGeom prst="rect">
            <a:avLst/>
          </a:prstGeom>
        </p:spPr>
        <p:txBody>
          <a:bodyPr anchorCtr="0" anchor="t" bIns="68575" lIns="329175" spcFirstLastPara="1" rIns="68575" wrap="square" tIns="68575">
            <a:noAutofit/>
          </a:bodyPr>
          <a:lstStyle>
            <a:lvl1pPr lvl="0" rtl="0">
              <a:spcBef>
                <a:spcPts val="0"/>
              </a:spcBef>
              <a:spcAft>
                <a:spcPts val="0"/>
              </a:spcAft>
              <a:buNone/>
              <a:defRPr sz="3600">
                <a:solidFill>
                  <a:schemeClr val="accent1"/>
                </a:solidFill>
                <a:latin typeface="Red Hat Display Medium"/>
                <a:ea typeface="Red Hat Display Medium"/>
                <a:cs typeface="Red Hat Display Medium"/>
                <a:sym typeface="Red Hat Display Medium"/>
              </a:defRPr>
            </a:lvl1pPr>
            <a:lvl2pPr lvl="1"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2pPr>
            <a:lvl3pPr lvl="2"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3pPr>
            <a:lvl4pPr lvl="3"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4pPr>
            <a:lvl5pPr lvl="4"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5pPr>
            <a:lvl6pPr lvl="5"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6pPr>
            <a:lvl7pPr lvl="6"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7pPr>
            <a:lvl8pPr lvl="7"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8pPr>
            <a:lvl9pPr lvl="8" rtl="0">
              <a:spcBef>
                <a:spcPts val="0"/>
              </a:spcBef>
              <a:spcAft>
                <a:spcPts val="0"/>
              </a:spcAft>
              <a:buNone/>
              <a:defRPr sz="4500">
                <a:solidFill>
                  <a:schemeClr val="accent1"/>
                </a:solidFill>
                <a:latin typeface="Red Hat Display Medium"/>
                <a:ea typeface="Red Hat Display Medium"/>
                <a:cs typeface="Red Hat Display Medium"/>
                <a:sym typeface="Red Hat Display Medium"/>
              </a:defRPr>
            </a:lvl9pPr>
          </a:lstStyle>
          <a:p/>
        </p:txBody>
      </p:sp>
      <p:cxnSp>
        <p:nvCxnSpPr>
          <p:cNvPr id="6042" name="Google Shape;6042;p56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6043" name="Google Shape;6043;p56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044" name="Google Shape;6044;p56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sp>
        <p:nvSpPr>
          <p:cNvPr id="6045" name="Google Shape;6045;p561"/>
          <p:cNvSpPr txBox="1"/>
          <p:nvPr>
            <p:ph idx="2"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74000"/>
              </a:lnSpc>
              <a:spcBef>
                <a:spcPts val="0"/>
              </a:spcBef>
              <a:spcAft>
                <a:spcPts val="0"/>
              </a:spcAft>
              <a:buNone/>
              <a:defRPr sz="1100">
                <a:solidFill>
                  <a:srgbClr val="EBEBEB"/>
                </a:solidFill>
              </a:defRPr>
            </a:lvl1pPr>
            <a:lvl2pPr lvl="1" rtl="0">
              <a:lnSpc>
                <a:spcPct val="174000"/>
              </a:lnSpc>
              <a:spcBef>
                <a:spcPts val="0"/>
              </a:spcBef>
              <a:spcAft>
                <a:spcPts val="0"/>
              </a:spcAft>
              <a:buNone/>
              <a:defRPr sz="1100">
                <a:solidFill>
                  <a:srgbClr val="EBEBEB"/>
                </a:solidFill>
              </a:defRPr>
            </a:lvl2pPr>
            <a:lvl3pPr lvl="2" rtl="0">
              <a:lnSpc>
                <a:spcPct val="174000"/>
              </a:lnSpc>
              <a:spcBef>
                <a:spcPts val="0"/>
              </a:spcBef>
              <a:spcAft>
                <a:spcPts val="0"/>
              </a:spcAft>
              <a:buNone/>
              <a:defRPr sz="1100">
                <a:solidFill>
                  <a:srgbClr val="EBEBEB"/>
                </a:solidFill>
              </a:defRPr>
            </a:lvl3pPr>
            <a:lvl4pPr lvl="3" rtl="0">
              <a:lnSpc>
                <a:spcPct val="174000"/>
              </a:lnSpc>
              <a:spcBef>
                <a:spcPts val="0"/>
              </a:spcBef>
              <a:spcAft>
                <a:spcPts val="0"/>
              </a:spcAft>
              <a:buNone/>
              <a:defRPr sz="1100">
                <a:solidFill>
                  <a:srgbClr val="EBEBEB"/>
                </a:solidFill>
              </a:defRPr>
            </a:lvl4pPr>
            <a:lvl5pPr lvl="4" rtl="0">
              <a:lnSpc>
                <a:spcPct val="174000"/>
              </a:lnSpc>
              <a:spcBef>
                <a:spcPts val="0"/>
              </a:spcBef>
              <a:spcAft>
                <a:spcPts val="0"/>
              </a:spcAft>
              <a:buNone/>
              <a:defRPr sz="1100">
                <a:solidFill>
                  <a:srgbClr val="EBEBEB"/>
                </a:solidFill>
              </a:defRPr>
            </a:lvl5pPr>
            <a:lvl6pPr lvl="5" rtl="0">
              <a:lnSpc>
                <a:spcPct val="174000"/>
              </a:lnSpc>
              <a:spcBef>
                <a:spcPts val="0"/>
              </a:spcBef>
              <a:spcAft>
                <a:spcPts val="0"/>
              </a:spcAft>
              <a:buNone/>
              <a:defRPr sz="1100">
                <a:solidFill>
                  <a:srgbClr val="EBEBEB"/>
                </a:solidFill>
              </a:defRPr>
            </a:lvl6pPr>
            <a:lvl7pPr lvl="6" rtl="0">
              <a:lnSpc>
                <a:spcPct val="174000"/>
              </a:lnSpc>
              <a:spcBef>
                <a:spcPts val="0"/>
              </a:spcBef>
              <a:spcAft>
                <a:spcPts val="0"/>
              </a:spcAft>
              <a:buNone/>
              <a:defRPr sz="1100">
                <a:solidFill>
                  <a:srgbClr val="EBEBEB"/>
                </a:solidFill>
              </a:defRPr>
            </a:lvl7pPr>
            <a:lvl8pPr lvl="7" rtl="0">
              <a:lnSpc>
                <a:spcPct val="174000"/>
              </a:lnSpc>
              <a:spcBef>
                <a:spcPts val="0"/>
              </a:spcBef>
              <a:spcAft>
                <a:spcPts val="0"/>
              </a:spcAft>
              <a:buNone/>
              <a:defRPr sz="1100">
                <a:solidFill>
                  <a:srgbClr val="EBEBEB"/>
                </a:solidFill>
              </a:defRPr>
            </a:lvl8pPr>
            <a:lvl9pPr lvl="8" rtl="0">
              <a:lnSpc>
                <a:spcPct val="174000"/>
              </a:lnSpc>
              <a:spcBef>
                <a:spcPts val="0"/>
              </a:spcBef>
              <a:spcAft>
                <a:spcPts val="0"/>
              </a:spcAft>
              <a:buNone/>
              <a:defRPr sz="1100">
                <a:solidFill>
                  <a:srgbClr val="EBEBEB"/>
                </a:solidFill>
              </a:defRPr>
            </a:lvl9pPr>
          </a:lstStyle>
          <a:p/>
        </p:txBody>
      </p:sp>
      <p:pic>
        <p:nvPicPr>
          <p:cNvPr id="6046" name="Google Shape;6046;p56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6047" name="Google Shape;6047;p561"/>
          <p:cNvSpPr txBox="1"/>
          <p:nvPr>
            <p:ph idx="3" type="subTitle"/>
          </p:nvPr>
        </p:nvSpPr>
        <p:spPr>
          <a:xfrm>
            <a:off x="6938588" y="1307790"/>
            <a:ext cx="1593300" cy="2481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6048" name="Google Shape;6048;p56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call out B">
  <p:cSld name="CUSTOM_2_1_1_1">
    <p:bg>
      <p:bgPr>
        <a:blipFill>
          <a:blip r:embed="rId2">
            <a:alphaModFix/>
          </a:blip>
          <a:stretch>
            <a:fillRect/>
          </a:stretch>
        </a:blipFill>
      </p:bgPr>
    </p:bg>
    <p:spTree>
      <p:nvGrpSpPr>
        <p:cNvPr id="6049" name="Shape 6049"/>
        <p:cNvGrpSpPr/>
        <p:nvPr/>
      </p:nvGrpSpPr>
      <p:grpSpPr>
        <a:xfrm>
          <a:off x="0" y="0"/>
          <a:ext cx="0" cy="0"/>
          <a:chOff x="0" y="0"/>
          <a:chExt cx="0" cy="0"/>
        </a:xfrm>
      </p:grpSpPr>
      <p:sp>
        <p:nvSpPr>
          <p:cNvPr id="6050" name="Google Shape;6050;p562"/>
          <p:cNvSpPr txBox="1"/>
          <p:nvPr>
            <p:ph idx="1" type="subTitle"/>
          </p:nvPr>
        </p:nvSpPr>
        <p:spPr>
          <a:xfrm>
            <a:off x="6938588" y="1679691"/>
            <a:ext cx="1593300" cy="23679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sz="1100">
                <a:solidFill>
                  <a:schemeClr val="dk1"/>
                </a:solidFill>
                <a:latin typeface="Red Hat Display"/>
                <a:ea typeface="Red Hat Display"/>
                <a:cs typeface="Red Hat Display"/>
                <a:sym typeface="Red Hat Display"/>
              </a:defRPr>
            </a:lvl1pPr>
            <a:lvl2pPr lvl="1" rtl="0">
              <a:lnSpc>
                <a:spcPct val="174000"/>
              </a:lnSpc>
              <a:spcBef>
                <a:spcPts val="0"/>
              </a:spcBef>
              <a:spcAft>
                <a:spcPts val="0"/>
              </a:spcAft>
              <a:buNone/>
              <a:defRPr sz="1100">
                <a:solidFill>
                  <a:schemeClr val="dk1"/>
                </a:solidFill>
              </a:defRPr>
            </a:lvl2pPr>
            <a:lvl3pPr lvl="2" rtl="0">
              <a:lnSpc>
                <a:spcPct val="174000"/>
              </a:lnSpc>
              <a:spcBef>
                <a:spcPts val="0"/>
              </a:spcBef>
              <a:spcAft>
                <a:spcPts val="0"/>
              </a:spcAft>
              <a:buNone/>
              <a:defRPr sz="1100">
                <a:solidFill>
                  <a:schemeClr val="dk1"/>
                </a:solidFill>
              </a:defRPr>
            </a:lvl3pPr>
            <a:lvl4pPr lvl="3" rtl="0">
              <a:lnSpc>
                <a:spcPct val="174000"/>
              </a:lnSpc>
              <a:spcBef>
                <a:spcPts val="0"/>
              </a:spcBef>
              <a:spcAft>
                <a:spcPts val="0"/>
              </a:spcAft>
              <a:buNone/>
              <a:defRPr sz="1100">
                <a:solidFill>
                  <a:schemeClr val="dk1"/>
                </a:solidFill>
              </a:defRPr>
            </a:lvl4pPr>
            <a:lvl5pPr lvl="4" rtl="0">
              <a:lnSpc>
                <a:spcPct val="174000"/>
              </a:lnSpc>
              <a:spcBef>
                <a:spcPts val="0"/>
              </a:spcBef>
              <a:spcAft>
                <a:spcPts val="0"/>
              </a:spcAft>
              <a:buNone/>
              <a:defRPr sz="1100">
                <a:solidFill>
                  <a:schemeClr val="dk1"/>
                </a:solidFill>
              </a:defRPr>
            </a:lvl5pPr>
            <a:lvl6pPr lvl="5" rtl="0">
              <a:lnSpc>
                <a:spcPct val="174000"/>
              </a:lnSpc>
              <a:spcBef>
                <a:spcPts val="0"/>
              </a:spcBef>
              <a:spcAft>
                <a:spcPts val="0"/>
              </a:spcAft>
              <a:buNone/>
              <a:defRPr sz="1100">
                <a:solidFill>
                  <a:schemeClr val="dk1"/>
                </a:solidFill>
              </a:defRPr>
            </a:lvl6pPr>
            <a:lvl7pPr lvl="6" rtl="0">
              <a:lnSpc>
                <a:spcPct val="174000"/>
              </a:lnSpc>
              <a:spcBef>
                <a:spcPts val="0"/>
              </a:spcBef>
              <a:spcAft>
                <a:spcPts val="0"/>
              </a:spcAft>
              <a:buNone/>
              <a:defRPr sz="1100">
                <a:solidFill>
                  <a:schemeClr val="dk1"/>
                </a:solidFill>
              </a:defRPr>
            </a:lvl7pPr>
            <a:lvl8pPr lvl="7" rtl="0">
              <a:lnSpc>
                <a:spcPct val="174000"/>
              </a:lnSpc>
              <a:spcBef>
                <a:spcPts val="0"/>
              </a:spcBef>
              <a:spcAft>
                <a:spcPts val="0"/>
              </a:spcAft>
              <a:buNone/>
              <a:defRPr sz="1100">
                <a:solidFill>
                  <a:schemeClr val="dk1"/>
                </a:solidFill>
              </a:defRPr>
            </a:lvl8pPr>
            <a:lvl9pPr lvl="8" rtl="0">
              <a:lnSpc>
                <a:spcPct val="174000"/>
              </a:lnSpc>
              <a:spcBef>
                <a:spcPts val="0"/>
              </a:spcBef>
              <a:spcAft>
                <a:spcPts val="0"/>
              </a:spcAft>
              <a:buNone/>
              <a:defRPr sz="1100">
                <a:solidFill>
                  <a:schemeClr val="dk1"/>
                </a:solidFill>
              </a:defRPr>
            </a:lvl9pPr>
          </a:lstStyle>
          <a:p/>
        </p:txBody>
      </p:sp>
      <p:sp>
        <p:nvSpPr>
          <p:cNvPr id="6051" name="Google Shape;6051;p562"/>
          <p:cNvSpPr txBox="1"/>
          <p:nvPr>
            <p:ph idx="2" type="subTitle"/>
          </p:nvPr>
        </p:nvSpPr>
        <p:spPr>
          <a:xfrm>
            <a:off x="6938588" y="1265269"/>
            <a:ext cx="1593300" cy="266100"/>
          </a:xfrm>
          <a:prstGeom prst="rect">
            <a:avLst/>
          </a:prstGeom>
        </p:spPr>
        <p:txBody>
          <a:bodyPr anchorCtr="0" anchor="b" bIns="0" lIns="0" spcFirstLastPara="1" rIns="0" wrap="square" tIns="0">
            <a:noAutofit/>
          </a:bodyPr>
          <a:lstStyle>
            <a:lvl1pPr lvl="0" rtl="0">
              <a:lnSpc>
                <a:spcPct val="135000"/>
              </a:lnSpc>
              <a:spcBef>
                <a:spcPts val="0"/>
              </a:spcBef>
              <a:spcAft>
                <a:spcPts val="0"/>
              </a:spcAft>
              <a:buSzPts val="1100"/>
              <a:buFont typeface="Red Hat Display Medium"/>
              <a:buNone/>
              <a:defRPr sz="1100">
                <a:latin typeface="Red Hat Display Medium"/>
                <a:ea typeface="Red Hat Display Medium"/>
                <a:cs typeface="Red Hat Display Medium"/>
                <a:sym typeface="Red Hat Display Medium"/>
              </a:defRPr>
            </a:lvl1pPr>
            <a:lvl2pPr lvl="1" rtl="0">
              <a:spcBef>
                <a:spcPts val="0"/>
              </a:spcBef>
              <a:spcAft>
                <a:spcPts val="0"/>
              </a:spcAft>
              <a:buSzPts val="1400"/>
              <a:buNone/>
              <a:defRPr/>
            </a:lvl2pPr>
            <a:lvl3pPr lvl="2" rtl="0">
              <a:spcBef>
                <a:spcPts val="400"/>
              </a:spcBef>
              <a:spcAft>
                <a:spcPts val="0"/>
              </a:spcAft>
              <a:buSzPts val="1400"/>
              <a:buNone/>
              <a:defRPr/>
            </a:lvl3pPr>
            <a:lvl4pPr lvl="3" rtl="0">
              <a:spcBef>
                <a:spcPts val="400"/>
              </a:spcBef>
              <a:spcAft>
                <a:spcPts val="0"/>
              </a:spcAft>
              <a:buSzPts val="1400"/>
              <a:buNone/>
              <a:defRPr/>
            </a:lvl4pPr>
            <a:lvl5pPr lvl="4" rtl="0">
              <a:spcBef>
                <a:spcPts val="400"/>
              </a:spcBef>
              <a:spcAft>
                <a:spcPts val="0"/>
              </a:spcAft>
              <a:buSzPts val="1400"/>
              <a:buNone/>
              <a:defRPr/>
            </a:lvl5pPr>
            <a:lvl6pPr lvl="5" rtl="0">
              <a:spcBef>
                <a:spcPts val="400"/>
              </a:spcBef>
              <a:spcAft>
                <a:spcPts val="0"/>
              </a:spcAft>
              <a:buSzPts val="1400"/>
              <a:buNone/>
              <a:defRPr/>
            </a:lvl6pPr>
            <a:lvl7pPr lvl="6" rtl="0">
              <a:spcBef>
                <a:spcPts val="400"/>
              </a:spcBef>
              <a:spcAft>
                <a:spcPts val="0"/>
              </a:spcAft>
              <a:buSzPts val="1400"/>
              <a:buNone/>
              <a:defRPr/>
            </a:lvl7pPr>
            <a:lvl8pPr lvl="7" rtl="0">
              <a:spcBef>
                <a:spcPts val="400"/>
              </a:spcBef>
              <a:spcAft>
                <a:spcPts val="0"/>
              </a:spcAft>
              <a:buSzPts val="1400"/>
              <a:buNone/>
              <a:defRPr/>
            </a:lvl8pPr>
            <a:lvl9pPr lvl="8" rtl="0">
              <a:spcBef>
                <a:spcPts val="400"/>
              </a:spcBef>
              <a:spcAft>
                <a:spcPts val="400"/>
              </a:spcAft>
              <a:buSzPts val="1400"/>
              <a:buNone/>
              <a:defRPr/>
            </a:lvl9pPr>
          </a:lstStyle>
          <a:p/>
        </p:txBody>
      </p:sp>
      <p:cxnSp>
        <p:nvCxnSpPr>
          <p:cNvPr id="6052" name="Google Shape;6052;p56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cxnSp>
        <p:nvCxnSpPr>
          <p:cNvPr id="6053" name="Google Shape;6053;p56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054" name="Google Shape;6054;p562"/>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dk1"/>
              </a:buClr>
              <a:buSzPts val="800"/>
              <a:buFont typeface="Red Hat Text Medium"/>
              <a:buNone/>
              <a:defRPr sz="800">
                <a:solidFill>
                  <a:schemeClr val="dk1"/>
                </a:solidFill>
                <a:latin typeface="Red Hat Text Medium"/>
                <a:ea typeface="Red Hat Text Medium"/>
                <a:cs typeface="Red Hat Text Medium"/>
                <a:sym typeface="Red Hat Text Medium"/>
              </a:defRPr>
            </a:lvl9pPr>
          </a:lstStyle>
          <a:p/>
        </p:txBody>
      </p:sp>
      <p:pic>
        <p:nvPicPr>
          <p:cNvPr id="6055" name="Google Shape;6055;p562"/>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6056" name="Google Shape;6056;p56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2 divider D">
  <p:cSld name="CUSTOM_3">
    <p:bg>
      <p:bgPr>
        <a:blipFill>
          <a:blip r:embed="rId2">
            <a:alphaModFix/>
          </a:blip>
          <a:stretch>
            <a:fillRect/>
          </a:stretch>
        </a:blipFill>
      </p:bgPr>
    </p:bg>
    <p:spTree>
      <p:nvGrpSpPr>
        <p:cNvPr id="6057" name="Shape 6057"/>
        <p:cNvGrpSpPr/>
        <p:nvPr/>
      </p:nvGrpSpPr>
      <p:grpSpPr>
        <a:xfrm>
          <a:off x="0" y="0"/>
          <a:ext cx="0" cy="0"/>
          <a:chOff x="0" y="0"/>
          <a:chExt cx="0" cy="0"/>
        </a:xfrm>
      </p:grpSpPr>
      <p:sp>
        <p:nvSpPr>
          <p:cNvPr id="6058" name="Google Shape;6058;p563"/>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accent1"/>
                </a:solidFill>
              </a:defRPr>
            </a:lvl1pPr>
            <a:lvl2pPr lvl="1" rtl="0">
              <a:lnSpc>
                <a:spcPct val="100000"/>
              </a:lnSpc>
              <a:spcBef>
                <a:spcPts val="0"/>
              </a:spcBef>
              <a:spcAft>
                <a:spcPts val="0"/>
              </a:spcAft>
              <a:buNone/>
              <a:defRPr sz="4100">
                <a:solidFill>
                  <a:schemeClr val="accent1"/>
                </a:solidFill>
              </a:defRPr>
            </a:lvl2pPr>
            <a:lvl3pPr lvl="2" rtl="0">
              <a:lnSpc>
                <a:spcPct val="100000"/>
              </a:lnSpc>
              <a:spcBef>
                <a:spcPts val="0"/>
              </a:spcBef>
              <a:spcAft>
                <a:spcPts val="0"/>
              </a:spcAft>
              <a:buNone/>
              <a:defRPr sz="4100">
                <a:solidFill>
                  <a:schemeClr val="accent1"/>
                </a:solidFill>
              </a:defRPr>
            </a:lvl3pPr>
            <a:lvl4pPr lvl="3" rtl="0">
              <a:lnSpc>
                <a:spcPct val="100000"/>
              </a:lnSpc>
              <a:spcBef>
                <a:spcPts val="0"/>
              </a:spcBef>
              <a:spcAft>
                <a:spcPts val="0"/>
              </a:spcAft>
              <a:buNone/>
              <a:defRPr sz="4100">
                <a:solidFill>
                  <a:schemeClr val="accent1"/>
                </a:solidFill>
              </a:defRPr>
            </a:lvl4pPr>
            <a:lvl5pPr lvl="4" rtl="0">
              <a:lnSpc>
                <a:spcPct val="100000"/>
              </a:lnSpc>
              <a:spcBef>
                <a:spcPts val="0"/>
              </a:spcBef>
              <a:spcAft>
                <a:spcPts val="0"/>
              </a:spcAft>
              <a:buNone/>
              <a:defRPr sz="4100">
                <a:solidFill>
                  <a:schemeClr val="accent1"/>
                </a:solidFill>
              </a:defRPr>
            </a:lvl5pPr>
            <a:lvl6pPr lvl="5" rtl="0">
              <a:lnSpc>
                <a:spcPct val="100000"/>
              </a:lnSpc>
              <a:spcBef>
                <a:spcPts val="0"/>
              </a:spcBef>
              <a:spcAft>
                <a:spcPts val="0"/>
              </a:spcAft>
              <a:buNone/>
              <a:defRPr sz="4100">
                <a:solidFill>
                  <a:schemeClr val="accent1"/>
                </a:solidFill>
              </a:defRPr>
            </a:lvl6pPr>
            <a:lvl7pPr lvl="6" rtl="0">
              <a:lnSpc>
                <a:spcPct val="100000"/>
              </a:lnSpc>
              <a:spcBef>
                <a:spcPts val="0"/>
              </a:spcBef>
              <a:spcAft>
                <a:spcPts val="0"/>
              </a:spcAft>
              <a:buNone/>
              <a:defRPr sz="4100">
                <a:solidFill>
                  <a:schemeClr val="accent1"/>
                </a:solidFill>
              </a:defRPr>
            </a:lvl7pPr>
            <a:lvl8pPr lvl="7" rtl="0">
              <a:lnSpc>
                <a:spcPct val="100000"/>
              </a:lnSpc>
              <a:spcBef>
                <a:spcPts val="0"/>
              </a:spcBef>
              <a:spcAft>
                <a:spcPts val="0"/>
              </a:spcAft>
              <a:buNone/>
              <a:defRPr sz="4100">
                <a:solidFill>
                  <a:schemeClr val="accent1"/>
                </a:solidFill>
              </a:defRPr>
            </a:lvl8pPr>
            <a:lvl9pPr lvl="8" rtl="0">
              <a:lnSpc>
                <a:spcPct val="100000"/>
              </a:lnSpc>
              <a:spcBef>
                <a:spcPts val="0"/>
              </a:spcBef>
              <a:spcAft>
                <a:spcPts val="0"/>
              </a:spcAft>
              <a:buNone/>
              <a:defRPr sz="4100">
                <a:solidFill>
                  <a:schemeClr val="accent1"/>
                </a:solidFill>
              </a:defRPr>
            </a:lvl9pPr>
          </a:lstStyle>
          <a:p/>
        </p:txBody>
      </p:sp>
      <p:cxnSp>
        <p:nvCxnSpPr>
          <p:cNvPr id="6059" name="Google Shape;6059;p56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060" name="Google Shape;6060;p563"/>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6061" name="Google Shape;6061;p56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6062" name="Google Shape;6062;p563"/>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sp>
        <p:nvSpPr>
          <p:cNvPr id="6063" name="Google Shape;6063;p56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1 divider">
  <p:cSld name="CUSTOM_3_1">
    <p:bg>
      <p:bgPr>
        <a:blipFill>
          <a:blip r:embed="rId2">
            <a:alphaModFix/>
          </a:blip>
          <a:stretch>
            <a:fillRect/>
          </a:stretch>
        </a:blipFill>
      </p:bgPr>
    </p:bg>
    <p:spTree>
      <p:nvGrpSpPr>
        <p:cNvPr id="6064" name="Shape 6064"/>
        <p:cNvGrpSpPr/>
        <p:nvPr/>
      </p:nvGrpSpPr>
      <p:grpSpPr>
        <a:xfrm>
          <a:off x="0" y="0"/>
          <a:ext cx="0" cy="0"/>
          <a:chOff x="0" y="0"/>
          <a:chExt cx="0" cy="0"/>
        </a:xfrm>
      </p:grpSpPr>
      <p:sp>
        <p:nvSpPr>
          <p:cNvPr id="6065" name="Google Shape;6065;p564"/>
          <p:cNvSpPr txBox="1"/>
          <p:nvPr>
            <p:ph type="title"/>
          </p:nvPr>
        </p:nvSpPr>
        <p:spPr>
          <a:xfrm>
            <a:off x="1557019" y="1412438"/>
            <a:ext cx="5994000" cy="2303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6066" name="Google Shape;6066;p564"/>
          <p:cNvCxnSpPr/>
          <p:nvPr/>
        </p:nvCxnSpPr>
        <p:spPr>
          <a:xfrm rot="10800000">
            <a:off x="335825" y="4800900"/>
            <a:ext cx="0" cy="342600"/>
          </a:xfrm>
          <a:prstGeom prst="straightConnector1">
            <a:avLst/>
          </a:prstGeom>
          <a:noFill/>
          <a:ln cap="flat" cmpd="sng" w="9525">
            <a:solidFill>
              <a:srgbClr val="800000"/>
            </a:solidFill>
            <a:prstDash val="solid"/>
            <a:round/>
            <a:headEnd len="med" w="med" type="none"/>
            <a:tailEnd len="med" w="med" type="none"/>
          </a:ln>
        </p:spPr>
      </p:cxnSp>
      <p:pic>
        <p:nvPicPr>
          <p:cNvPr id="6067" name="Google Shape;6067;p56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6068" name="Google Shape;6068;p564"/>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6069" name="Google Shape;6069;p564"/>
          <p:cNvCxnSpPr/>
          <p:nvPr/>
        </p:nvCxnSpPr>
        <p:spPr>
          <a:xfrm rot="10800000">
            <a:off x="335831" y="150"/>
            <a:ext cx="0" cy="664800"/>
          </a:xfrm>
          <a:prstGeom prst="straightConnector1">
            <a:avLst/>
          </a:prstGeom>
          <a:noFill/>
          <a:ln cap="flat" cmpd="sng" w="9525">
            <a:solidFill>
              <a:srgbClr val="800000"/>
            </a:solidFill>
            <a:prstDash val="solid"/>
            <a:round/>
            <a:headEnd len="med" w="med" type="none"/>
            <a:tailEnd len="med" w="med" type="none"/>
          </a:ln>
        </p:spPr>
      </p:cxnSp>
      <p:sp>
        <p:nvSpPr>
          <p:cNvPr id="6070" name="Google Shape;6070;p56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6071" name="Google Shape;6071;p56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e 3 divider">
  <p:cSld name="CUSTOM_3_1_1">
    <p:bg>
      <p:bgPr>
        <a:blipFill>
          <a:blip r:embed="rId2">
            <a:alphaModFix/>
          </a:blip>
          <a:stretch>
            <a:fillRect/>
          </a:stretch>
        </a:blipFill>
      </p:bgPr>
    </p:bg>
    <p:spTree>
      <p:nvGrpSpPr>
        <p:cNvPr id="6072" name="Shape 6072"/>
        <p:cNvGrpSpPr/>
        <p:nvPr/>
      </p:nvGrpSpPr>
      <p:grpSpPr>
        <a:xfrm>
          <a:off x="0" y="0"/>
          <a:ext cx="0" cy="0"/>
          <a:chOff x="0" y="0"/>
          <a:chExt cx="0" cy="0"/>
        </a:xfrm>
      </p:grpSpPr>
      <p:sp>
        <p:nvSpPr>
          <p:cNvPr id="6073" name="Google Shape;6073;p565"/>
          <p:cNvSpPr txBox="1"/>
          <p:nvPr>
            <p:ph type="title"/>
          </p:nvPr>
        </p:nvSpPr>
        <p:spPr>
          <a:xfrm>
            <a:off x="4255575" y="1224713"/>
            <a:ext cx="3777900" cy="29121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4100">
                <a:solidFill>
                  <a:schemeClr val="lt1"/>
                </a:solidFill>
              </a:defRPr>
            </a:lvl1pPr>
            <a:lvl2pPr lvl="1" rtl="0">
              <a:lnSpc>
                <a:spcPct val="100000"/>
              </a:lnSpc>
              <a:spcBef>
                <a:spcPts val="0"/>
              </a:spcBef>
              <a:spcAft>
                <a:spcPts val="0"/>
              </a:spcAft>
              <a:buNone/>
              <a:defRPr sz="4100">
                <a:solidFill>
                  <a:schemeClr val="lt1"/>
                </a:solidFill>
              </a:defRPr>
            </a:lvl2pPr>
            <a:lvl3pPr lvl="2" rtl="0">
              <a:lnSpc>
                <a:spcPct val="100000"/>
              </a:lnSpc>
              <a:spcBef>
                <a:spcPts val="0"/>
              </a:spcBef>
              <a:spcAft>
                <a:spcPts val="0"/>
              </a:spcAft>
              <a:buNone/>
              <a:defRPr sz="4100">
                <a:solidFill>
                  <a:schemeClr val="lt1"/>
                </a:solidFill>
              </a:defRPr>
            </a:lvl3pPr>
            <a:lvl4pPr lvl="3" rtl="0">
              <a:lnSpc>
                <a:spcPct val="100000"/>
              </a:lnSpc>
              <a:spcBef>
                <a:spcPts val="0"/>
              </a:spcBef>
              <a:spcAft>
                <a:spcPts val="0"/>
              </a:spcAft>
              <a:buNone/>
              <a:defRPr sz="4100">
                <a:solidFill>
                  <a:schemeClr val="lt1"/>
                </a:solidFill>
              </a:defRPr>
            </a:lvl4pPr>
            <a:lvl5pPr lvl="4" rtl="0">
              <a:lnSpc>
                <a:spcPct val="100000"/>
              </a:lnSpc>
              <a:spcBef>
                <a:spcPts val="0"/>
              </a:spcBef>
              <a:spcAft>
                <a:spcPts val="0"/>
              </a:spcAft>
              <a:buNone/>
              <a:defRPr sz="4100">
                <a:solidFill>
                  <a:schemeClr val="lt1"/>
                </a:solidFill>
              </a:defRPr>
            </a:lvl5pPr>
            <a:lvl6pPr lvl="5" rtl="0">
              <a:lnSpc>
                <a:spcPct val="100000"/>
              </a:lnSpc>
              <a:spcBef>
                <a:spcPts val="0"/>
              </a:spcBef>
              <a:spcAft>
                <a:spcPts val="0"/>
              </a:spcAft>
              <a:buNone/>
              <a:defRPr sz="4100">
                <a:solidFill>
                  <a:schemeClr val="lt1"/>
                </a:solidFill>
              </a:defRPr>
            </a:lvl6pPr>
            <a:lvl7pPr lvl="6" rtl="0">
              <a:lnSpc>
                <a:spcPct val="100000"/>
              </a:lnSpc>
              <a:spcBef>
                <a:spcPts val="0"/>
              </a:spcBef>
              <a:spcAft>
                <a:spcPts val="0"/>
              </a:spcAft>
              <a:buNone/>
              <a:defRPr sz="4100">
                <a:solidFill>
                  <a:schemeClr val="lt1"/>
                </a:solidFill>
              </a:defRPr>
            </a:lvl7pPr>
            <a:lvl8pPr lvl="7" rtl="0">
              <a:lnSpc>
                <a:spcPct val="100000"/>
              </a:lnSpc>
              <a:spcBef>
                <a:spcPts val="0"/>
              </a:spcBef>
              <a:spcAft>
                <a:spcPts val="0"/>
              </a:spcAft>
              <a:buNone/>
              <a:defRPr sz="4100">
                <a:solidFill>
                  <a:schemeClr val="lt1"/>
                </a:solidFill>
              </a:defRPr>
            </a:lvl8pPr>
            <a:lvl9pPr lvl="8" rtl="0">
              <a:lnSpc>
                <a:spcPct val="100000"/>
              </a:lnSpc>
              <a:spcBef>
                <a:spcPts val="0"/>
              </a:spcBef>
              <a:spcAft>
                <a:spcPts val="0"/>
              </a:spcAft>
              <a:buNone/>
              <a:defRPr sz="4100">
                <a:solidFill>
                  <a:schemeClr val="lt1"/>
                </a:solidFill>
              </a:defRPr>
            </a:lvl9pPr>
          </a:lstStyle>
          <a:p/>
        </p:txBody>
      </p:sp>
      <p:cxnSp>
        <p:nvCxnSpPr>
          <p:cNvPr id="6074" name="Google Shape;6074;p565"/>
          <p:cNvCxnSpPr/>
          <p:nvPr/>
        </p:nvCxnSpPr>
        <p:spPr>
          <a:xfrm rot="10800000">
            <a:off x="335825" y="4800900"/>
            <a:ext cx="0" cy="342600"/>
          </a:xfrm>
          <a:prstGeom prst="straightConnector1">
            <a:avLst/>
          </a:prstGeom>
          <a:noFill/>
          <a:ln cap="flat" cmpd="sng" w="9525">
            <a:solidFill>
              <a:schemeClr val="lt1"/>
            </a:solidFill>
            <a:prstDash val="solid"/>
            <a:round/>
            <a:headEnd len="med" w="med" type="none"/>
            <a:tailEnd len="med" w="med" type="none"/>
          </a:ln>
        </p:spPr>
      </p:cxnSp>
      <p:sp>
        <p:nvSpPr>
          <p:cNvPr id="6075" name="Google Shape;6075;p565"/>
          <p:cNvSpPr txBox="1"/>
          <p:nvPr>
            <p:ph idx="1" type="subTitle"/>
          </p:nvPr>
        </p:nvSpPr>
        <p:spPr>
          <a:xfrm rot="5400000">
            <a:off x="-1603762" y="1603800"/>
            <a:ext cx="3861600" cy="654000"/>
          </a:xfrm>
          <a:prstGeom prst="rect">
            <a:avLst/>
          </a:prstGeom>
        </p:spPr>
        <p:txBody>
          <a:bodyPr anchorCtr="0" anchor="ctr" bIns="68575" lIns="377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pic>
        <p:nvPicPr>
          <p:cNvPr id="6076" name="Google Shape;6076;p565"/>
          <p:cNvPicPr preferRelativeResize="0"/>
          <p:nvPr/>
        </p:nvPicPr>
        <p:blipFill>
          <a:blip r:embed="rId3">
            <a:alphaModFix/>
          </a:blip>
          <a:stretch>
            <a:fillRect/>
          </a:stretch>
        </p:blipFill>
        <p:spPr>
          <a:xfrm>
            <a:off x="8033460" y="4734378"/>
            <a:ext cx="731888" cy="172209"/>
          </a:xfrm>
          <a:prstGeom prst="rect">
            <a:avLst/>
          </a:prstGeom>
          <a:noFill/>
          <a:ln>
            <a:noFill/>
          </a:ln>
        </p:spPr>
      </p:pic>
      <p:sp>
        <p:nvSpPr>
          <p:cNvPr id="6077" name="Google Shape;6077;p56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rgbClr val="FFFFFF"/>
                </a:solidFill>
                <a:latin typeface="Red Hat Text Medium"/>
                <a:ea typeface="Red Hat Text Medium"/>
                <a:cs typeface="Red Hat Text Medium"/>
                <a:sym typeface="Red Hat Text Medium"/>
              </a:defRPr>
            </a:lvl1pPr>
            <a:lvl2pPr lvl="1" rtl="0" algn="ctr">
              <a:buNone/>
              <a:defRPr sz="600">
                <a:solidFill>
                  <a:srgbClr val="FFFFFF"/>
                </a:solidFill>
                <a:latin typeface="Red Hat Text Medium"/>
                <a:ea typeface="Red Hat Text Medium"/>
                <a:cs typeface="Red Hat Text Medium"/>
                <a:sym typeface="Red Hat Text Medium"/>
              </a:defRPr>
            </a:lvl2pPr>
            <a:lvl3pPr lvl="2" rtl="0" algn="ctr">
              <a:buNone/>
              <a:defRPr sz="600">
                <a:solidFill>
                  <a:srgbClr val="FFFFFF"/>
                </a:solidFill>
                <a:latin typeface="Red Hat Text Medium"/>
                <a:ea typeface="Red Hat Text Medium"/>
                <a:cs typeface="Red Hat Text Medium"/>
                <a:sym typeface="Red Hat Text Medium"/>
              </a:defRPr>
            </a:lvl3pPr>
            <a:lvl4pPr lvl="3" rtl="0" algn="ctr">
              <a:buNone/>
              <a:defRPr sz="600">
                <a:solidFill>
                  <a:srgbClr val="FFFFFF"/>
                </a:solidFill>
                <a:latin typeface="Red Hat Text Medium"/>
                <a:ea typeface="Red Hat Text Medium"/>
                <a:cs typeface="Red Hat Text Medium"/>
                <a:sym typeface="Red Hat Text Medium"/>
              </a:defRPr>
            </a:lvl4pPr>
            <a:lvl5pPr lvl="4" rtl="0" algn="ctr">
              <a:buNone/>
              <a:defRPr sz="600">
                <a:solidFill>
                  <a:srgbClr val="FFFFFF"/>
                </a:solidFill>
                <a:latin typeface="Red Hat Text Medium"/>
                <a:ea typeface="Red Hat Text Medium"/>
                <a:cs typeface="Red Hat Text Medium"/>
                <a:sym typeface="Red Hat Text Medium"/>
              </a:defRPr>
            </a:lvl5pPr>
            <a:lvl6pPr lvl="5" rtl="0" algn="ctr">
              <a:buNone/>
              <a:defRPr sz="600">
                <a:solidFill>
                  <a:srgbClr val="FFFFFF"/>
                </a:solidFill>
                <a:latin typeface="Red Hat Text Medium"/>
                <a:ea typeface="Red Hat Text Medium"/>
                <a:cs typeface="Red Hat Text Medium"/>
                <a:sym typeface="Red Hat Text Medium"/>
              </a:defRPr>
            </a:lvl6pPr>
            <a:lvl7pPr lvl="6" rtl="0" algn="ctr">
              <a:buNone/>
              <a:defRPr sz="600">
                <a:solidFill>
                  <a:srgbClr val="FFFFFF"/>
                </a:solidFill>
                <a:latin typeface="Red Hat Text Medium"/>
                <a:ea typeface="Red Hat Text Medium"/>
                <a:cs typeface="Red Hat Text Medium"/>
                <a:sym typeface="Red Hat Text Medium"/>
              </a:defRPr>
            </a:lvl7pPr>
            <a:lvl8pPr lvl="7" rtl="0" algn="ctr">
              <a:buNone/>
              <a:defRPr sz="600">
                <a:solidFill>
                  <a:srgbClr val="FFFFFF"/>
                </a:solidFill>
                <a:latin typeface="Red Hat Text Medium"/>
                <a:ea typeface="Red Hat Text Medium"/>
                <a:cs typeface="Red Hat Text Medium"/>
                <a:sym typeface="Red Hat Text Medium"/>
              </a:defRPr>
            </a:lvl8pPr>
            <a:lvl9pPr lvl="8" rtl="0" algn="ctr">
              <a:buNone/>
              <a:defRPr sz="600">
                <a:solidFill>
                  <a:srgbClr val="FFFFFF"/>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
    <p:spTree>
      <p:nvGrpSpPr>
        <p:cNvPr id="6078" name="Shape 6078"/>
        <p:cNvGrpSpPr/>
        <p:nvPr/>
      </p:nvGrpSpPr>
      <p:grpSpPr>
        <a:xfrm>
          <a:off x="0" y="0"/>
          <a:ext cx="0" cy="0"/>
          <a:chOff x="0" y="0"/>
          <a:chExt cx="0" cy="0"/>
        </a:xfrm>
      </p:grpSpPr>
      <p:sp>
        <p:nvSpPr>
          <p:cNvPr id="6079" name="Google Shape;6079;p56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6080" name="Google Shape;6080;p56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081" name="Google Shape;6081;p56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082" name="Google Shape;6082;p56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083" name="Google Shape;6083;p56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084" name="Google Shape;6084;p566"/>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085" name="Google Shape;6085;p56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086" name="Google Shape;6086;p566"/>
          <p:cNvSpPr txBox="1"/>
          <p:nvPr>
            <p:ph idx="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hevrons">
  <p:cSld name="CUSTOM_4_20">
    <p:spTree>
      <p:nvGrpSpPr>
        <p:cNvPr id="6087" name="Shape 6087"/>
        <p:cNvGrpSpPr/>
        <p:nvPr/>
      </p:nvGrpSpPr>
      <p:grpSpPr>
        <a:xfrm>
          <a:off x="0" y="0"/>
          <a:ext cx="0" cy="0"/>
          <a:chOff x="0" y="0"/>
          <a:chExt cx="0" cy="0"/>
        </a:xfrm>
      </p:grpSpPr>
      <p:sp>
        <p:nvSpPr>
          <p:cNvPr id="6088" name="Google Shape;6088;p567"/>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6089" name="Google Shape;6089;p56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090" name="Google Shape;6090;p56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091" name="Google Shape;6091;p56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092" name="Google Shape;6092;p56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093" name="Google Shape;6093;p567"/>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094" name="Google Shape;6094;p567"/>
          <p:cNvSpPr/>
          <p:nvPr/>
        </p:nvSpPr>
        <p:spPr>
          <a:xfrm>
            <a:off x="2926125" y="185522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95" name="Google Shape;6095;p567"/>
          <p:cNvSpPr/>
          <p:nvPr/>
        </p:nvSpPr>
        <p:spPr>
          <a:xfrm>
            <a:off x="585225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096" name="Google Shape;6096;p567"/>
          <p:cNvSpPr/>
          <p:nvPr/>
        </p:nvSpPr>
        <p:spPr>
          <a:xfrm>
            <a:off x="0" y="1855238"/>
            <a:ext cx="32919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097" name="Google Shape;6097;p567"/>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98" name="Google Shape;6098;p567"/>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099" name="Google Shape;6099;p567"/>
          <p:cNvSpPr txBox="1"/>
          <p:nvPr>
            <p:ph idx="3" type="subTitle"/>
          </p:nvPr>
        </p:nvSpPr>
        <p:spPr>
          <a:xfrm>
            <a:off x="2926125"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6100" name="Google Shape;6100;p567"/>
          <p:cNvSpPr txBox="1"/>
          <p:nvPr>
            <p:ph idx="4" type="subTitle"/>
          </p:nvPr>
        </p:nvSpPr>
        <p:spPr>
          <a:xfrm>
            <a:off x="0" y="1855238"/>
            <a:ext cx="3291900" cy="2026800"/>
          </a:xfrm>
          <a:prstGeom prst="rect">
            <a:avLst/>
          </a:prstGeom>
        </p:spPr>
        <p:txBody>
          <a:bodyPr anchorCtr="0" anchor="ctr" bIns="0" lIns="651500" spcFirstLastPara="1" rIns="548625"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6101" name="Google Shape;6101;p567"/>
          <p:cNvSpPr txBox="1"/>
          <p:nvPr>
            <p:ph idx="5" type="subTitle"/>
          </p:nvPr>
        </p:nvSpPr>
        <p:spPr>
          <a:xfrm>
            <a:off x="5852250" y="1855238"/>
            <a:ext cx="3291900" cy="2026800"/>
          </a:xfrm>
          <a:prstGeom prst="rect">
            <a:avLst/>
          </a:prstGeom>
        </p:spPr>
        <p:txBody>
          <a:bodyPr anchorCtr="0" anchor="ctr" bIns="0" lIns="822950" spcFirstLastPara="1" rIns="3429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6102" name="Google Shape;6102;p56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103" name="Google Shape;6103;p567"/>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chevrons">
  <p:cSld name="CUSTOM_4_20_1">
    <p:spTree>
      <p:nvGrpSpPr>
        <p:cNvPr id="6104" name="Shape 6104"/>
        <p:cNvGrpSpPr/>
        <p:nvPr/>
      </p:nvGrpSpPr>
      <p:grpSpPr>
        <a:xfrm>
          <a:off x="0" y="0"/>
          <a:ext cx="0" cy="0"/>
          <a:chOff x="0" y="0"/>
          <a:chExt cx="0" cy="0"/>
        </a:xfrm>
      </p:grpSpPr>
      <p:cxnSp>
        <p:nvCxnSpPr>
          <p:cNvPr id="6105" name="Google Shape;6105;p56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106" name="Google Shape;6106;p56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107" name="Google Shape;6107;p56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08" name="Google Shape;6108;p56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109" name="Google Shape;6109;p568"/>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110" name="Google Shape;6110;p568"/>
          <p:cNvSpPr/>
          <p:nvPr/>
        </p:nvSpPr>
        <p:spPr>
          <a:xfrm>
            <a:off x="0"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11" name="Google Shape;6111;p568"/>
          <p:cNvSpPr/>
          <p:nvPr/>
        </p:nvSpPr>
        <p:spPr>
          <a:xfrm>
            <a:off x="8303625" y="1855228"/>
            <a:ext cx="840300" cy="20268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112" name="Google Shape;6112;p568"/>
          <p:cNvSpPr/>
          <p:nvPr/>
        </p:nvSpPr>
        <p:spPr>
          <a:xfrm>
            <a:off x="4397850" y="1855238"/>
            <a:ext cx="47460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113" name="Google Shape;6113;p568"/>
          <p:cNvSpPr/>
          <p:nvPr/>
        </p:nvSpPr>
        <p:spPr>
          <a:xfrm>
            <a:off x="0" y="1855238"/>
            <a:ext cx="4746000" cy="2026800"/>
          </a:xfrm>
          <a:prstGeom prst="chevron">
            <a:avLst>
              <a:gd fmla="val 27319" name="adj"/>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114" name="Google Shape;6114;p568"/>
          <p:cNvSpPr txBox="1"/>
          <p:nvPr>
            <p:ph idx="2" type="subTitle"/>
          </p:nvPr>
        </p:nvSpPr>
        <p:spPr>
          <a:xfrm>
            <a:off x="0" y="1855238"/>
            <a:ext cx="47460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
        <p:nvSpPr>
          <p:cNvPr id="6115" name="Google Shape;6115;p568"/>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116" name="Google Shape;6116;p56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117" name="Google Shape;6117;p568"/>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6118" name="Google Shape;6118;p568"/>
          <p:cNvSpPr txBox="1"/>
          <p:nvPr>
            <p:ph idx="5" type="subTitle"/>
          </p:nvPr>
        </p:nvSpPr>
        <p:spPr>
          <a:xfrm>
            <a:off x="4974750" y="1855238"/>
            <a:ext cx="4746000" cy="2026800"/>
          </a:xfrm>
          <a:prstGeom prst="rect">
            <a:avLst/>
          </a:prstGeom>
        </p:spPr>
        <p:txBody>
          <a:bodyPr anchorCtr="0" anchor="ctr" bIns="0" lIns="651500" spcFirstLastPara="1" rIns="685800" wrap="square" tIns="68575">
            <a:noAutofit/>
          </a:bodyPr>
          <a:lstStyle>
            <a:lvl1pPr lvl="0" rtl="0">
              <a:lnSpc>
                <a:spcPct val="115000"/>
              </a:lnSpc>
              <a:spcBef>
                <a:spcPts val="0"/>
              </a:spcBef>
              <a:spcAft>
                <a:spcPts val="0"/>
              </a:spcAft>
              <a:buNone/>
              <a:defRPr/>
            </a:lvl1pPr>
            <a:lvl2pPr lvl="1" rtl="0">
              <a:lnSpc>
                <a:spcPct val="115000"/>
              </a:lnSpc>
              <a:spcBef>
                <a:spcPts val="800"/>
              </a:spcBef>
              <a:spcAft>
                <a:spcPts val="0"/>
              </a:spcAft>
              <a:buNone/>
              <a:defRPr/>
            </a:lvl2pPr>
            <a:lvl3pPr lvl="2" rtl="0">
              <a:lnSpc>
                <a:spcPct val="115000"/>
              </a:lnSpc>
              <a:spcBef>
                <a:spcPts val="800"/>
              </a:spcBef>
              <a:spcAft>
                <a:spcPts val="0"/>
              </a:spcAft>
              <a:buNone/>
              <a:defRPr/>
            </a:lvl3pPr>
            <a:lvl4pPr lvl="3" rtl="0">
              <a:lnSpc>
                <a:spcPct val="115000"/>
              </a:lnSpc>
              <a:spcBef>
                <a:spcPts val="800"/>
              </a:spcBef>
              <a:spcAft>
                <a:spcPts val="0"/>
              </a:spcAft>
              <a:buNone/>
              <a:defRPr/>
            </a:lvl4pPr>
            <a:lvl5pPr lvl="4" rtl="0">
              <a:lnSpc>
                <a:spcPct val="115000"/>
              </a:lnSpc>
              <a:spcBef>
                <a:spcPts val="800"/>
              </a:spcBef>
              <a:spcAft>
                <a:spcPts val="0"/>
              </a:spcAft>
              <a:buNone/>
              <a:defRPr/>
            </a:lvl5pPr>
            <a:lvl6pPr lvl="5" rtl="0">
              <a:lnSpc>
                <a:spcPct val="115000"/>
              </a:lnSpc>
              <a:spcBef>
                <a:spcPts val="800"/>
              </a:spcBef>
              <a:spcAft>
                <a:spcPts val="0"/>
              </a:spcAft>
              <a:buNone/>
              <a:defRPr/>
            </a:lvl6pPr>
            <a:lvl7pPr lvl="6" rtl="0">
              <a:lnSpc>
                <a:spcPct val="115000"/>
              </a:lnSpc>
              <a:spcBef>
                <a:spcPts val="800"/>
              </a:spcBef>
              <a:spcAft>
                <a:spcPts val="0"/>
              </a:spcAft>
              <a:buNone/>
              <a:defRPr/>
            </a:lvl7pPr>
            <a:lvl8pPr lvl="7" rtl="0">
              <a:lnSpc>
                <a:spcPct val="115000"/>
              </a:lnSpc>
              <a:spcBef>
                <a:spcPts val="800"/>
              </a:spcBef>
              <a:spcAft>
                <a:spcPts val="0"/>
              </a:spcAft>
              <a:buNone/>
              <a:defRPr/>
            </a:lvl8pPr>
            <a:lvl9pPr lvl="8" rtl="0">
              <a:lnSpc>
                <a:spcPct val="115000"/>
              </a:lnSpc>
              <a:spcBef>
                <a:spcPts val="800"/>
              </a:spcBef>
              <a:spcAft>
                <a:spcPts val="800"/>
              </a:spcAft>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780" name="Shape 780"/>
        <p:cNvGrpSpPr/>
        <p:nvPr/>
      </p:nvGrpSpPr>
      <p:grpSpPr>
        <a:xfrm>
          <a:off x="0" y="0"/>
          <a:ext cx="0" cy="0"/>
          <a:chOff x="0" y="0"/>
          <a:chExt cx="0" cy="0"/>
        </a:xfrm>
      </p:grpSpPr>
      <p:cxnSp>
        <p:nvCxnSpPr>
          <p:cNvPr id="781" name="Google Shape;781;p58"/>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782" name="Google Shape;782;p58"/>
          <p:cNvSpPr txBox="1"/>
          <p:nvPr>
            <p:ph idx="1" type="subTitle"/>
          </p:nvPr>
        </p:nvSpPr>
        <p:spPr>
          <a:xfrm>
            <a:off x="335831" y="41580"/>
            <a:ext cx="3861600" cy="612300"/>
          </a:xfrm>
          <a:prstGeom prst="rect">
            <a:avLst/>
          </a:prstGeom>
        </p:spPr>
        <p:txBody>
          <a:bodyPr anchorCtr="0" anchor="ctr" bIns="68575" lIns="32912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783" name="Google Shape;783;p58"/>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784" name="Google Shape;784;p5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785" name="Google Shape;785;p58"/>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786" name="Google Shape;786;p58"/>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787" name="Google Shape;787;p58"/>
          <p:cNvSpPr txBox="1"/>
          <p:nvPr>
            <p:ph idx="3" type="body"/>
          </p:nvPr>
        </p:nvSpPr>
        <p:spPr>
          <a:xfrm>
            <a:off x="675206" y="2331975"/>
            <a:ext cx="3783000" cy="2250000"/>
          </a:xfrm>
          <a:prstGeom prst="rect">
            <a:avLst/>
          </a:prstGeom>
        </p:spPr>
        <p:txBody>
          <a:bodyPr anchorCtr="0" anchor="t" bIns="68575" lIns="685700" spcFirstLastPara="1" rIns="68575" wrap="square" tIns="68575">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788" name="Google Shape;788;p58"/>
          <p:cNvSpPr txBox="1"/>
          <p:nvPr>
            <p:ph type="title"/>
          </p:nvPr>
        </p:nvSpPr>
        <p:spPr>
          <a:xfrm>
            <a:off x="675206" y="893241"/>
            <a:ext cx="2914500" cy="10959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ircles">
  <p:cSld name="CUSTOM_4_19">
    <p:spTree>
      <p:nvGrpSpPr>
        <p:cNvPr id="6119" name="Shape 6119"/>
        <p:cNvGrpSpPr/>
        <p:nvPr/>
      </p:nvGrpSpPr>
      <p:grpSpPr>
        <a:xfrm>
          <a:off x="0" y="0"/>
          <a:ext cx="0" cy="0"/>
          <a:chOff x="0" y="0"/>
          <a:chExt cx="0" cy="0"/>
        </a:xfrm>
      </p:grpSpPr>
      <p:cxnSp>
        <p:nvCxnSpPr>
          <p:cNvPr id="6120" name="Google Shape;6120;p56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121" name="Google Shape;6121;p56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122" name="Google Shape;6122;p56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23" name="Google Shape;6123;p56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124" name="Google Shape;6124;p569"/>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6125" name="Google Shape;6125;p569"/>
          <p:cNvPicPr preferRelativeResize="0"/>
          <p:nvPr/>
        </p:nvPicPr>
        <p:blipFill rotWithShape="1">
          <a:blip r:embed="rId3">
            <a:alphaModFix/>
          </a:blip>
          <a:srcRect b="0" l="0" r="0" t="0"/>
          <a:stretch/>
        </p:blipFill>
        <p:spPr>
          <a:xfrm>
            <a:off x="1307644" y="1722319"/>
            <a:ext cx="6528711" cy="2435438"/>
          </a:xfrm>
          <a:prstGeom prst="rect">
            <a:avLst/>
          </a:prstGeom>
          <a:noFill/>
          <a:ln>
            <a:noFill/>
          </a:ln>
        </p:spPr>
      </p:pic>
      <p:sp>
        <p:nvSpPr>
          <p:cNvPr id="6126" name="Google Shape;6126;p569"/>
          <p:cNvSpPr txBox="1"/>
          <p:nvPr>
            <p:ph idx="2" type="subTitle"/>
          </p:nvPr>
        </p:nvSpPr>
        <p:spPr>
          <a:xfrm>
            <a:off x="1696780" y="2223771"/>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6127" name="Google Shape;6127;p569"/>
          <p:cNvSpPr txBox="1"/>
          <p:nvPr>
            <p:ph idx="3" type="subTitle"/>
          </p:nvPr>
        </p:nvSpPr>
        <p:spPr>
          <a:xfrm>
            <a:off x="3753949" y="2223767"/>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6128" name="Google Shape;6128;p569"/>
          <p:cNvSpPr txBox="1"/>
          <p:nvPr>
            <p:ph idx="4" type="subTitle"/>
          </p:nvPr>
        </p:nvSpPr>
        <p:spPr>
          <a:xfrm>
            <a:off x="5811118" y="2223767"/>
            <a:ext cx="1636200" cy="1432500"/>
          </a:xfrm>
          <a:prstGeom prst="rect">
            <a:avLst/>
          </a:prstGeom>
        </p:spPr>
        <p:txBody>
          <a:bodyPr anchorCtr="0" anchor="ctr" bIns="68575" lIns="205725" spcFirstLastPara="1" rIns="205725" wrap="square" tIns="68575">
            <a:noAutofit/>
          </a:bodyPr>
          <a:lstStyle>
            <a:lvl1pPr lvl="0" rtl="0" algn="ctr">
              <a:lnSpc>
                <a:spcPct val="100000"/>
              </a:lnSpc>
              <a:spcBef>
                <a:spcPts val="0"/>
              </a:spcBef>
              <a:spcAft>
                <a:spcPts val="0"/>
              </a:spcAft>
              <a:buNone/>
              <a:defRPr sz="1400"/>
            </a:lvl1pPr>
            <a:lvl2pPr lvl="1" rtl="0" algn="ctr">
              <a:lnSpc>
                <a:spcPct val="100000"/>
              </a:lnSpc>
              <a:spcBef>
                <a:spcPts val="0"/>
              </a:spcBef>
              <a:spcAft>
                <a:spcPts val="0"/>
              </a:spcAft>
              <a:buNone/>
              <a:defRPr sz="1400"/>
            </a:lvl2pPr>
            <a:lvl3pPr lvl="2" rtl="0" algn="ctr">
              <a:lnSpc>
                <a:spcPct val="100000"/>
              </a:lnSpc>
              <a:spcBef>
                <a:spcPts val="0"/>
              </a:spcBef>
              <a:spcAft>
                <a:spcPts val="0"/>
              </a:spcAft>
              <a:buNone/>
              <a:defRPr sz="1400"/>
            </a:lvl3pPr>
            <a:lvl4pPr lvl="3" rtl="0" algn="ctr">
              <a:lnSpc>
                <a:spcPct val="100000"/>
              </a:lnSpc>
              <a:spcBef>
                <a:spcPts val="0"/>
              </a:spcBef>
              <a:spcAft>
                <a:spcPts val="0"/>
              </a:spcAft>
              <a:buNone/>
              <a:defRPr sz="1400"/>
            </a:lvl4pPr>
            <a:lvl5pPr lvl="4" rtl="0" algn="ctr">
              <a:lnSpc>
                <a:spcPct val="100000"/>
              </a:lnSpc>
              <a:spcBef>
                <a:spcPts val="0"/>
              </a:spcBef>
              <a:spcAft>
                <a:spcPts val="0"/>
              </a:spcAft>
              <a:buNone/>
              <a:defRPr sz="1400"/>
            </a:lvl5pPr>
            <a:lvl6pPr lvl="5" rtl="0" algn="ctr">
              <a:lnSpc>
                <a:spcPct val="100000"/>
              </a:lnSpc>
              <a:spcBef>
                <a:spcPts val="0"/>
              </a:spcBef>
              <a:spcAft>
                <a:spcPts val="0"/>
              </a:spcAft>
              <a:buNone/>
              <a:defRPr sz="1400"/>
            </a:lvl6pPr>
            <a:lvl7pPr lvl="6" rtl="0" algn="ctr">
              <a:lnSpc>
                <a:spcPct val="100000"/>
              </a:lnSpc>
              <a:spcBef>
                <a:spcPts val="0"/>
              </a:spcBef>
              <a:spcAft>
                <a:spcPts val="0"/>
              </a:spcAft>
              <a:buNone/>
              <a:defRPr sz="1400"/>
            </a:lvl7pPr>
            <a:lvl8pPr lvl="7" rtl="0" algn="ctr">
              <a:lnSpc>
                <a:spcPct val="100000"/>
              </a:lnSpc>
              <a:spcBef>
                <a:spcPts val="0"/>
              </a:spcBef>
              <a:spcAft>
                <a:spcPts val="0"/>
              </a:spcAft>
              <a:buNone/>
              <a:defRPr sz="1400"/>
            </a:lvl8pPr>
            <a:lvl9pPr lvl="8" rtl="0" algn="ctr">
              <a:lnSpc>
                <a:spcPct val="100000"/>
              </a:lnSpc>
              <a:spcBef>
                <a:spcPts val="0"/>
              </a:spcBef>
              <a:spcAft>
                <a:spcPts val="0"/>
              </a:spcAft>
              <a:buNone/>
              <a:defRPr sz="1400"/>
            </a:lvl9pPr>
          </a:lstStyle>
          <a:p/>
        </p:txBody>
      </p:sp>
      <p:sp>
        <p:nvSpPr>
          <p:cNvPr id="6129" name="Google Shape;6129;p569"/>
          <p:cNvSpPr txBox="1"/>
          <p:nvPr>
            <p:ph idx="5"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130" name="Google Shape;6130;p56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131" name="Google Shape;6131;p569"/>
          <p:cNvSpPr txBox="1"/>
          <p:nvPr>
            <p:ph idx="6"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lank">
  <p:cSld name="CUSTOM_4_18">
    <p:spTree>
      <p:nvGrpSpPr>
        <p:cNvPr id="6132" name="Shape 6132"/>
        <p:cNvGrpSpPr/>
        <p:nvPr/>
      </p:nvGrpSpPr>
      <p:grpSpPr>
        <a:xfrm>
          <a:off x="0" y="0"/>
          <a:ext cx="0" cy="0"/>
          <a:chOff x="0" y="0"/>
          <a:chExt cx="0" cy="0"/>
        </a:xfrm>
      </p:grpSpPr>
      <p:sp>
        <p:nvSpPr>
          <p:cNvPr id="6133" name="Google Shape;6133;p57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6134" name="Google Shape;6134;p57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135" name="Google Shape;6135;p57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136" name="Google Shape;6136;p57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37" name="Google Shape;6137;p57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138" name="Google Shape;6138;p570"/>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5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
    <p:spTree>
      <p:nvGrpSpPr>
        <p:cNvPr id="6139" name="Shape 6139"/>
        <p:cNvGrpSpPr/>
        <p:nvPr/>
      </p:nvGrpSpPr>
      <p:grpSpPr>
        <a:xfrm>
          <a:off x="0" y="0"/>
          <a:ext cx="0" cy="0"/>
          <a:chOff x="0" y="0"/>
          <a:chExt cx="0" cy="0"/>
        </a:xfrm>
      </p:grpSpPr>
      <p:sp>
        <p:nvSpPr>
          <p:cNvPr id="6140" name="Google Shape;6140;p571"/>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141" name="Google Shape;6141;p57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6142" name="Google Shape;6142;p57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143" name="Google Shape;6143;p57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144" name="Google Shape;6144;p57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45" name="Google Shape;6145;p57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146" name="Google Shape;6146;p571"/>
          <p:cNvSpPr txBox="1"/>
          <p:nvPr>
            <p:ph idx="2"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
        <p:nvSpPr>
          <p:cNvPr id="6147" name="Google Shape;6147;p571"/>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148" name="Google Shape;6148;p571"/>
          <p:cNvSpPr txBox="1"/>
          <p:nvPr>
            <p:ph idx="4"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5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spTree>
      <p:nvGrpSpPr>
        <p:cNvPr id="6149" name="Shape 6149"/>
        <p:cNvGrpSpPr/>
        <p:nvPr/>
      </p:nvGrpSpPr>
      <p:grpSpPr>
        <a:xfrm>
          <a:off x="0" y="0"/>
          <a:ext cx="0" cy="0"/>
          <a:chOff x="0" y="0"/>
          <a:chExt cx="0" cy="0"/>
        </a:xfrm>
      </p:grpSpPr>
      <p:cxnSp>
        <p:nvCxnSpPr>
          <p:cNvPr id="6150" name="Google Shape;6150;p57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151" name="Google Shape;6151;p57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152" name="Google Shape;6152;p57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53" name="Google Shape;6153;p57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154" name="Google Shape;6154;p572"/>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155" name="Google Shape;6155;p572"/>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156" name="Google Shape;6156;p57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157" name="Google Shape;6157;p572"/>
          <p:cNvSpPr txBox="1"/>
          <p:nvPr>
            <p:ph idx="3" type="body"/>
          </p:nvPr>
        </p:nvSpPr>
        <p:spPr>
          <a:xfrm>
            <a:off x="1828800" y="171450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5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body">
  <p:cSld name="CUSTOM_4_17_2_1">
    <p:spTree>
      <p:nvGrpSpPr>
        <p:cNvPr id="6158" name="Shape 6158"/>
        <p:cNvGrpSpPr/>
        <p:nvPr/>
      </p:nvGrpSpPr>
      <p:grpSpPr>
        <a:xfrm>
          <a:off x="0" y="0"/>
          <a:ext cx="0" cy="0"/>
          <a:chOff x="0" y="0"/>
          <a:chExt cx="0" cy="0"/>
        </a:xfrm>
      </p:grpSpPr>
      <p:sp>
        <p:nvSpPr>
          <p:cNvPr id="6159" name="Google Shape;6159;p57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6160" name="Google Shape;6160;p57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161" name="Google Shape;6161;p57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162" name="Google Shape;6162;p57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63" name="Google Shape;6163;p57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164" name="Google Shape;6164;p573"/>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165" name="Google Shape;6165;p573"/>
          <p:cNvSpPr txBox="1"/>
          <p:nvPr>
            <p:ph idx="3" type="body"/>
          </p:nvPr>
        </p:nvSpPr>
        <p:spPr>
          <a:xfrm>
            <a:off x="1828800" y="1200150"/>
            <a:ext cx="5486400" cy="27432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Tree>
  </p:cSld>
  <p:clrMapOvr>
    <a:masterClrMapping/>
  </p:clrMapOvr>
</p:sldLayout>
</file>

<file path=ppt/slideLayouts/slideLayout5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two column body">
  <p:cSld name="CUSTOM_4_17_1">
    <p:spTree>
      <p:nvGrpSpPr>
        <p:cNvPr id="6166" name="Shape 6166"/>
        <p:cNvGrpSpPr/>
        <p:nvPr/>
      </p:nvGrpSpPr>
      <p:grpSpPr>
        <a:xfrm>
          <a:off x="0" y="0"/>
          <a:ext cx="0" cy="0"/>
          <a:chOff x="0" y="0"/>
          <a:chExt cx="0" cy="0"/>
        </a:xfrm>
      </p:grpSpPr>
      <p:cxnSp>
        <p:nvCxnSpPr>
          <p:cNvPr id="6167" name="Google Shape;6167;p57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168" name="Google Shape;6168;p57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169" name="Google Shape;6169;p57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70" name="Google Shape;6170;p57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171" name="Google Shape;6171;p574"/>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172" name="Google Shape;6172;p574"/>
          <p:cNvSpPr txBox="1"/>
          <p:nvPr>
            <p:ph idx="2" type="body"/>
          </p:nvPr>
        </p:nvSpPr>
        <p:spPr>
          <a:xfrm>
            <a:off x="663844" y="1718383"/>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6173" name="Google Shape;6173;p574"/>
          <p:cNvSpPr txBox="1"/>
          <p:nvPr>
            <p:ph idx="3"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6174" name="Google Shape;6174;p574"/>
          <p:cNvSpPr txBox="1"/>
          <p:nvPr>
            <p:ph idx="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175" name="Google Shape;6175;p57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176" name="Google Shape;6176;p574"/>
          <p:cNvSpPr txBox="1"/>
          <p:nvPr>
            <p:ph idx="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and column body">
  <p:cSld name="CUSTOM_4_17_1_1">
    <p:spTree>
      <p:nvGrpSpPr>
        <p:cNvPr id="6177" name="Shape 6177"/>
        <p:cNvGrpSpPr/>
        <p:nvPr/>
      </p:nvGrpSpPr>
      <p:grpSpPr>
        <a:xfrm>
          <a:off x="0" y="0"/>
          <a:ext cx="0" cy="0"/>
          <a:chOff x="0" y="0"/>
          <a:chExt cx="0" cy="0"/>
        </a:xfrm>
      </p:grpSpPr>
      <p:cxnSp>
        <p:nvCxnSpPr>
          <p:cNvPr id="6178" name="Google Shape;6178;p57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179" name="Google Shape;6179;p57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180" name="Google Shape;6180;p57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81" name="Google Shape;6181;p57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182" name="Google Shape;6182;p575"/>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183" name="Google Shape;6183;p575"/>
          <p:cNvSpPr txBox="1"/>
          <p:nvPr>
            <p:ph idx="2" type="body"/>
          </p:nvPr>
        </p:nvSpPr>
        <p:spPr>
          <a:xfrm>
            <a:off x="4777069" y="1718381"/>
            <a:ext cx="3703200" cy="2795400"/>
          </a:xfrm>
          <a:prstGeom prst="rect">
            <a:avLst/>
          </a:prstGeom>
        </p:spPr>
        <p:txBody>
          <a:bodyPr anchorCtr="0" anchor="t" bIns="0" lIns="0" spcFirstLastPara="1" rIns="0" wrap="square" tIns="0">
            <a:noAutofit/>
          </a:bodyPr>
          <a:lstStyle>
            <a:lvl1pPr indent="-317500" lvl="0" marL="457200" rtl="0">
              <a:lnSpc>
                <a:spcPct val="135000"/>
              </a:lnSpc>
              <a:spcBef>
                <a:spcPts val="800"/>
              </a:spcBef>
              <a:spcAft>
                <a:spcPts val="0"/>
              </a:spcAft>
              <a:buSzPts val="1400"/>
              <a:buChar char="▸"/>
              <a:defRPr/>
            </a:lvl1pPr>
            <a:lvl2pPr indent="-317500" lvl="1" marL="914400" rtl="0">
              <a:lnSpc>
                <a:spcPct val="135000"/>
              </a:lnSpc>
              <a:spcBef>
                <a:spcPts val="800"/>
              </a:spcBef>
              <a:spcAft>
                <a:spcPts val="0"/>
              </a:spcAft>
              <a:buSzPts val="1400"/>
              <a:buChar char="･"/>
              <a:defRPr/>
            </a:lvl2pPr>
            <a:lvl3pPr indent="-317500" lvl="2" marL="1371600" rtl="0">
              <a:lnSpc>
                <a:spcPct val="135000"/>
              </a:lnSpc>
              <a:spcBef>
                <a:spcPts val="800"/>
              </a:spcBef>
              <a:spcAft>
                <a:spcPts val="0"/>
              </a:spcAft>
              <a:buSzPts val="1400"/>
              <a:buChar char="･"/>
              <a:defRPr/>
            </a:lvl3pPr>
            <a:lvl4pPr indent="-317500" lvl="3" marL="1828800" rtl="0">
              <a:lnSpc>
                <a:spcPct val="135000"/>
              </a:lnSpc>
              <a:spcBef>
                <a:spcPts val="800"/>
              </a:spcBef>
              <a:spcAft>
                <a:spcPts val="0"/>
              </a:spcAft>
              <a:buSzPts val="1400"/>
              <a:buChar char="･"/>
              <a:defRPr/>
            </a:lvl4pPr>
            <a:lvl5pPr indent="-317500" lvl="4" marL="2286000" rtl="0">
              <a:lnSpc>
                <a:spcPct val="135000"/>
              </a:lnSpc>
              <a:spcBef>
                <a:spcPts val="800"/>
              </a:spcBef>
              <a:spcAft>
                <a:spcPts val="0"/>
              </a:spcAft>
              <a:buSzPts val="1400"/>
              <a:buChar char="･"/>
              <a:defRPr/>
            </a:lvl5pPr>
            <a:lvl6pPr indent="-317500" lvl="5" marL="2743200" rtl="0">
              <a:lnSpc>
                <a:spcPct val="135000"/>
              </a:lnSpc>
              <a:spcBef>
                <a:spcPts val="800"/>
              </a:spcBef>
              <a:spcAft>
                <a:spcPts val="0"/>
              </a:spcAft>
              <a:buSzPts val="1400"/>
              <a:buChar char="･"/>
              <a:defRPr/>
            </a:lvl6pPr>
            <a:lvl7pPr indent="-317500" lvl="6" marL="3200400" rtl="0">
              <a:lnSpc>
                <a:spcPct val="135000"/>
              </a:lnSpc>
              <a:spcBef>
                <a:spcPts val="800"/>
              </a:spcBef>
              <a:spcAft>
                <a:spcPts val="0"/>
              </a:spcAft>
              <a:buSzPts val="1400"/>
              <a:buChar char="･"/>
              <a:defRPr/>
            </a:lvl7pPr>
            <a:lvl8pPr indent="-317500" lvl="7" marL="3657600" rtl="0">
              <a:lnSpc>
                <a:spcPct val="135000"/>
              </a:lnSpc>
              <a:spcBef>
                <a:spcPts val="800"/>
              </a:spcBef>
              <a:spcAft>
                <a:spcPts val="0"/>
              </a:spcAft>
              <a:buSzPts val="1400"/>
              <a:buChar char="･"/>
              <a:defRPr/>
            </a:lvl8pPr>
            <a:lvl9pPr indent="-317500" lvl="8" marL="4114800" rtl="0">
              <a:lnSpc>
                <a:spcPct val="135000"/>
              </a:lnSpc>
              <a:spcBef>
                <a:spcPts val="800"/>
              </a:spcBef>
              <a:spcAft>
                <a:spcPts val="800"/>
              </a:spcAft>
              <a:buSzPts val="1400"/>
              <a:buChar char="･"/>
              <a:defRPr/>
            </a:lvl9pPr>
          </a:lstStyle>
          <a:p/>
        </p:txBody>
      </p:sp>
      <p:sp>
        <p:nvSpPr>
          <p:cNvPr id="6184" name="Google Shape;6184;p575"/>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185" name="Google Shape;6185;p575"/>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186" name="Google Shape;6186;p575"/>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vertical">
  <p:cSld name="CUSTOM_4_16">
    <p:spTree>
      <p:nvGrpSpPr>
        <p:cNvPr id="6187" name="Shape 6187"/>
        <p:cNvGrpSpPr/>
        <p:nvPr/>
      </p:nvGrpSpPr>
      <p:grpSpPr>
        <a:xfrm>
          <a:off x="0" y="0"/>
          <a:ext cx="0" cy="0"/>
          <a:chOff x="0" y="0"/>
          <a:chExt cx="0" cy="0"/>
        </a:xfrm>
      </p:grpSpPr>
      <p:sp>
        <p:nvSpPr>
          <p:cNvPr id="6188" name="Google Shape;6188;p576"/>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6189" name="Google Shape;6189;p57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190" name="Google Shape;6190;p57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191" name="Google Shape;6191;p57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192" name="Google Shape;6192;p57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193" name="Google Shape;6193;p576"/>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6194" name="Google Shape;6194;p576"/>
          <p:cNvCxnSpPr/>
          <p:nvPr/>
        </p:nvCxnSpPr>
        <p:spPr>
          <a:xfrm>
            <a:off x="3109811" y="-5512"/>
            <a:ext cx="0" cy="5154600"/>
          </a:xfrm>
          <a:prstGeom prst="straightConnector1">
            <a:avLst/>
          </a:prstGeom>
          <a:noFill/>
          <a:ln cap="flat" cmpd="sng" w="28575">
            <a:solidFill>
              <a:srgbClr val="D5D5D5"/>
            </a:solidFill>
            <a:prstDash val="solid"/>
            <a:round/>
            <a:headEnd len="med" w="med" type="none"/>
            <a:tailEnd len="med" w="med" type="none"/>
          </a:ln>
        </p:spPr>
      </p:cxnSp>
      <p:sp>
        <p:nvSpPr>
          <p:cNvPr id="6195" name="Google Shape;6195;p576"/>
          <p:cNvSpPr txBox="1"/>
          <p:nvPr>
            <p:ph idx="3" type="subTitle"/>
          </p:nvPr>
        </p:nvSpPr>
        <p:spPr>
          <a:xfrm>
            <a:off x="3350831" y="1374657"/>
            <a:ext cx="3836700" cy="4842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p:txBody>
      </p:sp>
      <p:sp>
        <p:nvSpPr>
          <p:cNvPr id="6196" name="Google Shape;6196;p576"/>
          <p:cNvSpPr txBox="1"/>
          <p:nvPr>
            <p:ph idx="4" type="subTitle"/>
          </p:nvPr>
        </p:nvSpPr>
        <p:spPr>
          <a:xfrm>
            <a:off x="3350831" y="1080975"/>
            <a:ext cx="3404100" cy="2241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1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a:latin typeface="Red Hat Display Medium"/>
                <a:ea typeface="Red Hat Display Medium"/>
                <a:cs typeface="Red Hat Display Medium"/>
                <a:sym typeface="Red Hat Display Medium"/>
              </a:defRPr>
            </a:lvl9pPr>
          </a:lstStyle>
          <a:p/>
        </p:txBody>
      </p:sp>
      <p:sp>
        <p:nvSpPr>
          <p:cNvPr id="6197" name="Google Shape;6197;p576"/>
          <p:cNvSpPr txBox="1"/>
          <p:nvPr>
            <p:ph idx="5" type="subTitle"/>
          </p:nvPr>
        </p:nvSpPr>
        <p:spPr>
          <a:xfrm>
            <a:off x="2521875" y="1374657"/>
            <a:ext cx="517500" cy="1761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0"/>
              </a:spcBef>
              <a:spcAft>
                <a:spcPts val="0"/>
              </a:spcAft>
              <a:buNone/>
              <a:defRPr sz="1100"/>
            </a:lvl2pPr>
            <a:lvl3pPr lvl="2" rtl="0" algn="ctr">
              <a:spcBef>
                <a:spcPts val="0"/>
              </a:spcBef>
              <a:spcAft>
                <a:spcPts val="0"/>
              </a:spcAft>
              <a:buNone/>
              <a:defRPr sz="1100"/>
            </a:lvl3pPr>
            <a:lvl4pPr lvl="3" rtl="0" algn="ctr">
              <a:spcBef>
                <a:spcPts val="0"/>
              </a:spcBef>
              <a:spcAft>
                <a:spcPts val="0"/>
              </a:spcAft>
              <a:buNone/>
              <a:defRPr sz="1100"/>
            </a:lvl4pPr>
            <a:lvl5pPr lvl="4" rtl="0" algn="ctr">
              <a:spcBef>
                <a:spcPts val="0"/>
              </a:spcBef>
              <a:spcAft>
                <a:spcPts val="0"/>
              </a:spcAft>
              <a:buNone/>
              <a:defRPr sz="1100"/>
            </a:lvl5pPr>
            <a:lvl6pPr lvl="5" rtl="0" algn="ctr">
              <a:spcBef>
                <a:spcPts val="0"/>
              </a:spcBef>
              <a:spcAft>
                <a:spcPts val="0"/>
              </a:spcAft>
              <a:buNone/>
              <a:defRPr sz="1100"/>
            </a:lvl6pPr>
            <a:lvl7pPr lvl="6" rtl="0" algn="ctr">
              <a:spcBef>
                <a:spcPts val="0"/>
              </a:spcBef>
              <a:spcAft>
                <a:spcPts val="0"/>
              </a:spcAft>
              <a:buNone/>
              <a:defRPr sz="1100"/>
            </a:lvl7pPr>
            <a:lvl8pPr lvl="7" rtl="0" algn="ctr">
              <a:spcBef>
                <a:spcPts val="0"/>
              </a:spcBef>
              <a:spcAft>
                <a:spcPts val="0"/>
              </a:spcAft>
              <a:buNone/>
              <a:defRPr sz="1100"/>
            </a:lvl8pPr>
            <a:lvl9pPr lvl="8" rtl="0" algn="ctr">
              <a:spcBef>
                <a:spcPts val="0"/>
              </a:spcBef>
              <a:spcAft>
                <a:spcPts val="0"/>
              </a:spcAft>
              <a:buNone/>
              <a:defRPr sz="1100"/>
            </a:lvl9pPr>
          </a:lstStyle>
          <a:p/>
        </p:txBody>
      </p:sp>
    </p:spTree>
  </p:cSld>
  <p:clrMapOvr>
    <a:masterClrMapping/>
  </p:clrMapOvr>
</p:sldLayout>
</file>

<file path=ppt/slideLayouts/slideLayout5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meline horizontal">
  <p:cSld name="CUSTOM_4_15">
    <p:spTree>
      <p:nvGrpSpPr>
        <p:cNvPr id="6198" name="Shape 6198"/>
        <p:cNvGrpSpPr/>
        <p:nvPr/>
      </p:nvGrpSpPr>
      <p:grpSpPr>
        <a:xfrm>
          <a:off x="0" y="0"/>
          <a:ext cx="0" cy="0"/>
          <a:chOff x="0" y="0"/>
          <a:chExt cx="0" cy="0"/>
        </a:xfrm>
      </p:grpSpPr>
      <p:cxnSp>
        <p:nvCxnSpPr>
          <p:cNvPr id="6199" name="Google Shape;6199;p57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200" name="Google Shape;6200;p57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201" name="Google Shape;6201;p57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02" name="Google Shape;6202;p57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203" name="Google Shape;6203;p577"/>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204" name="Google Shape;6204;p577"/>
          <p:cNvSpPr txBox="1"/>
          <p:nvPr>
            <p:ph idx="2" type="subTitle"/>
          </p:nvPr>
        </p:nvSpPr>
        <p:spPr>
          <a:xfrm>
            <a:off x="1531819" y="1873120"/>
            <a:ext cx="1580100" cy="2844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6205" name="Google Shape;6205;p577"/>
          <p:cNvSpPr txBox="1"/>
          <p:nvPr>
            <p:ph idx="3" type="subTitle"/>
          </p:nvPr>
        </p:nvSpPr>
        <p:spPr>
          <a:xfrm>
            <a:off x="1531819" y="2177606"/>
            <a:ext cx="1580100" cy="5064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6206" name="Google Shape;6206;p577"/>
          <p:cNvSpPr txBox="1"/>
          <p:nvPr>
            <p:ph idx="4" type="subTitle"/>
          </p:nvPr>
        </p:nvSpPr>
        <p:spPr>
          <a:xfrm>
            <a:off x="1197356" y="3302681"/>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6207" name="Google Shape;6207;p577"/>
          <p:cNvSpPr txBox="1"/>
          <p:nvPr>
            <p:ph idx="5" type="subTitle"/>
          </p:nvPr>
        </p:nvSpPr>
        <p:spPr>
          <a:xfrm>
            <a:off x="2459231" y="2919383"/>
            <a:ext cx="732000" cy="176100"/>
          </a:xfrm>
          <a:prstGeom prst="rect">
            <a:avLst/>
          </a:prstGeom>
        </p:spPr>
        <p:txBody>
          <a:bodyPr anchorCtr="0" anchor="ctr" bIns="0" lIns="0" spcFirstLastPara="1" rIns="0" wrap="square" tIns="0">
            <a:noAutofit/>
          </a:bodyPr>
          <a:lstStyle>
            <a:lvl1pPr lvl="0" rtl="0" algn="ctr">
              <a:lnSpc>
                <a:spcPct val="115000"/>
              </a:lnSpc>
              <a:spcBef>
                <a:spcPts val="0"/>
              </a:spcBef>
              <a:spcAft>
                <a:spcPts val="0"/>
              </a:spcAft>
              <a:buNone/>
              <a:defRPr sz="1100">
                <a:solidFill>
                  <a:schemeClr val="accent1"/>
                </a:solidFill>
              </a:defRPr>
            </a:lvl1pPr>
            <a:lvl2pPr lvl="1" rtl="0" algn="ctr">
              <a:lnSpc>
                <a:spcPct val="115000"/>
              </a:lnSpc>
              <a:spcBef>
                <a:spcPts val="0"/>
              </a:spcBef>
              <a:spcAft>
                <a:spcPts val="0"/>
              </a:spcAft>
              <a:buNone/>
              <a:defRPr sz="1100">
                <a:solidFill>
                  <a:schemeClr val="accent1"/>
                </a:solidFill>
              </a:defRPr>
            </a:lvl2pPr>
            <a:lvl3pPr lvl="2" rtl="0" algn="ctr">
              <a:lnSpc>
                <a:spcPct val="115000"/>
              </a:lnSpc>
              <a:spcBef>
                <a:spcPts val="0"/>
              </a:spcBef>
              <a:spcAft>
                <a:spcPts val="0"/>
              </a:spcAft>
              <a:buNone/>
              <a:defRPr sz="1100">
                <a:solidFill>
                  <a:schemeClr val="accent1"/>
                </a:solidFill>
              </a:defRPr>
            </a:lvl3pPr>
            <a:lvl4pPr lvl="3" rtl="0" algn="ctr">
              <a:lnSpc>
                <a:spcPct val="115000"/>
              </a:lnSpc>
              <a:spcBef>
                <a:spcPts val="0"/>
              </a:spcBef>
              <a:spcAft>
                <a:spcPts val="0"/>
              </a:spcAft>
              <a:buNone/>
              <a:defRPr sz="1100">
                <a:solidFill>
                  <a:schemeClr val="accent1"/>
                </a:solidFill>
              </a:defRPr>
            </a:lvl4pPr>
            <a:lvl5pPr lvl="4" rtl="0" algn="ctr">
              <a:lnSpc>
                <a:spcPct val="115000"/>
              </a:lnSpc>
              <a:spcBef>
                <a:spcPts val="0"/>
              </a:spcBef>
              <a:spcAft>
                <a:spcPts val="0"/>
              </a:spcAft>
              <a:buNone/>
              <a:defRPr sz="1100">
                <a:solidFill>
                  <a:schemeClr val="accent1"/>
                </a:solidFill>
              </a:defRPr>
            </a:lvl5pPr>
            <a:lvl6pPr lvl="5" rtl="0" algn="ctr">
              <a:lnSpc>
                <a:spcPct val="115000"/>
              </a:lnSpc>
              <a:spcBef>
                <a:spcPts val="0"/>
              </a:spcBef>
              <a:spcAft>
                <a:spcPts val="0"/>
              </a:spcAft>
              <a:buNone/>
              <a:defRPr sz="1100">
                <a:solidFill>
                  <a:schemeClr val="accent1"/>
                </a:solidFill>
              </a:defRPr>
            </a:lvl6pPr>
            <a:lvl7pPr lvl="6" rtl="0" algn="ctr">
              <a:lnSpc>
                <a:spcPct val="115000"/>
              </a:lnSpc>
              <a:spcBef>
                <a:spcPts val="0"/>
              </a:spcBef>
              <a:spcAft>
                <a:spcPts val="0"/>
              </a:spcAft>
              <a:buNone/>
              <a:defRPr sz="1100">
                <a:solidFill>
                  <a:schemeClr val="accent1"/>
                </a:solidFill>
              </a:defRPr>
            </a:lvl7pPr>
            <a:lvl8pPr lvl="7" rtl="0" algn="ctr">
              <a:lnSpc>
                <a:spcPct val="115000"/>
              </a:lnSpc>
              <a:spcBef>
                <a:spcPts val="0"/>
              </a:spcBef>
              <a:spcAft>
                <a:spcPts val="0"/>
              </a:spcAft>
              <a:buNone/>
              <a:defRPr sz="1100">
                <a:solidFill>
                  <a:schemeClr val="accent1"/>
                </a:solidFill>
              </a:defRPr>
            </a:lvl8pPr>
            <a:lvl9pPr lvl="8" rtl="0" algn="ctr">
              <a:lnSpc>
                <a:spcPct val="115000"/>
              </a:lnSpc>
              <a:spcBef>
                <a:spcPts val="0"/>
              </a:spcBef>
              <a:spcAft>
                <a:spcPts val="0"/>
              </a:spcAft>
              <a:buNone/>
              <a:defRPr sz="1100">
                <a:solidFill>
                  <a:schemeClr val="accent1"/>
                </a:solidFill>
              </a:defRPr>
            </a:lvl9pPr>
          </a:lstStyle>
          <a:p/>
        </p:txBody>
      </p:sp>
      <p:sp>
        <p:nvSpPr>
          <p:cNvPr id="6208" name="Google Shape;6208;p577"/>
          <p:cNvSpPr txBox="1"/>
          <p:nvPr>
            <p:ph idx="6" type="subTitle"/>
          </p:nvPr>
        </p:nvSpPr>
        <p:spPr>
          <a:xfrm>
            <a:off x="1285069" y="3564541"/>
            <a:ext cx="1580100" cy="284400"/>
          </a:xfrm>
          <a:prstGeom prst="rect">
            <a:avLst/>
          </a:prstGeom>
        </p:spPr>
        <p:txBody>
          <a:bodyPr anchorCtr="0" anchor="b" bIns="0" lIns="0" spcFirstLastPara="1" rIns="0" wrap="square" tIns="0">
            <a:noAutofit/>
          </a:bodyPr>
          <a:lstStyle>
            <a:lvl1pPr lvl="0"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1pPr>
            <a:lvl2pPr lvl="1"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2pPr>
            <a:lvl3pPr lvl="2"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3pPr>
            <a:lvl4pPr lvl="3"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4pPr>
            <a:lvl5pPr lvl="4"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5pPr>
            <a:lvl6pPr lvl="5"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6pPr>
            <a:lvl7pPr lvl="6"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7pPr>
            <a:lvl8pPr lvl="7"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8pPr>
            <a:lvl9pPr lvl="8" rtl="0" algn="r">
              <a:lnSpc>
                <a:spcPct val="115000"/>
              </a:lnSpc>
              <a:spcBef>
                <a:spcPts val="0"/>
              </a:spcBef>
              <a:spcAft>
                <a:spcPts val="0"/>
              </a:spcAft>
              <a:buNone/>
              <a:defRPr sz="900">
                <a:latin typeface="Red Hat Display Medium"/>
                <a:ea typeface="Red Hat Display Medium"/>
                <a:cs typeface="Red Hat Display Medium"/>
                <a:sym typeface="Red Hat Display Medium"/>
              </a:defRPr>
            </a:lvl9pPr>
          </a:lstStyle>
          <a:p/>
        </p:txBody>
      </p:sp>
      <p:sp>
        <p:nvSpPr>
          <p:cNvPr id="6209" name="Google Shape;6209;p577"/>
          <p:cNvSpPr txBox="1"/>
          <p:nvPr>
            <p:ph idx="7" type="subTitle"/>
          </p:nvPr>
        </p:nvSpPr>
        <p:spPr>
          <a:xfrm>
            <a:off x="1285069" y="3869028"/>
            <a:ext cx="1580100" cy="506400"/>
          </a:xfrm>
          <a:prstGeom prst="rect">
            <a:avLst/>
          </a:prstGeom>
        </p:spPr>
        <p:txBody>
          <a:bodyPr anchorCtr="0" anchor="t" bIns="0" lIns="0" spcFirstLastPara="1" rIns="0" wrap="square" tIns="0">
            <a:noAutofit/>
          </a:bodyPr>
          <a:lstStyle>
            <a:lvl1pPr lvl="0" rtl="0" algn="r">
              <a:lnSpc>
                <a:spcPct val="115000"/>
              </a:lnSpc>
              <a:spcBef>
                <a:spcPts val="0"/>
              </a:spcBef>
              <a:spcAft>
                <a:spcPts val="0"/>
              </a:spcAft>
              <a:buNone/>
              <a:defRPr sz="900"/>
            </a:lvl1pPr>
            <a:lvl2pPr lvl="1" rtl="0" algn="r">
              <a:lnSpc>
                <a:spcPct val="115000"/>
              </a:lnSpc>
              <a:spcBef>
                <a:spcPts val="0"/>
              </a:spcBef>
              <a:spcAft>
                <a:spcPts val="0"/>
              </a:spcAft>
              <a:buNone/>
              <a:defRPr sz="900"/>
            </a:lvl2pPr>
            <a:lvl3pPr lvl="2" rtl="0" algn="r">
              <a:lnSpc>
                <a:spcPct val="115000"/>
              </a:lnSpc>
              <a:spcBef>
                <a:spcPts val="0"/>
              </a:spcBef>
              <a:spcAft>
                <a:spcPts val="0"/>
              </a:spcAft>
              <a:buNone/>
              <a:defRPr sz="900"/>
            </a:lvl3pPr>
            <a:lvl4pPr lvl="3" rtl="0" algn="r">
              <a:lnSpc>
                <a:spcPct val="115000"/>
              </a:lnSpc>
              <a:spcBef>
                <a:spcPts val="0"/>
              </a:spcBef>
              <a:spcAft>
                <a:spcPts val="0"/>
              </a:spcAft>
              <a:buNone/>
              <a:defRPr sz="900"/>
            </a:lvl4pPr>
            <a:lvl5pPr lvl="4" rtl="0" algn="r">
              <a:lnSpc>
                <a:spcPct val="115000"/>
              </a:lnSpc>
              <a:spcBef>
                <a:spcPts val="0"/>
              </a:spcBef>
              <a:spcAft>
                <a:spcPts val="0"/>
              </a:spcAft>
              <a:buNone/>
              <a:defRPr sz="900"/>
            </a:lvl5pPr>
            <a:lvl6pPr lvl="5" rtl="0" algn="r">
              <a:lnSpc>
                <a:spcPct val="115000"/>
              </a:lnSpc>
              <a:spcBef>
                <a:spcPts val="0"/>
              </a:spcBef>
              <a:spcAft>
                <a:spcPts val="0"/>
              </a:spcAft>
              <a:buNone/>
              <a:defRPr sz="900"/>
            </a:lvl6pPr>
            <a:lvl7pPr lvl="6" rtl="0" algn="r">
              <a:lnSpc>
                <a:spcPct val="115000"/>
              </a:lnSpc>
              <a:spcBef>
                <a:spcPts val="0"/>
              </a:spcBef>
              <a:spcAft>
                <a:spcPts val="0"/>
              </a:spcAft>
              <a:buNone/>
              <a:defRPr sz="900"/>
            </a:lvl7pPr>
            <a:lvl8pPr lvl="7" rtl="0" algn="r">
              <a:lnSpc>
                <a:spcPct val="115000"/>
              </a:lnSpc>
              <a:spcBef>
                <a:spcPts val="0"/>
              </a:spcBef>
              <a:spcAft>
                <a:spcPts val="0"/>
              </a:spcAft>
              <a:buNone/>
              <a:defRPr sz="900"/>
            </a:lvl8pPr>
            <a:lvl9pPr lvl="8" rtl="0" algn="r">
              <a:lnSpc>
                <a:spcPct val="115000"/>
              </a:lnSpc>
              <a:spcBef>
                <a:spcPts val="0"/>
              </a:spcBef>
              <a:spcAft>
                <a:spcPts val="0"/>
              </a:spcAft>
              <a:buNone/>
              <a:defRPr sz="900"/>
            </a:lvl9pPr>
          </a:lstStyle>
          <a:p/>
        </p:txBody>
      </p:sp>
      <p:sp>
        <p:nvSpPr>
          <p:cNvPr id="6210" name="Google Shape;6210;p577"/>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211" name="Google Shape;6211;p57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212" name="Google Shape;6212;p577"/>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hree callouts">
  <p:cSld name="CUSTOM_4_14">
    <p:spTree>
      <p:nvGrpSpPr>
        <p:cNvPr id="6213" name="Shape 6213"/>
        <p:cNvGrpSpPr/>
        <p:nvPr/>
      </p:nvGrpSpPr>
      <p:grpSpPr>
        <a:xfrm>
          <a:off x="0" y="0"/>
          <a:ext cx="0" cy="0"/>
          <a:chOff x="0" y="0"/>
          <a:chExt cx="0" cy="0"/>
        </a:xfrm>
      </p:grpSpPr>
      <p:sp>
        <p:nvSpPr>
          <p:cNvPr id="6214" name="Google Shape;6214;p578"/>
          <p:cNvSpPr txBox="1"/>
          <p:nvPr>
            <p:ph idx="1" type="subTitle"/>
          </p:nvPr>
        </p:nvSpPr>
        <p:spPr>
          <a:xfrm>
            <a:off x="756675"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6215" name="Google Shape;6215;p578"/>
          <p:cNvSpPr txBox="1"/>
          <p:nvPr>
            <p:ph idx="2" type="subTitle"/>
          </p:nvPr>
        </p:nvSpPr>
        <p:spPr>
          <a:xfrm>
            <a:off x="3441488"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sp>
        <p:nvSpPr>
          <p:cNvPr id="6216" name="Google Shape;6216;p578"/>
          <p:cNvSpPr txBox="1"/>
          <p:nvPr>
            <p:ph idx="3" type="subTitle"/>
          </p:nvPr>
        </p:nvSpPr>
        <p:spPr>
          <a:xfrm>
            <a:off x="6126263" y="1827319"/>
            <a:ext cx="2261100" cy="930600"/>
          </a:xfrm>
          <a:prstGeom prst="rect">
            <a:avLst/>
          </a:prstGeom>
        </p:spPr>
        <p:txBody>
          <a:bodyPr anchorCtr="0" anchor="t" bIns="0" lIns="0" spcFirstLastPara="1" rIns="0" wrap="square" tIns="0">
            <a:noAutofit/>
          </a:bodyPr>
          <a:lstStyle>
            <a:lvl1pPr lvl="0" rtl="0" algn="ctr">
              <a:spcBef>
                <a:spcPts val="0"/>
              </a:spcBef>
              <a:spcAft>
                <a:spcPts val="0"/>
              </a:spcAft>
              <a:buNone/>
              <a:defRPr sz="6000">
                <a:solidFill>
                  <a:schemeClr val="accent1"/>
                </a:solidFill>
              </a:defRPr>
            </a:lvl1pPr>
            <a:lvl2pPr lvl="1" rtl="0" algn="ctr">
              <a:spcBef>
                <a:spcPts val="400"/>
              </a:spcBef>
              <a:spcAft>
                <a:spcPts val="0"/>
              </a:spcAft>
              <a:buNone/>
              <a:defRPr sz="6000">
                <a:solidFill>
                  <a:schemeClr val="accent1"/>
                </a:solidFill>
              </a:defRPr>
            </a:lvl2pPr>
            <a:lvl3pPr lvl="2" rtl="0" algn="ctr">
              <a:spcBef>
                <a:spcPts val="400"/>
              </a:spcBef>
              <a:spcAft>
                <a:spcPts val="0"/>
              </a:spcAft>
              <a:buNone/>
              <a:defRPr sz="6000">
                <a:solidFill>
                  <a:schemeClr val="accent1"/>
                </a:solidFill>
              </a:defRPr>
            </a:lvl3pPr>
            <a:lvl4pPr lvl="3" rtl="0" algn="ctr">
              <a:spcBef>
                <a:spcPts val="400"/>
              </a:spcBef>
              <a:spcAft>
                <a:spcPts val="0"/>
              </a:spcAft>
              <a:buNone/>
              <a:defRPr sz="6000">
                <a:solidFill>
                  <a:schemeClr val="accent1"/>
                </a:solidFill>
              </a:defRPr>
            </a:lvl4pPr>
            <a:lvl5pPr lvl="4" rtl="0" algn="ctr">
              <a:spcBef>
                <a:spcPts val="400"/>
              </a:spcBef>
              <a:spcAft>
                <a:spcPts val="0"/>
              </a:spcAft>
              <a:buNone/>
              <a:defRPr sz="6000">
                <a:solidFill>
                  <a:schemeClr val="accent1"/>
                </a:solidFill>
              </a:defRPr>
            </a:lvl5pPr>
            <a:lvl6pPr lvl="5" rtl="0" algn="ctr">
              <a:spcBef>
                <a:spcPts val="400"/>
              </a:spcBef>
              <a:spcAft>
                <a:spcPts val="0"/>
              </a:spcAft>
              <a:buNone/>
              <a:defRPr sz="6000">
                <a:solidFill>
                  <a:schemeClr val="accent1"/>
                </a:solidFill>
              </a:defRPr>
            </a:lvl6pPr>
            <a:lvl7pPr lvl="6" rtl="0" algn="ctr">
              <a:spcBef>
                <a:spcPts val="400"/>
              </a:spcBef>
              <a:spcAft>
                <a:spcPts val="0"/>
              </a:spcAft>
              <a:buNone/>
              <a:defRPr sz="6000">
                <a:solidFill>
                  <a:schemeClr val="accent1"/>
                </a:solidFill>
              </a:defRPr>
            </a:lvl7pPr>
            <a:lvl8pPr lvl="7" rtl="0" algn="ctr">
              <a:spcBef>
                <a:spcPts val="400"/>
              </a:spcBef>
              <a:spcAft>
                <a:spcPts val="0"/>
              </a:spcAft>
              <a:buNone/>
              <a:defRPr sz="6000">
                <a:solidFill>
                  <a:schemeClr val="accent1"/>
                </a:solidFill>
              </a:defRPr>
            </a:lvl8pPr>
            <a:lvl9pPr lvl="8" rtl="0" algn="ctr">
              <a:spcBef>
                <a:spcPts val="400"/>
              </a:spcBef>
              <a:spcAft>
                <a:spcPts val="400"/>
              </a:spcAft>
              <a:buNone/>
              <a:defRPr sz="6000">
                <a:solidFill>
                  <a:schemeClr val="accent1"/>
                </a:solidFill>
              </a:defRPr>
            </a:lvl9pPr>
          </a:lstStyle>
          <a:p/>
        </p:txBody>
      </p:sp>
      <p:cxnSp>
        <p:nvCxnSpPr>
          <p:cNvPr id="6217" name="Google Shape;6217;p57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218" name="Google Shape;6218;p57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219" name="Google Shape;6219;p57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20" name="Google Shape;6220;p57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221" name="Google Shape;6221;p578"/>
          <p:cNvSpPr txBox="1"/>
          <p:nvPr>
            <p:ph idx="4"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6222" name="Google Shape;6222;p578"/>
          <p:cNvCxnSpPr/>
          <p:nvPr/>
        </p:nvCxnSpPr>
        <p:spPr>
          <a:xfrm>
            <a:off x="3229609" y="1995769"/>
            <a:ext cx="0" cy="1917300"/>
          </a:xfrm>
          <a:prstGeom prst="straightConnector1">
            <a:avLst/>
          </a:prstGeom>
          <a:noFill/>
          <a:ln cap="flat" cmpd="sng" w="9525">
            <a:solidFill>
              <a:schemeClr val="dk2"/>
            </a:solidFill>
            <a:prstDash val="dot"/>
            <a:round/>
            <a:headEnd len="med" w="med" type="none"/>
            <a:tailEnd len="med" w="med" type="none"/>
          </a:ln>
        </p:spPr>
      </p:cxnSp>
      <p:cxnSp>
        <p:nvCxnSpPr>
          <p:cNvPr id="6223" name="Google Shape;6223;p578"/>
          <p:cNvCxnSpPr/>
          <p:nvPr/>
        </p:nvCxnSpPr>
        <p:spPr>
          <a:xfrm>
            <a:off x="5914384" y="1995769"/>
            <a:ext cx="0" cy="1917300"/>
          </a:xfrm>
          <a:prstGeom prst="straightConnector1">
            <a:avLst/>
          </a:prstGeom>
          <a:noFill/>
          <a:ln cap="flat" cmpd="sng" w="9525">
            <a:solidFill>
              <a:schemeClr val="dk2"/>
            </a:solidFill>
            <a:prstDash val="dot"/>
            <a:round/>
            <a:headEnd len="med" w="med" type="none"/>
            <a:tailEnd len="med" w="med" type="none"/>
          </a:ln>
        </p:spPr>
      </p:cxnSp>
      <p:sp>
        <p:nvSpPr>
          <p:cNvPr id="6224" name="Google Shape;6224;p578"/>
          <p:cNvSpPr txBox="1"/>
          <p:nvPr>
            <p:ph idx="5" type="subTitle"/>
          </p:nvPr>
        </p:nvSpPr>
        <p:spPr>
          <a:xfrm>
            <a:off x="3351225"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225" name="Google Shape;6225;p578"/>
          <p:cNvSpPr txBox="1"/>
          <p:nvPr>
            <p:ph idx="6" type="subTitle"/>
          </p:nvPr>
        </p:nvSpPr>
        <p:spPr>
          <a:xfrm>
            <a:off x="3351300"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6226" name="Google Shape;6226;p578"/>
          <p:cNvSpPr txBox="1"/>
          <p:nvPr>
            <p:ph idx="7" type="subTitle"/>
          </p:nvPr>
        </p:nvSpPr>
        <p:spPr>
          <a:xfrm>
            <a:off x="603600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227" name="Google Shape;6227;p578"/>
          <p:cNvSpPr txBox="1"/>
          <p:nvPr>
            <p:ph idx="8" type="subTitle"/>
          </p:nvPr>
        </p:nvSpPr>
        <p:spPr>
          <a:xfrm>
            <a:off x="603607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6228" name="Google Shape;6228;p578"/>
          <p:cNvSpPr txBox="1"/>
          <p:nvPr>
            <p:ph idx="9" type="subTitle"/>
          </p:nvPr>
        </p:nvSpPr>
        <p:spPr>
          <a:xfrm>
            <a:off x="666450" y="2757900"/>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229" name="Google Shape;6229;p578"/>
          <p:cNvSpPr txBox="1"/>
          <p:nvPr>
            <p:ph idx="13" type="subTitle"/>
          </p:nvPr>
        </p:nvSpPr>
        <p:spPr>
          <a:xfrm>
            <a:off x="666525" y="3124819"/>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6230" name="Google Shape;6230;p578"/>
          <p:cNvSpPr txBox="1"/>
          <p:nvPr>
            <p:ph idx="14"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231" name="Google Shape;6231;p578"/>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232" name="Google Shape;6232;p578"/>
          <p:cNvSpPr txBox="1"/>
          <p:nvPr>
            <p:ph idx="15"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1_Interior white">
    <p:spTree>
      <p:nvGrpSpPr>
        <p:cNvPr id="789" name="Shape 789"/>
        <p:cNvGrpSpPr/>
        <p:nvPr/>
      </p:nvGrpSpPr>
      <p:grpSpPr>
        <a:xfrm>
          <a:off x="0" y="0"/>
          <a:ext cx="0" cy="0"/>
          <a:chOff x="0" y="0"/>
          <a:chExt cx="0" cy="0"/>
        </a:xfrm>
      </p:grpSpPr>
      <p:sp>
        <p:nvSpPr>
          <p:cNvPr id="790" name="Google Shape;790;p59"/>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791" name="Google Shape;791;p59"/>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792" name="Google Shape;792;p59"/>
          <p:cNvSpPr txBox="1"/>
          <p:nvPr>
            <p:ph idx="1" type="subTitle"/>
          </p:nvPr>
        </p:nvSpPr>
        <p:spPr>
          <a:xfrm>
            <a:off x="335831" y="41580"/>
            <a:ext cx="3861600" cy="612300"/>
          </a:xfrm>
          <a:prstGeom prst="rect">
            <a:avLst/>
          </a:prstGeom>
          <a:noFill/>
          <a:ln>
            <a:noFill/>
          </a:ln>
        </p:spPr>
        <p:txBody>
          <a:bodyPr anchorCtr="0" anchor="ctr" bIns="68575" lIns="32912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793" name="Google Shape;793;p59"/>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794" name="Google Shape;794;p5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795" name="Google Shape;795;p59"/>
          <p:cNvPicPr preferRelativeResize="0"/>
          <p:nvPr/>
        </p:nvPicPr>
        <p:blipFill rotWithShape="1">
          <a:blip r:embed="rId2">
            <a:alphaModFix/>
          </a:blip>
          <a:srcRect b="317" l="0" r="0" t="327"/>
          <a:stretch/>
        </p:blipFill>
        <p:spPr>
          <a:xfrm>
            <a:off x="8033460" y="4734938"/>
            <a:ext cx="731705" cy="171048"/>
          </a:xfrm>
          <a:prstGeom prst="rect">
            <a:avLst/>
          </a:prstGeom>
          <a:noFill/>
          <a:ln>
            <a:noFill/>
          </a:ln>
        </p:spPr>
      </p:pic>
      <p:sp>
        <p:nvSpPr>
          <p:cNvPr id="796" name="Google Shape;796;p59"/>
          <p:cNvSpPr txBox="1"/>
          <p:nvPr>
            <p:ph idx="2" type="subTitle"/>
          </p:nvPr>
        </p:nvSpPr>
        <p:spPr>
          <a:xfrm>
            <a:off x="663788" y="4627163"/>
            <a:ext cx="6887400" cy="419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sz="7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5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callouts">
  <p:cSld name="CUSTOM_4_13">
    <p:spTree>
      <p:nvGrpSpPr>
        <p:cNvPr id="6233" name="Shape 6233"/>
        <p:cNvGrpSpPr/>
        <p:nvPr/>
      </p:nvGrpSpPr>
      <p:grpSpPr>
        <a:xfrm>
          <a:off x="0" y="0"/>
          <a:ext cx="0" cy="0"/>
          <a:chOff x="0" y="0"/>
          <a:chExt cx="0" cy="0"/>
        </a:xfrm>
      </p:grpSpPr>
      <p:sp>
        <p:nvSpPr>
          <p:cNvPr id="6234" name="Google Shape;6234;p579"/>
          <p:cNvSpPr txBox="1"/>
          <p:nvPr>
            <p:ph idx="1" type="subTitle"/>
          </p:nvPr>
        </p:nvSpPr>
        <p:spPr>
          <a:xfrm>
            <a:off x="3416662"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sp>
        <p:nvSpPr>
          <p:cNvPr id="6235" name="Google Shape;6235;p579"/>
          <p:cNvSpPr txBox="1"/>
          <p:nvPr>
            <p:ph idx="2" type="subTitle"/>
          </p:nvPr>
        </p:nvSpPr>
        <p:spPr>
          <a:xfrm>
            <a:off x="5979694" y="1827319"/>
            <a:ext cx="2261100" cy="930600"/>
          </a:xfrm>
          <a:prstGeom prst="rect">
            <a:avLst/>
          </a:prstGeom>
        </p:spPr>
        <p:txBody>
          <a:bodyPr anchorCtr="0" anchor="t" bIns="0" lIns="0" spcFirstLastPara="1" rIns="0" wrap="square" tIns="0">
            <a:noAutofit/>
          </a:bodyPr>
          <a:lstStyle>
            <a:lvl1pPr lvl="0" rtl="0">
              <a:spcBef>
                <a:spcPts val="0"/>
              </a:spcBef>
              <a:spcAft>
                <a:spcPts val="0"/>
              </a:spcAft>
              <a:buNone/>
              <a:defRPr sz="6000">
                <a:solidFill>
                  <a:schemeClr val="accent1"/>
                </a:solidFill>
              </a:defRPr>
            </a:lvl1pPr>
            <a:lvl2pPr lvl="1" rtl="0">
              <a:spcBef>
                <a:spcPts val="400"/>
              </a:spcBef>
              <a:spcAft>
                <a:spcPts val="0"/>
              </a:spcAft>
              <a:buNone/>
              <a:defRPr sz="6000">
                <a:solidFill>
                  <a:schemeClr val="accent1"/>
                </a:solidFill>
              </a:defRPr>
            </a:lvl2pPr>
            <a:lvl3pPr lvl="2" rtl="0">
              <a:spcBef>
                <a:spcPts val="400"/>
              </a:spcBef>
              <a:spcAft>
                <a:spcPts val="0"/>
              </a:spcAft>
              <a:buNone/>
              <a:defRPr sz="6000">
                <a:solidFill>
                  <a:schemeClr val="accent1"/>
                </a:solidFill>
              </a:defRPr>
            </a:lvl3pPr>
            <a:lvl4pPr lvl="3" rtl="0">
              <a:spcBef>
                <a:spcPts val="400"/>
              </a:spcBef>
              <a:spcAft>
                <a:spcPts val="0"/>
              </a:spcAft>
              <a:buNone/>
              <a:defRPr sz="6000">
                <a:solidFill>
                  <a:schemeClr val="accent1"/>
                </a:solidFill>
              </a:defRPr>
            </a:lvl4pPr>
            <a:lvl5pPr lvl="4" rtl="0">
              <a:spcBef>
                <a:spcPts val="400"/>
              </a:spcBef>
              <a:spcAft>
                <a:spcPts val="0"/>
              </a:spcAft>
              <a:buNone/>
              <a:defRPr sz="6000">
                <a:solidFill>
                  <a:schemeClr val="accent1"/>
                </a:solidFill>
              </a:defRPr>
            </a:lvl5pPr>
            <a:lvl6pPr lvl="5" rtl="0">
              <a:spcBef>
                <a:spcPts val="400"/>
              </a:spcBef>
              <a:spcAft>
                <a:spcPts val="0"/>
              </a:spcAft>
              <a:buNone/>
              <a:defRPr sz="6000">
                <a:solidFill>
                  <a:schemeClr val="accent1"/>
                </a:solidFill>
              </a:defRPr>
            </a:lvl6pPr>
            <a:lvl7pPr lvl="6" rtl="0">
              <a:spcBef>
                <a:spcPts val="400"/>
              </a:spcBef>
              <a:spcAft>
                <a:spcPts val="0"/>
              </a:spcAft>
              <a:buNone/>
              <a:defRPr sz="6000">
                <a:solidFill>
                  <a:schemeClr val="accent1"/>
                </a:solidFill>
              </a:defRPr>
            </a:lvl7pPr>
            <a:lvl8pPr lvl="7" rtl="0">
              <a:spcBef>
                <a:spcPts val="400"/>
              </a:spcBef>
              <a:spcAft>
                <a:spcPts val="0"/>
              </a:spcAft>
              <a:buNone/>
              <a:defRPr sz="6000">
                <a:solidFill>
                  <a:schemeClr val="accent1"/>
                </a:solidFill>
              </a:defRPr>
            </a:lvl8pPr>
            <a:lvl9pPr lvl="8" rtl="0">
              <a:spcBef>
                <a:spcPts val="400"/>
              </a:spcBef>
              <a:spcAft>
                <a:spcPts val="400"/>
              </a:spcAft>
              <a:buNone/>
              <a:defRPr sz="6000">
                <a:solidFill>
                  <a:schemeClr val="accent1"/>
                </a:solidFill>
              </a:defRPr>
            </a:lvl9pPr>
          </a:lstStyle>
          <a:p/>
        </p:txBody>
      </p:sp>
      <p:cxnSp>
        <p:nvCxnSpPr>
          <p:cNvPr id="6236" name="Google Shape;6236;p57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237" name="Google Shape;6237;p57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238" name="Google Shape;6238;p57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39" name="Google Shape;6239;p57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240" name="Google Shape;6240;p579"/>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241" name="Google Shape;6241;p579"/>
          <p:cNvSpPr txBox="1"/>
          <p:nvPr>
            <p:ph idx="4"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cxnSp>
        <p:nvCxnSpPr>
          <p:cNvPr id="6242" name="Google Shape;6242;p579"/>
          <p:cNvCxnSpPr/>
          <p:nvPr/>
        </p:nvCxnSpPr>
        <p:spPr>
          <a:xfrm>
            <a:off x="5914388" y="2758013"/>
            <a:ext cx="0" cy="1053600"/>
          </a:xfrm>
          <a:prstGeom prst="straightConnector1">
            <a:avLst/>
          </a:prstGeom>
          <a:noFill/>
          <a:ln cap="flat" cmpd="sng" w="9525">
            <a:solidFill>
              <a:schemeClr val="dk2"/>
            </a:solidFill>
            <a:prstDash val="dot"/>
            <a:round/>
            <a:headEnd len="med" w="med" type="none"/>
            <a:tailEnd len="med" w="med" type="none"/>
          </a:ln>
        </p:spPr>
      </p:cxnSp>
      <p:sp>
        <p:nvSpPr>
          <p:cNvPr id="6243" name="Google Shape;6243;p579"/>
          <p:cNvSpPr txBox="1"/>
          <p:nvPr>
            <p:ph idx="5" type="subTitle"/>
          </p:nvPr>
        </p:nvSpPr>
        <p:spPr>
          <a:xfrm>
            <a:off x="3465563"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244" name="Google Shape;6244;p579"/>
          <p:cNvSpPr txBox="1"/>
          <p:nvPr>
            <p:ph idx="6" type="subTitle"/>
          </p:nvPr>
        </p:nvSpPr>
        <p:spPr>
          <a:xfrm>
            <a:off x="3465563"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6245" name="Google Shape;6245;p579"/>
          <p:cNvSpPr txBox="1"/>
          <p:nvPr>
            <p:ph idx="7" type="subTitle"/>
          </p:nvPr>
        </p:nvSpPr>
        <p:spPr>
          <a:xfrm>
            <a:off x="6038381" y="2758041"/>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246" name="Google Shape;6246;p579"/>
          <p:cNvSpPr txBox="1"/>
          <p:nvPr>
            <p:ph idx="8" type="subTitle"/>
          </p:nvPr>
        </p:nvSpPr>
        <p:spPr>
          <a:xfrm>
            <a:off x="6038381" y="3124959"/>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6247" name="Google Shape;6247;p579"/>
          <p:cNvSpPr txBox="1"/>
          <p:nvPr>
            <p:ph idx="9"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248" name="Google Shape;6248;p57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249" name="Google Shape;6249;p579"/>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two pies">
  <p:cSld name="CUSTOM_4_12">
    <p:spTree>
      <p:nvGrpSpPr>
        <p:cNvPr id="6250" name="Shape 6250"/>
        <p:cNvGrpSpPr/>
        <p:nvPr/>
      </p:nvGrpSpPr>
      <p:grpSpPr>
        <a:xfrm>
          <a:off x="0" y="0"/>
          <a:ext cx="0" cy="0"/>
          <a:chOff x="0" y="0"/>
          <a:chExt cx="0" cy="0"/>
        </a:xfrm>
      </p:grpSpPr>
      <p:cxnSp>
        <p:nvCxnSpPr>
          <p:cNvPr id="6251" name="Google Shape;6251;p58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252" name="Google Shape;6252;p58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253" name="Google Shape;6253;p58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54" name="Google Shape;6254;p58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255" name="Google Shape;6255;p580"/>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6256" name="Google Shape;6256;p580"/>
          <p:cNvCxnSpPr/>
          <p:nvPr/>
        </p:nvCxnSpPr>
        <p:spPr>
          <a:xfrm>
            <a:off x="5914388" y="3329513"/>
            <a:ext cx="0" cy="1053600"/>
          </a:xfrm>
          <a:prstGeom prst="straightConnector1">
            <a:avLst/>
          </a:prstGeom>
          <a:noFill/>
          <a:ln cap="flat" cmpd="sng" w="9525">
            <a:solidFill>
              <a:schemeClr val="dk2"/>
            </a:solidFill>
            <a:prstDash val="dot"/>
            <a:round/>
            <a:headEnd len="med" w="med" type="none"/>
            <a:tailEnd len="med" w="med" type="none"/>
          </a:ln>
        </p:spPr>
      </p:cxnSp>
      <p:sp>
        <p:nvSpPr>
          <p:cNvPr id="6257" name="Google Shape;6257;p580"/>
          <p:cNvSpPr txBox="1"/>
          <p:nvPr>
            <p:ph idx="2"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6258" name="Google Shape;6258;p580"/>
          <p:cNvSpPr txBox="1"/>
          <p:nvPr>
            <p:ph idx="3" type="subTitle"/>
          </p:nvPr>
        </p:nvSpPr>
        <p:spPr>
          <a:xfrm>
            <a:off x="3465563"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259" name="Google Shape;6259;p580"/>
          <p:cNvSpPr txBox="1"/>
          <p:nvPr>
            <p:ph idx="4" type="subTitle"/>
          </p:nvPr>
        </p:nvSpPr>
        <p:spPr>
          <a:xfrm>
            <a:off x="3465563"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6260" name="Google Shape;6260;p580"/>
          <p:cNvSpPr txBox="1"/>
          <p:nvPr>
            <p:ph idx="5" type="subTitle"/>
          </p:nvPr>
        </p:nvSpPr>
        <p:spPr>
          <a:xfrm>
            <a:off x="6038381" y="3329513"/>
            <a:ext cx="2212200" cy="2415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261" name="Google Shape;6261;p580"/>
          <p:cNvSpPr txBox="1"/>
          <p:nvPr>
            <p:ph idx="6" type="subTitle"/>
          </p:nvPr>
        </p:nvSpPr>
        <p:spPr>
          <a:xfrm>
            <a:off x="6038381" y="3696431"/>
            <a:ext cx="2212200" cy="6864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6262" name="Google Shape;6262;p580"/>
          <p:cNvSpPr txBox="1"/>
          <p:nvPr>
            <p:ph idx="7"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263" name="Google Shape;6263;p58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264" name="Google Shape;6264;p580"/>
          <p:cNvSpPr txBox="1"/>
          <p:nvPr>
            <p:ph idx="8"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large pie">
  <p:cSld name="CUSTOM_4_11">
    <p:spTree>
      <p:nvGrpSpPr>
        <p:cNvPr id="6265" name="Shape 6265"/>
        <p:cNvGrpSpPr/>
        <p:nvPr/>
      </p:nvGrpSpPr>
      <p:grpSpPr>
        <a:xfrm>
          <a:off x="0" y="0"/>
          <a:ext cx="0" cy="0"/>
          <a:chOff x="0" y="0"/>
          <a:chExt cx="0" cy="0"/>
        </a:xfrm>
      </p:grpSpPr>
      <p:cxnSp>
        <p:nvCxnSpPr>
          <p:cNvPr id="6266" name="Google Shape;6266;p58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267" name="Google Shape;6267;p58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268" name="Google Shape;6268;p58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69" name="Google Shape;6269;p58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270" name="Google Shape;6270;p581"/>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271" name="Google Shape;6271;p581"/>
          <p:cNvSpPr txBox="1"/>
          <p:nvPr>
            <p:ph idx="2" type="subTitle"/>
          </p:nvPr>
        </p:nvSpPr>
        <p:spPr>
          <a:xfrm>
            <a:off x="665850" y="1947525"/>
            <a:ext cx="2387100" cy="2001600"/>
          </a:xfrm>
          <a:prstGeom prst="rect">
            <a:avLst/>
          </a:prstGeom>
        </p:spPr>
        <p:txBody>
          <a:bodyPr anchorCtr="0" anchor="t" bIns="0" lIns="0" spcFirstLastPara="1" rIns="0" wrap="square" tIns="0">
            <a:noAutofit/>
          </a:bodyPr>
          <a:lstStyle>
            <a:lvl1pPr lvl="0"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1pPr>
            <a:lvl2pPr lvl="1"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2pPr>
            <a:lvl3pPr lvl="2"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3pPr>
            <a:lvl4pPr lvl="3"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4pPr>
            <a:lvl5pPr lvl="4"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5pPr>
            <a:lvl6pPr lvl="5"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6pPr>
            <a:lvl7pPr lvl="6"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7pPr>
            <a:lvl8pPr lvl="7"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8pPr>
            <a:lvl9pPr lvl="8" rtl="0">
              <a:lnSpc>
                <a:spcPct val="155000"/>
              </a:lnSpc>
              <a:spcBef>
                <a:spcPts val="0"/>
              </a:spcBef>
              <a:spcAft>
                <a:spcPts val="0"/>
              </a:spcAft>
              <a:buNone/>
              <a:defRPr>
                <a:solidFill>
                  <a:schemeClr val="accent1"/>
                </a:solidFill>
                <a:latin typeface="Red Hat Display"/>
                <a:ea typeface="Red Hat Display"/>
                <a:cs typeface="Red Hat Display"/>
                <a:sym typeface="Red Hat Display"/>
              </a:defRPr>
            </a:lvl9pPr>
          </a:lstStyle>
          <a:p/>
        </p:txBody>
      </p:sp>
      <p:sp>
        <p:nvSpPr>
          <p:cNvPr id="6272" name="Google Shape;6272;p581"/>
          <p:cNvSpPr txBox="1"/>
          <p:nvPr>
            <p:ph idx="3" type="subTitle"/>
          </p:nvPr>
        </p:nvSpPr>
        <p:spPr>
          <a:xfrm>
            <a:off x="6808678" y="2286319"/>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6273" name="Google Shape;6273;p581"/>
          <p:cNvSpPr txBox="1"/>
          <p:nvPr>
            <p:ph idx="4" type="subTitle"/>
          </p:nvPr>
        </p:nvSpPr>
        <p:spPr>
          <a:xfrm>
            <a:off x="7713384" y="2286319"/>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6274" name="Google Shape;6274;p581"/>
          <p:cNvSpPr txBox="1"/>
          <p:nvPr>
            <p:ph idx="5" type="subTitle"/>
          </p:nvPr>
        </p:nvSpPr>
        <p:spPr>
          <a:xfrm>
            <a:off x="6808678" y="2881220"/>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6275" name="Google Shape;6275;p581"/>
          <p:cNvSpPr txBox="1"/>
          <p:nvPr>
            <p:ph idx="6" type="subTitle"/>
          </p:nvPr>
        </p:nvSpPr>
        <p:spPr>
          <a:xfrm>
            <a:off x="7713384" y="2881220"/>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6276" name="Google Shape;6276;p581"/>
          <p:cNvSpPr txBox="1"/>
          <p:nvPr>
            <p:ph idx="7" type="subTitle"/>
          </p:nvPr>
        </p:nvSpPr>
        <p:spPr>
          <a:xfrm>
            <a:off x="6808678" y="3452645"/>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6277" name="Google Shape;6277;p581"/>
          <p:cNvSpPr txBox="1"/>
          <p:nvPr>
            <p:ph idx="8" type="subTitle"/>
          </p:nvPr>
        </p:nvSpPr>
        <p:spPr>
          <a:xfrm>
            <a:off x="7713384" y="3452645"/>
            <a:ext cx="685800" cy="3963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None/>
              <a:defRPr sz="800"/>
            </a:lvl1pPr>
            <a:lvl2pPr lvl="1" rtl="0">
              <a:lnSpc>
                <a:spcPct val="100000"/>
              </a:lnSpc>
              <a:spcBef>
                <a:spcPts val="0"/>
              </a:spcBef>
              <a:spcAft>
                <a:spcPts val="0"/>
              </a:spcAft>
              <a:buNone/>
              <a:defRPr b="1" sz="800"/>
            </a:lvl2pPr>
            <a:lvl3pPr lvl="2" rtl="0">
              <a:lnSpc>
                <a:spcPct val="100000"/>
              </a:lnSpc>
              <a:spcBef>
                <a:spcPts val="0"/>
              </a:spcBef>
              <a:spcAft>
                <a:spcPts val="0"/>
              </a:spcAft>
              <a:buNone/>
              <a:defRPr b="1" sz="800"/>
            </a:lvl3pPr>
            <a:lvl4pPr lvl="3" rtl="0">
              <a:lnSpc>
                <a:spcPct val="100000"/>
              </a:lnSpc>
              <a:spcBef>
                <a:spcPts val="0"/>
              </a:spcBef>
              <a:spcAft>
                <a:spcPts val="0"/>
              </a:spcAft>
              <a:buNone/>
              <a:defRPr b="1" sz="800"/>
            </a:lvl4pPr>
            <a:lvl5pPr lvl="4" rtl="0">
              <a:lnSpc>
                <a:spcPct val="100000"/>
              </a:lnSpc>
              <a:spcBef>
                <a:spcPts val="0"/>
              </a:spcBef>
              <a:spcAft>
                <a:spcPts val="0"/>
              </a:spcAft>
              <a:buNone/>
              <a:defRPr b="1" sz="800"/>
            </a:lvl5pPr>
            <a:lvl6pPr lvl="5" rtl="0">
              <a:lnSpc>
                <a:spcPct val="100000"/>
              </a:lnSpc>
              <a:spcBef>
                <a:spcPts val="0"/>
              </a:spcBef>
              <a:spcAft>
                <a:spcPts val="0"/>
              </a:spcAft>
              <a:buNone/>
              <a:defRPr b="1" sz="800"/>
            </a:lvl6pPr>
            <a:lvl7pPr lvl="6" rtl="0">
              <a:lnSpc>
                <a:spcPct val="100000"/>
              </a:lnSpc>
              <a:spcBef>
                <a:spcPts val="0"/>
              </a:spcBef>
              <a:spcAft>
                <a:spcPts val="0"/>
              </a:spcAft>
              <a:buNone/>
              <a:defRPr b="1" sz="800"/>
            </a:lvl7pPr>
            <a:lvl8pPr lvl="7" rtl="0">
              <a:lnSpc>
                <a:spcPct val="100000"/>
              </a:lnSpc>
              <a:spcBef>
                <a:spcPts val="0"/>
              </a:spcBef>
              <a:spcAft>
                <a:spcPts val="0"/>
              </a:spcAft>
              <a:buNone/>
              <a:defRPr b="1" sz="800"/>
            </a:lvl8pPr>
            <a:lvl9pPr lvl="8" rtl="0">
              <a:lnSpc>
                <a:spcPct val="100000"/>
              </a:lnSpc>
              <a:spcBef>
                <a:spcPts val="0"/>
              </a:spcBef>
              <a:spcAft>
                <a:spcPts val="0"/>
              </a:spcAft>
              <a:buNone/>
              <a:defRPr b="1" sz="800"/>
            </a:lvl9pPr>
          </a:lstStyle>
          <a:p/>
        </p:txBody>
      </p:sp>
      <p:sp>
        <p:nvSpPr>
          <p:cNvPr id="6278" name="Google Shape;6278;p581"/>
          <p:cNvSpPr txBox="1"/>
          <p:nvPr>
            <p:ph idx="9"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279" name="Google Shape;6279;p58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280" name="Google Shape;6280;p581"/>
          <p:cNvSpPr txBox="1"/>
          <p:nvPr>
            <p:ph idx="13"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data percentage bars">
  <p:cSld name="CUSTOM_4_10">
    <p:spTree>
      <p:nvGrpSpPr>
        <p:cNvPr id="6281" name="Shape 6281"/>
        <p:cNvGrpSpPr/>
        <p:nvPr/>
      </p:nvGrpSpPr>
      <p:grpSpPr>
        <a:xfrm>
          <a:off x="0" y="0"/>
          <a:ext cx="0" cy="0"/>
          <a:chOff x="0" y="0"/>
          <a:chExt cx="0" cy="0"/>
        </a:xfrm>
      </p:grpSpPr>
      <p:cxnSp>
        <p:nvCxnSpPr>
          <p:cNvPr id="6282" name="Google Shape;6282;p58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283" name="Google Shape;6283;p58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284" name="Google Shape;6284;p58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285" name="Google Shape;6285;p58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286" name="Google Shape;6286;p582"/>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287" name="Google Shape;6287;p582"/>
          <p:cNvSpPr txBox="1"/>
          <p:nvPr>
            <p:ph idx="2" type="subTitle"/>
          </p:nvPr>
        </p:nvSpPr>
        <p:spPr>
          <a:xfrm>
            <a:off x="6036038" y="217395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6288" name="Google Shape;6288;p582"/>
          <p:cNvSpPr txBox="1"/>
          <p:nvPr>
            <p:ph idx="3" type="subTitle"/>
          </p:nvPr>
        </p:nvSpPr>
        <p:spPr>
          <a:xfrm>
            <a:off x="6036038" y="190545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1"/>
                </a:solidFill>
                <a:latin typeface="Red Hat Display Medium"/>
                <a:ea typeface="Red Hat Display Medium"/>
                <a:cs typeface="Red Hat Display Medium"/>
                <a:sym typeface="Red Hat Display Medium"/>
              </a:defRPr>
            </a:lvl9pPr>
          </a:lstStyle>
          <a:p/>
        </p:txBody>
      </p:sp>
      <p:sp>
        <p:nvSpPr>
          <p:cNvPr id="6289" name="Google Shape;6289;p582"/>
          <p:cNvSpPr txBox="1"/>
          <p:nvPr>
            <p:ph idx="4" type="subTitle"/>
          </p:nvPr>
        </p:nvSpPr>
        <p:spPr>
          <a:xfrm>
            <a:off x="6036038" y="3507600"/>
            <a:ext cx="2557800" cy="5388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900"/>
            </a:lvl1pPr>
            <a:lvl2pPr lvl="1" rtl="0">
              <a:lnSpc>
                <a:spcPct val="140000"/>
              </a:lnSpc>
              <a:spcBef>
                <a:spcPts val="0"/>
              </a:spcBef>
              <a:spcAft>
                <a:spcPts val="0"/>
              </a:spcAft>
              <a:buNone/>
              <a:defRPr sz="900"/>
            </a:lvl2pPr>
            <a:lvl3pPr lvl="2" rtl="0">
              <a:lnSpc>
                <a:spcPct val="140000"/>
              </a:lnSpc>
              <a:spcBef>
                <a:spcPts val="0"/>
              </a:spcBef>
              <a:spcAft>
                <a:spcPts val="0"/>
              </a:spcAft>
              <a:buNone/>
              <a:defRPr sz="900"/>
            </a:lvl3pPr>
            <a:lvl4pPr lvl="3" rtl="0">
              <a:lnSpc>
                <a:spcPct val="140000"/>
              </a:lnSpc>
              <a:spcBef>
                <a:spcPts val="0"/>
              </a:spcBef>
              <a:spcAft>
                <a:spcPts val="0"/>
              </a:spcAft>
              <a:buNone/>
              <a:defRPr sz="900"/>
            </a:lvl4pPr>
            <a:lvl5pPr lvl="4" rtl="0">
              <a:lnSpc>
                <a:spcPct val="140000"/>
              </a:lnSpc>
              <a:spcBef>
                <a:spcPts val="0"/>
              </a:spcBef>
              <a:spcAft>
                <a:spcPts val="0"/>
              </a:spcAft>
              <a:buNone/>
              <a:defRPr sz="900"/>
            </a:lvl5pPr>
            <a:lvl6pPr lvl="5" rtl="0">
              <a:lnSpc>
                <a:spcPct val="140000"/>
              </a:lnSpc>
              <a:spcBef>
                <a:spcPts val="0"/>
              </a:spcBef>
              <a:spcAft>
                <a:spcPts val="0"/>
              </a:spcAft>
              <a:buNone/>
              <a:defRPr sz="900"/>
            </a:lvl6pPr>
            <a:lvl7pPr lvl="6" rtl="0">
              <a:lnSpc>
                <a:spcPct val="140000"/>
              </a:lnSpc>
              <a:spcBef>
                <a:spcPts val="0"/>
              </a:spcBef>
              <a:spcAft>
                <a:spcPts val="0"/>
              </a:spcAft>
              <a:buNone/>
              <a:defRPr sz="900"/>
            </a:lvl7pPr>
            <a:lvl8pPr lvl="7" rtl="0">
              <a:lnSpc>
                <a:spcPct val="140000"/>
              </a:lnSpc>
              <a:spcBef>
                <a:spcPts val="0"/>
              </a:spcBef>
              <a:spcAft>
                <a:spcPts val="0"/>
              </a:spcAft>
              <a:buNone/>
              <a:defRPr sz="900"/>
            </a:lvl8pPr>
            <a:lvl9pPr lvl="8" rtl="0">
              <a:lnSpc>
                <a:spcPct val="140000"/>
              </a:lnSpc>
              <a:spcBef>
                <a:spcPts val="0"/>
              </a:spcBef>
              <a:spcAft>
                <a:spcPts val="0"/>
              </a:spcAft>
              <a:buNone/>
              <a:defRPr sz="900"/>
            </a:lvl9pPr>
          </a:lstStyle>
          <a:p/>
        </p:txBody>
      </p:sp>
      <p:sp>
        <p:nvSpPr>
          <p:cNvPr id="6290" name="Google Shape;6290;p582"/>
          <p:cNvSpPr txBox="1"/>
          <p:nvPr>
            <p:ph idx="5" type="subTitle"/>
          </p:nvPr>
        </p:nvSpPr>
        <p:spPr>
          <a:xfrm>
            <a:off x="6036038" y="3239100"/>
            <a:ext cx="2557800" cy="2499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None/>
              <a:defRPr sz="2100">
                <a:latin typeface="Red Hat Display Medium"/>
                <a:ea typeface="Red Hat Display Medium"/>
                <a:cs typeface="Red Hat Display Medium"/>
                <a:sym typeface="Red Hat Display Medium"/>
              </a:defRPr>
            </a:lvl1pPr>
            <a:lvl2pPr lvl="1"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None/>
              <a:defRPr sz="2100">
                <a:solidFill>
                  <a:schemeClr val="accent2"/>
                </a:solidFill>
                <a:latin typeface="Red Hat Display Medium"/>
                <a:ea typeface="Red Hat Display Medium"/>
                <a:cs typeface="Red Hat Display Medium"/>
                <a:sym typeface="Red Hat Display Medium"/>
              </a:defRPr>
            </a:lvl9pPr>
          </a:lstStyle>
          <a:p/>
        </p:txBody>
      </p:sp>
      <p:sp>
        <p:nvSpPr>
          <p:cNvPr id="6291" name="Google Shape;6291;p582"/>
          <p:cNvSpPr/>
          <p:nvPr/>
        </p:nvSpPr>
        <p:spPr>
          <a:xfrm>
            <a:off x="66714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92" name="Google Shape;6292;p582"/>
          <p:cNvSpPr/>
          <p:nvPr/>
        </p:nvSpPr>
        <p:spPr>
          <a:xfrm>
            <a:off x="66714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93" name="Google Shape;6293;p582"/>
          <p:cNvSpPr/>
          <p:nvPr/>
        </p:nvSpPr>
        <p:spPr>
          <a:xfrm>
            <a:off x="66714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94" name="Google Shape;6294;p582"/>
          <p:cNvSpPr/>
          <p:nvPr/>
        </p:nvSpPr>
        <p:spPr>
          <a:xfrm>
            <a:off x="66714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95" name="Google Shape;6295;p582"/>
          <p:cNvSpPr/>
          <p:nvPr/>
        </p:nvSpPr>
        <p:spPr>
          <a:xfrm>
            <a:off x="66714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96" name="Google Shape;6296;p582"/>
          <p:cNvSpPr/>
          <p:nvPr/>
        </p:nvSpPr>
        <p:spPr>
          <a:xfrm>
            <a:off x="66714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97" name="Google Shape;6297;p582"/>
          <p:cNvSpPr/>
          <p:nvPr/>
        </p:nvSpPr>
        <p:spPr>
          <a:xfrm>
            <a:off x="66714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98" name="Google Shape;6298;p582"/>
          <p:cNvSpPr/>
          <p:nvPr/>
        </p:nvSpPr>
        <p:spPr>
          <a:xfrm>
            <a:off x="66714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299" name="Google Shape;6299;p582"/>
          <p:cNvSpPr/>
          <p:nvPr/>
        </p:nvSpPr>
        <p:spPr>
          <a:xfrm>
            <a:off x="66714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00" name="Google Shape;6300;p582"/>
          <p:cNvSpPr/>
          <p:nvPr/>
        </p:nvSpPr>
        <p:spPr>
          <a:xfrm>
            <a:off x="66714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01" name="Google Shape;6301;p582"/>
          <p:cNvSpPr/>
          <p:nvPr/>
        </p:nvSpPr>
        <p:spPr>
          <a:xfrm>
            <a:off x="118950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02" name="Google Shape;6302;p582"/>
          <p:cNvSpPr/>
          <p:nvPr/>
        </p:nvSpPr>
        <p:spPr>
          <a:xfrm>
            <a:off x="118950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03" name="Google Shape;6303;p582"/>
          <p:cNvSpPr/>
          <p:nvPr/>
        </p:nvSpPr>
        <p:spPr>
          <a:xfrm>
            <a:off x="118950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04" name="Google Shape;6304;p582"/>
          <p:cNvSpPr/>
          <p:nvPr/>
        </p:nvSpPr>
        <p:spPr>
          <a:xfrm>
            <a:off x="118950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05" name="Google Shape;6305;p582"/>
          <p:cNvSpPr/>
          <p:nvPr/>
        </p:nvSpPr>
        <p:spPr>
          <a:xfrm>
            <a:off x="118950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06" name="Google Shape;6306;p582"/>
          <p:cNvSpPr/>
          <p:nvPr/>
        </p:nvSpPr>
        <p:spPr>
          <a:xfrm>
            <a:off x="118950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07" name="Google Shape;6307;p582"/>
          <p:cNvSpPr/>
          <p:nvPr/>
        </p:nvSpPr>
        <p:spPr>
          <a:xfrm>
            <a:off x="118950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08" name="Google Shape;6308;p582"/>
          <p:cNvSpPr/>
          <p:nvPr/>
        </p:nvSpPr>
        <p:spPr>
          <a:xfrm>
            <a:off x="118950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09" name="Google Shape;6309;p582"/>
          <p:cNvSpPr/>
          <p:nvPr/>
        </p:nvSpPr>
        <p:spPr>
          <a:xfrm>
            <a:off x="118950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10" name="Google Shape;6310;p582"/>
          <p:cNvSpPr/>
          <p:nvPr/>
        </p:nvSpPr>
        <p:spPr>
          <a:xfrm>
            <a:off x="118950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311" name="Google Shape;6311;p582"/>
          <p:cNvSpPr/>
          <p:nvPr/>
        </p:nvSpPr>
        <p:spPr>
          <a:xfrm>
            <a:off x="1711856"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12" name="Google Shape;6312;p582"/>
          <p:cNvSpPr/>
          <p:nvPr/>
        </p:nvSpPr>
        <p:spPr>
          <a:xfrm>
            <a:off x="1711856"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13" name="Google Shape;6313;p582"/>
          <p:cNvSpPr/>
          <p:nvPr/>
        </p:nvSpPr>
        <p:spPr>
          <a:xfrm>
            <a:off x="1711856"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14" name="Google Shape;6314;p582"/>
          <p:cNvSpPr/>
          <p:nvPr/>
        </p:nvSpPr>
        <p:spPr>
          <a:xfrm>
            <a:off x="1711856"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15" name="Google Shape;6315;p582"/>
          <p:cNvSpPr/>
          <p:nvPr/>
        </p:nvSpPr>
        <p:spPr>
          <a:xfrm>
            <a:off x="1711856"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16" name="Google Shape;6316;p582"/>
          <p:cNvSpPr/>
          <p:nvPr/>
        </p:nvSpPr>
        <p:spPr>
          <a:xfrm>
            <a:off x="1711856"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17" name="Google Shape;6317;p582"/>
          <p:cNvSpPr/>
          <p:nvPr/>
        </p:nvSpPr>
        <p:spPr>
          <a:xfrm>
            <a:off x="1711856"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18" name="Google Shape;6318;p582"/>
          <p:cNvSpPr/>
          <p:nvPr/>
        </p:nvSpPr>
        <p:spPr>
          <a:xfrm>
            <a:off x="1711856"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19" name="Google Shape;6319;p582"/>
          <p:cNvSpPr/>
          <p:nvPr/>
        </p:nvSpPr>
        <p:spPr>
          <a:xfrm>
            <a:off x="1711856"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20" name="Google Shape;6320;p582"/>
          <p:cNvSpPr/>
          <p:nvPr/>
        </p:nvSpPr>
        <p:spPr>
          <a:xfrm>
            <a:off x="1711856"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321" name="Google Shape;6321;p582"/>
          <p:cNvSpPr/>
          <p:nvPr/>
        </p:nvSpPr>
        <p:spPr>
          <a:xfrm>
            <a:off x="2234213"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22" name="Google Shape;6322;p582"/>
          <p:cNvSpPr/>
          <p:nvPr/>
        </p:nvSpPr>
        <p:spPr>
          <a:xfrm>
            <a:off x="2234213"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23" name="Google Shape;6323;p582"/>
          <p:cNvSpPr/>
          <p:nvPr/>
        </p:nvSpPr>
        <p:spPr>
          <a:xfrm>
            <a:off x="2234213"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24" name="Google Shape;6324;p582"/>
          <p:cNvSpPr/>
          <p:nvPr/>
        </p:nvSpPr>
        <p:spPr>
          <a:xfrm>
            <a:off x="2234213"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25" name="Google Shape;6325;p582"/>
          <p:cNvSpPr/>
          <p:nvPr/>
        </p:nvSpPr>
        <p:spPr>
          <a:xfrm>
            <a:off x="2234213"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26" name="Google Shape;6326;p582"/>
          <p:cNvSpPr/>
          <p:nvPr/>
        </p:nvSpPr>
        <p:spPr>
          <a:xfrm>
            <a:off x="2234213"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27" name="Google Shape;6327;p582"/>
          <p:cNvSpPr/>
          <p:nvPr/>
        </p:nvSpPr>
        <p:spPr>
          <a:xfrm>
            <a:off x="2234213"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28" name="Google Shape;6328;p582"/>
          <p:cNvSpPr/>
          <p:nvPr/>
        </p:nvSpPr>
        <p:spPr>
          <a:xfrm>
            <a:off x="2234213"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29" name="Google Shape;6329;p582"/>
          <p:cNvSpPr/>
          <p:nvPr/>
        </p:nvSpPr>
        <p:spPr>
          <a:xfrm>
            <a:off x="2234213"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30" name="Google Shape;6330;p582"/>
          <p:cNvSpPr/>
          <p:nvPr/>
        </p:nvSpPr>
        <p:spPr>
          <a:xfrm>
            <a:off x="2234213"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331" name="Google Shape;6331;p582"/>
          <p:cNvSpPr/>
          <p:nvPr/>
        </p:nvSpPr>
        <p:spPr>
          <a:xfrm>
            <a:off x="2756569"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32" name="Google Shape;6332;p582"/>
          <p:cNvSpPr/>
          <p:nvPr/>
        </p:nvSpPr>
        <p:spPr>
          <a:xfrm>
            <a:off x="2756569"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33" name="Google Shape;6333;p582"/>
          <p:cNvSpPr/>
          <p:nvPr/>
        </p:nvSpPr>
        <p:spPr>
          <a:xfrm>
            <a:off x="2756569"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34" name="Google Shape;6334;p582"/>
          <p:cNvSpPr/>
          <p:nvPr/>
        </p:nvSpPr>
        <p:spPr>
          <a:xfrm>
            <a:off x="2756569"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35" name="Google Shape;6335;p582"/>
          <p:cNvSpPr/>
          <p:nvPr/>
        </p:nvSpPr>
        <p:spPr>
          <a:xfrm>
            <a:off x="2756569"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36" name="Google Shape;6336;p582"/>
          <p:cNvSpPr/>
          <p:nvPr/>
        </p:nvSpPr>
        <p:spPr>
          <a:xfrm>
            <a:off x="2756569"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37" name="Google Shape;6337;p582"/>
          <p:cNvSpPr/>
          <p:nvPr/>
        </p:nvSpPr>
        <p:spPr>
          <a:xfrm>
            <a:off x="2756569"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38" name="Google Shape;6338;p582"/>
          <p:cNvSpPr/>
          <p:nvPr/>
        </p:nvSpPr>
        <p:spPr>
          <a:xfrm>
            <a:off x="2756569"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39" name="Google Shape;6339;p582"/>
          <p:cNvSpPr/>
          <p:nvPr/>
        </p:nvSpPr>
        <p:spPr>
          <a:xfrm>
            <a:off x="2756569"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40" name="Google Shape;6340;p582"/>
          <p:cNvSpPr/>
          <p:nvPr/>
        </p:nvSpPr>
        <p:spPr>
          <a:xfrm>
            <a:off x="2756569"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341" name="Google Shape;6341;p582"/>
          <p:cNvSpPr/>
          <p:nvPr/>
        </p:nvSpPr>
        <p:spPr>
          <a:xfrm>
            <a:off x="3278925"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42" name="Google Shape;6342;p582"/>
          <p:cNvSpPr/>
          <p:nvPr/>
        </p:nvSpPr>
        <p:spPr>
          <a:xfrm>
            <a:off x="3278925"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43" name="Google Shape;6343;p582"/>
          <p:cNvSpPr/>
          <p:nvPr/>
        </p:nvSpPr>
        <p:spPr>
          <a:xfrm>
            <a:off x="3278925"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44" name="Google Shape;6344;p582"/>
          <p:cNvSpPr/>
          <p:nvPr/>
        </p:nvSpPr>
        <p:spPr>
          <a:xfrm>
            <a:off x="3278925"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45" name="Google Shape;6345;p582"/>
          <p:cNvSpPr/>
          <p:nvPr/>
        </p:nvSpPr>
        <p:spPr>
          <a:xfrm>
            <a:off x="3278925"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46" name="Google Shape;6346;p582"/>
          <p:cNvSpPr/>
          <p:nvPr/>
        </p:nvSpPr>
        <p:spPr>
          <a:xfrm>
            <a:off x="3278925"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47" name="Google Shape;6347;p582"/>
          <p:cNvSpPr/>
          <p:nvPr/>
        </p:nvSpPr>
        <p:spPr>
          <a:xfrm>
            <a:off x="3278925"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48" name="Google Shape;6348;p582"/>
          <p:cNvSpPr/>
          <p:nvPr/>
        </p:nvSpPr>
        <p:spPr>
          <a:xfrm>
            <a:off x="3278925"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49" name="Google Shape;6349;p582"/>
          <p:cNvSpPr/>
          <p:nvPr/>
        </p:nvSpPr>
        <p:spPr>
          <a:xfrm>
            <a:off x="3278925"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50" name="Google Shape;6350;p582"/>
          <p:cNvSpPr/>
          <p:nvPr/>
        </p:nvSpPr>
        <p:spPr>
          <a:xfrm>
            <a:off x="3278925"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351" name="Google Shape;6351;p582"/>
          <p:cNvSpPr/>
          <p:nvPr/>
        </p:nvSpPr>
        <p:spPr>
          <a:xfrm>
            <a:off x="3801281"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52" name="Google Shape;6352;p582"/>
          <p:cNvSpPr/>
          <p:nvPr/>
        </p:nvSpPr>
        <p:spPr>
          <a:xfrm>
            <a:off x="3801281"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53" name="Google Shape;6353;p582"/>
          <p:cNvSpPr/>
          <p:nvPr/>
        </p:nvSpPr>
        <p:spPr>
          <a:xfrm>
            <a:off x="3801281"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54" name="Google Shape;6354;p582"/>
          <p:cNvSpPr/>
          <p:nvPr/>
        </p:nvSpPr>
        <p:spPr>
          <a:xfrm>
            <a:off x="3801281"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55" name="Google Shape;6355;p582"/>
          <p:cNvSpPr/>
          <p:nvPr/>
        </p:nvSpPr>
        <p:spPr>
          <a:xfrm>
            <a:off x="3801281"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56" name="Google Shape;6356;p582"/>
          <p:cNvSpPr/>
          <p:nvPr/>
        </p:nvSpPr>
        <p:spPr>
          <a:xfrm>
            <a:off x="3801281"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57" name="Google Shape;6357;p582"/>
          <p:cNvSpPr/>
          <p:nvPr/>
        </p:nvSpPr>
        <p:spPr>
          <a:xfrm>
            <a:off x="3801281"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58" name="Google Shape;6358;p582"/>
          <p:cNvSpPr/>
          <p:nvPr/>
        </p:nvSpPr>
        <p:spPr>
          <a:xfrm>
            <a:off x="3801281"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59" name="Google Shape;6359;p582"/>
          <p:cNvSpPr/>
          <p:nvPr/>
        </p:nvSpPr>
        <p:spPr>
          <a:xfrm>
            <a:off x="3801281"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60" name="Google Shape;6360;p582"/>
          <p:cNvSpPr/>
          <p:nvPr/>
        </p:nvSpPr>
        <p:spPr>
          <a:xfrm>
            <a:off x="3801281"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361" name="Google Shape;6361;p582"/>
          <p:cNvSpPr/>
          <p:nvPr/>
        </p:nvSpPr>
        <p:spPr>
          <a:xfrm>
            <a:off x="4323638"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62" name="Google Shape;6362;p582"/>
          <p:cNvSpPr/>
          <p:nvPr/>
        </p:nvSpPr>
        <p:spPr>
          <a:xfrm>
            <a:off x="4323638"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63" name="Google Shape;6363;p582"/>
          <p:cNvSpPr/>
          <p:nvPr/>
        </p:nvSpPr>
        <p:spPr>
          <a:xfrm>
            <a:off x="4323638"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64" name="Google Shape;6364;p582"/>
          <p:cNvSpPr/>
          <p:nvPr/>
        </p:nvSpPr>
        <p:spPr>
          <a:xfrm>
            <a:off x="4323638"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65" name="Google Shape;6365;p582"/>
          <p:cNvSpPr/>
          <p:nvPr/>
        </p:nvSpPr>
        <p:spPr>
          <a:xfrm>
            <a:off x="4323638"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66" name="Google Shape;6366;p582"/>
          <p:cNvSpPr/>
          <p:nvPr/>
        </p:nvSpPr>
        <p:spPr>
          <a:xfrm>
            <a:off x="4323638"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67" name="Google Shape;6367;p582"/>
          <p:cNvSpPr/>
          <p:nvPr/>
        </p:nvSpPr>
        <p:spPr>
          <a:xfrm>
            <a:off x="4323638"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68" name="Google Shape;6368;p582"/>
          <p:cNvSpPr/>
          <p:nvPr/>
        </p:nvSpPr>
        <p:spPr>
          <a:xfrm>
            <a:off x="4323638"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69" name="Google Shape;6369;p582"/>
          <p:cNvSpPr/>
          <p:nvPr/>
        </p:nvSpPr>
        <p:spPr>
          <a:xfrm>
            <a:off x="4323638"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70" name="Google Shape;6370;p582"/>
          <p:cNvSpPr/>
          <p:nvPr/>
        </p:nvSpPr>
        <p:spPr>
          <a:xfrm>
            <a:off x="4323638"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371" name="Google Shape;6371;p582"/>
          <p:cNvSpPr/>
          <p:nvPr/>
        </p:nvSpPr>
        <p:spPr>
          <a:xfrm>
            <a:off x="4845994"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72" name="Google Shape;6372;p582"/>
          <p:cNvSpPr/>
          <p:nvPr/>
        </p:nvSpPr>
        <p:spPr>
          <a:xfrm>
            <a:off x="4845994"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73" name="Google Shape;6373;p582"/>
          <p:cNvSpPr/>
          <p:nvPr/>
        </p:nvSpPr>
        <p:spPr>
          <a:xfrm>
            <a:off x="4845994"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74" name="Google Shape;6374;p582"/>
          <p:cNvSpPr/>
          <p:nvPr/>
        </p:nvSpPr>
        <p:spPr>
          <a:xfrm>
            <a:off x="4845994"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75" name="Google Shape;6375;p582"/>
          <p:cNvSpPr/>
          <p:nvPr/>
        </p:nvSpPr>
        <p:spPr>
          <a:xfrm>
            <a:off x="4845994"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76" name="Google Shape;6376;p582"/>
          <p:cNvSpPr/>
          <p:nvPr/>
        </p:nvSpPr>
        <p:spPr>
          <a:xfrm>
            <a:off x="4845994"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77" name="Google Shape;6377;p582"/>
          <p:cNvSpPr/>
          <p:nvPr/>
        </p:nvSpPr>
        <p:spPr>
          <a:xfrm>
            <a:off x="4845994"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78" name="Google Shape;6378;p582"/>
          <p:cNvSpPr/>
          <p:nvPr/>
        </p:nvSpPr>
        <p:spPr>
          <a:xfrm>
            <a:off x="4845994"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79" name="Google Shape;6379;p582"/>
          <p:cNvSpPr/>
          <p:nvPr/>
        </p:nvSpPr>
        <p:spPr>
          <a:xfrm>
            <a:off x="4845994"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80" name="Google Shape;6380;p582"/>
          <p:cNvSpPr/>
          <p:nvPr/>
        </p:nvSpPr>
        <p:spPr>
          <a:xfrm>
            <a:off x="4845994"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381" name="Google Shape;6381;p582"/>
          <p:cNvSpPr/>
          <p:nvPr/>
        </p:nvSpPr>
        <p:spPr>
          <a:xfrm>
            <a:off x="5368350" y="190545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82" name="Google Shape;6382;p582"/>
          <p:cNvSpPr/>
          <p:nvPr/>
        </p:nvSpPr>
        <p:spPr>
          <a:xfrm>
            <a:off x="5368350" y="198688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83" name="Google Shape;6383;p582"/>
          <p:cNvSpPr/>
          <p:nvPr/>
        </p:nvSpPr>
        <p:spPr>
          <a:xfrm>
            <a:off x="5368350" y="206831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84" name="Google Shape;6384;p582"/>
          <p:cNvSpPr/>
          <p:nvPr/>
        </p:nvSpPr>
        <p:spPr>
          <a:xfrm>
            <a:off x="5368350" y="2149744"/>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85" name="Google Shape;6385;p582"/>
          <p:cNvSpPr/>
          <p:nvPr/>
        </p:nvSpPr>
        <p:spPr>
          <a:xfrm>
            <a:off x="5368350" y="223117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86" name="Google Shape;6386;p582"/>
          <p:cNvSpPr/>
          <p:nvPr/>
        </p:nvSpPr>
        <p:spPr>
          <a:xfrm>
            <a:off x="5368350" y="231260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87" name="Google Shape;6387;p582"/>
          <p:cNvSpPr/>
          <p:nvPr/>
        </p:nvSpPr>
        <p:spPr>
          <a:xfrm>
            <a:off x="5368350" y="239403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88" name="Google Shape;6388;p582"/>
          <p:cNvSpPr/>
          <p:nvPr/>
        </p:nvSpPr>
        <p:spPr>
          <a:xfrm>
            <a:off x="5368350" y="2475469"/>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89" name="Google Shape;6389;p582"/>
          <p:cNvSpPr/>
          <p:nvPr/>
        </p:nvSpPr>
        <p:spPr>
          <a:xfrm>
            <a:off x="5368350" y="255690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90" name="Google Shape;6390;p582"/>
          <p:cNvSpPr/>
          <p:nvPr/>
        </p:nvSpPr>
        <p:spPr>
          <a:xfrm>
            <a:off x="5368350" y="263833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391" name="Google Shape;6391;p582"/>
          <p:cNvSpPr/>
          <p:nvPr/>
        </p:nvSpPr>
        <p:spPr>
          <a:xfrm>
            <a:off x="66714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92" name="Google Shape;6392;p582"/>
          <p:cNvSpPr/>
          <p:nvPr/>
        </p:nvSpPr>
        <p:spPr>
          <a:xfrm>
            <a:off x="66714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93" name="Google Shape;6393;p582"/>
          <p:cNvSpPr/>
          <p:nvPr/>
        </p:nvSpPr>
        <p:spPr>
          <a:xfrm>
            <a:off x="66714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94" name="Google Shape;6394;p582"/>
          <p:cNvSpPr/>
          <p:nvPr/>
        </p:nvSpPr>
        <p:spPr>
          <a:xfrm>
            <a:off x="66714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95" name="Google Shape;6395;p582"/>
          <p:cNvSpPr/>
          <p:nvPr/>
        </p:nvSpPr>
        <p:spPr>
          <a:xfrm>
            <a:off x="66714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96" name="Google Shape;6396;p582"/>
          <p:cNvSpPr/>
          <p:nvPr/>
        </p:nvSpPr>
        <p:spPr>
          <a:xfrm>
            <a:off x="66714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97" name="Google Shape;6397;p582"/>
          <p:cNvSpPr/>
          <p:nvPr/>
        </p:nvSpPr>
        <p:spPr>
          <a:xfrm>
            <a:off x="66714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98" name="Google Shape;6398;p582"/>
          <p:cNvSpPr/>
          <p:nvPr/>
        </p:nvSpPr>
        <p:spPr>
          <a:xfrm>
            <a:off x="66714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399" name="Google Shape;6399;p582"/>
          <p:cNvSpPr/>
          <p:nvPr/>
        </p:nvSpPr>
        <p:spPr>
          <a:xfrm>
            <a:off x="66714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00" name="Google Shape;6400;p582"/>
          <p:cNvSpPr/>
          <p:nvPr/>
        </p:nvSpPr>
        <p:spPr>
          <a:xfrm>
            <a:off x="66714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401" name="Google Shape;6401;p582"/>
          <p:cNvSpPr/>
          <p:nvPr/>
        </p:nvSpPr>
        <p:spPr>
          <a:xfrm>
            <a:off x="118950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02" name="Google Shape;6402;p582"/>
          <p:cNvSpPr/>
          <p:nvPr/>
        </p:nvSpPr>
        <p:spPr>
          <a:xfrm>
            <a:off x="118950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03" name="Google Shape;6403;p582"/>
          <p:cNvSpPr/>
          <p:nvPr/>
        </p:nvSpPr>
        <p:spPr>
          <a:xfrm>
            <a:off x="118950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04" name="Google Shape;6404;p582"/>
          <p:cNvSpPr/>
          <p:nvPr/>
        </p:nvSpPr>
        <p:spPr>
          <a:xfrm>
            <a:off x="118950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05" name="Google Shape;6405;p582"/>
          <p:cNvSpPr/>
          <p:nvPr/>
        </p:nvSpPr>
        <p:spPr>
          <a:xfrm>
            <a:off x="118950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06" name="Google Shape;6406;p582"/>
          <p:cNvSpPr/>
          <p:nvPr/>
        </p:nvSpPr>
        <p:spPr>
          <a:xfrm>
            <a:off x="118950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07" name="Google Shape;6407;p582"/>
          <p:cNvSpPr/>
          <p:nvPr/>
        </p:nvSpPr>
        <p:spPr>
          <a:xfrm>
            <a:off x="118950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08" name="Google Shape;6408;p582"/>
          <p:cNvSpPr/>
          <p:nvPr/>
        </p:nvSpPr>
        <p:spPr>
          <a:xfrm>
            <a:off x="118950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09" name="Google Shape;6409;p582"/>
          <p:cNvSpPr/>
          <p:nvPr/>
        </p:nvSpPr>
        <p:spPr>
          <a:xfrm>
            <a:off x="118950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10" name="Google Shape;6410;p582"/>
          <p:cNvSpPr/>
          <p:nvPr/>
        </p:nvSpPr>
        <p:spPr>
          <a:xfrm>
            <a:off x="118950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411" name="Google Shape;6411;p582"/>
          <p:cNvSpPr/>
          <p:nvPr/>
        </p:nvSpPr>
        <p:spPr>
          <a:xfrm>
            <a:off x="1711856"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12" name="Google Shape;6412;p582"/>
          <p:cNvSpPr/>
          <p:nvPr/>
        </p:nvSpPr>
        <p:spPr>
          <a:xfrm>
            <a:off x="1711856"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13" name="Google Shape;6413;p582"/>
          <p:cNvSpPr/>
          <p:nvPr/>
        </p:nvSpPr>
        <p:spPr>
          <a:xfrm>
            <a:off x="1711856"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14" name="Google Shape;6414;p582"/>
          <p:cNvSpPr/>
          <p:nvPr/>
        </p:nvSpPr>
        <p:spPr>
          <a:xfrm>
            <a:off x="1711856"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15" name="Google Shape;6415;p582"/>
          <p:cNvSpPr/>
          <p:nvPr/>
        </p:nvSpPr>
        <p:spPr>
          <a:xfrm>
            <a:off x="1711856"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16" name="Google Shape;6416;p582"/>
          <p:cNvSpPr/>
          <p:nvPr/>
        </p:nvSpPr>
        <p:spPr>
          <a:xfrm>
            <a:off x="1711856"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17" name="Google Shape;6417;p582"/>
          <p:cNvSpPr/>
          <p:nvPr/>
        </p:nvSpPr>
        <p:spPr>
          <a:xfrm>
            <a:off x="1711856"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18" name="Google Shape;6418;p582"/>
          <p:cNvSpPr/>
          <p:nvPr/>
        </p:nvSpPr>
        <p:spPr>
          <a:xfrm>
            <a:off x="1711856"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19" name="Google Shape;6419;p582"/>
          <p:cNvSpPr/>
          <p:nvPr/>
        </p:nvSpPr>
        <p:spPr>
          <a:xfrm>
            <a:off x="1711856"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20" name="Google Shape;6420;p582"/>
          <p:cNvSpPr/>
          <p:nvPr/>
        </p:nvSpPr>
        <p:spPr>
          <a:xfrm>
            <a:off x="1711856"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421" name="Google Shape;6421;p582"/>
          <p:cNvSpPr/>
          <p:nvPr/>
        </p:nvSpPr>
        <p:spPr>
          <a:xfrm>
            <a:off x="2234213"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22" name="Google Shape;6422;p582"/>
          <p:cNvSpPr/>
          <p:nvPr/>
        </p:nvSpPr>
        <p:spPr>
          <a:xfrm>
            <a:off x="2234213"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23" name="Google Shape;6423;p582"/>
          <p:cNvSpPr/>
          <p:nvPr/>
        </p:nvSpPr>
        <p:spPr>
          <a:xfrm>
            <a:off x="2234213"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24" name="Google Shape;6424;p582"/>
          <p:cNvSpPr/>
          <p:nvPr/>
        </p:nvSpPr>
        <p:spPr>
          <a:xfrm>
            <a:off x="2234213"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25" name="Google Shape;6425;p582"/>
          <p:cNvSpPr/>
          <p:nvPr/>
        </p:nvSpPr>
        <p:spPr>
          <a:xfrm>
            <a:off x="2234213"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26" name="Google Shape;6426;p582"/>
          <p:cNvSpPr/>
          <p:nvPr/>
        </p:nvSpPr>
        <p:spPr>
          <a:xfrm>
            <a:off x="2234213"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27" name="Google Shape;6427;p582"/>
          <p:cNvSpPr/>
          <p:nvPr/>
        </p:nvSpPr>
        <p:spPr>
          <a:xfrm>
            <a:off x="2234213"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28" name="Google Shape;6428;p582"/>
          <p:cNvSpPr/>
          <p:nvPr/>
        </p:nvSpPr>
        <p:spPr>
          <a:xfrm>
            <a:off x="2234213"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29" name="Google Shape;6429;p582"/>
          <p:cNvSpPr/>
          <p:nvPr/>
        </p:nvSpPr>
        <p:spPr>
          <a:xfrm>
            <a:off x="2234213"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30" name="Google Shape;6430;p582"/>
          <p:cNvSpPr/>
          <p:nvPr/>
        </p:nvSpPr>
        <p:spPr>
          <a:xfrm>
            <a:off x="2234213"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431" name="Google Shape;6431;p582"/>
          <p:cNvSpPr/>
          <p:nvPr/>
        </p:nvSpPr>
        <p:spPr>
          <a:xfrm>
            <a:off x="2756569"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32" name="Google Shape;6432;p582"/>
          <p:cNvSpPr/>
          <p:nvPr/>
        </p:nvSpPr>
        <p:spPr>
          <a:xfrm>
            <a:off x="2756569"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33" name="Google Shape;6433;p582"/>
          <p:cNvSpPr/>
          <p:nvPr/>
        </p:nvSpPr>
        <p:spPr>
          <a:xfrm>
            <a:off x="2756569"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34" name="Google Shape;6434;p582"/>
          <p:cNvSpPr/>
          <p:nvPr/>
        </p:nvSpPr>
        <p:spPr>
          <a:xfrm>
            <a:off x="2756569"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35" name="Google Shape;6435;p582"/>
          <p:cNvSpPr/>
          <p:nvPr/>
        </p:nvSpPr>
        <p:spPr>
          <a:xfrm>
            <a:off x="2756569"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36" name="Google Shape;6436;p582"/>
          <p:cNvSpPr/>
          <p:nvPr/>
        </p:nvSpPr>
        <p:spPr>
          <a:xfrm>
            <a:off x="2756569"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37" name="Google Shape;6437;p582"/>
          <p:cNvSpPr/>
          <p:nvPr/>
        </p:nvSpPr>
        <p:spPr>
          <a:xfrm>
            <a:off x="2756569"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38" name="Google Shape;6438;p582"/>
          <p:cNvSpPr/>
          <p:nvPr/>
        </p:nvSpPr>
        <p:spPr>
          <a:xfrm>
            <a:off x="2756569"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39" name="Google Shape;6439;p582"/>
          <p:cNvSpPr/>
          <p:nvPr/>
        </p:nvSpPr>
        <p:spPr>
          <a:xfrm>
            <a:off x="2756569"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40" name="Google Shape;6440;p582"/>
          <p:cNvSpPr/>
          <p:nvPr/>
        </p:nvSpPr>
        <p:spPr>
          <a:xfrm>
            <a:off x="2756569"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441" name="Google Shape;6441;p582"/>
          <p:cNvSpPr/>
          <p:nvPr/>
        </p:nvSpPr>
        <p:spPr>
          <a:xfrm>
            <a:off x="3278925"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42" name="Google Shape;6442;p582"/>
          <p:cNvSpPr/>
          <p:nvPr/>
        </p:nvSpPr>
        <p:spPr>
          <a:xfrm>
            <a:off x="3278925"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43" name="Google Shape;6443;p582"/>
          <p:cNvSpPr/>
          <p:nvPr/>
        </p:nvSpPr>
        <p:spPr>
          <a:xfrm>
            <a:off x="3278925"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44" name="Google Shape;6444;p582"/>
          <p:cNvSpPr/>
          <p:nvPr/>
        </p:nvSpPr>
        <p:spPr>
          <a:xfrm>
            <a:off x="3278925"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45" name="Google Shape;6445;p582"/>
          <p:cNvSpPr/>
          <p:nvPr/>
        </p:nvSpPr>
        <p:spPr>
          <a:xfrm>
            <a:off x="3278925"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46" name="Google Shape;6446;p582"/>
          <p:cNvSpPr/>
          <p:nvPr/>
        </p:nvSpPr>
        <p:spPr>
          <a:xfrm>
            <a:off x="3278925"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47" name="Google Shape;6447;p582"/>
          <p:cNvSpPr/>
          <p:nvPr/>
        </p:nvSpPr>
        <p:spPr>
          <a:xfrm>
            <a:off x="3278925"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48" name="Google Shape;6448;p582"/>
          <p:cNvSpPr/>
          <p:nvPr/>
        </p:nvSpPr>
        <p:spPr>
          <a:xfrm>
            <a:off x="3278925"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49" name="Google Shape;6449;p582"/>
          <p:cNvSpPr/>
          <p:nvPr/>
        </p:nvSpPr>
        <p:spPr>
          <a:xfrm>
            <a:off x="3278925"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50" name="Google Shape;6450;p582"/>
          <p:cNvSpPr/>
          <p:nvPr/>
        </p:nvSpPr>
        <p:spPr>
          <a:xfrm>
            <a:off x="3278925"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451" name="Google Shape;6451;p582"/>
          <p:cNvSpPr/>
          <p:nvPr/>
        </p:nvSpPr>
        <p:spPr>
          <a:xfrm>
            <a:off x="3801281"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52" name="Google Shape;6452;p582"/>
          <p:cNvSpPr/>
          <p:nvPr/>
        </p:nvSpPr>
        <p:spPr>
          <a:xfrm>
            <a:off x="3801281"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53" name="Google Shape;6453;p582"/>
          <p:cNvSpPr/>
          <p:nvPr/>
        </p:nvSpPr>
        <p:spPr>
          <a:xfrm>
            <a:off x="3801281"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54" name="Google Shape;6454;p582"/>
          <p:cNvSpPr/>
          <p:nvPr/>
        </p:nvSpPr>
        <p:spPr>
          <a:xfrm>
            <a:off x="3801281"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55" name="Google Shape;6455;p582"/>
          <p:cNvSpPr/>
          <p:nvPr/>
        </p:nvSpPr>
        <p:spPr>
          <a:xfrm>
            <a:off x="3801281"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56" name="Google Shape;6456;p582"/>
          <p:cNvSpPr/>
          <p:nvPr/>
        </p:nvSpPr>
        <p:spPr>
          <a:xfrm>
            <a:off x="3801281"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57" name="Google Shape;6457;p582"/>
          <p:cNvSpPr/>
          <p:nvPr/>
        </p:nvSpPr>
        <p:spPr>
          <a:xfrm>
            <a:off x="3801281"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58" name="Google Shape;6458;p582"/>
          <p:cNvSpPr/>
          <p:nvPr/>
        </p:nvSpPr>
        <p:spPr>
          <a:xfrm>
            <a:off x="3801281"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59" name="Google Shape;6459;p582"/>
          <p:cNvSpPr/>
          <p:nvPr/>
        </p:nvSpPr>
        <p:spPr>
          <a:xfrm>
            <a:off x="3801281"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60" name="Google Shape;6460;p582"/>
          <p:cNvSpPr/>
          <p:nvPr/>
        </p:nvSpPr>
        <p:spPr>
          <a:xfrm>
            <a:off x="3801281"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461" name="Google Shape;6461;p582"/>
          <p:cNvSpPr/>
          <p:nvPr/>
        </p:nvSpPr>
        <p:spPr>
          <a:xfrm>
            <a:off x="4323638"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62" name="Google Shape;6462;p582"/>
          <p:cNvSpPr/>
          <p:nvPr/>
        </p:nvSpPr>
        <p:spPr>
          <a:xfrm>
            <a:off x="4323638"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63" name="Google Shape;6463;p582"/>
          <p:cNvSpPr/>
          <p:nvPr/>
        </p:nvSpPr>
        <p:spPr>
          <a:xfrm>
            <a:off x="4323638"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64" name="Google Shape;6464;p582"/>
          <p:cNvSpPr/>
          <p:nvPr/>
        </p:nvSpPr>
        <p:spPr>
          <a:xfrm>
            <a:off x="4323638"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65" name="Google Shape;6465;p582"/>
          <p:cNvSpPr/>
          <p:nvPr/>
        </p:nvSpPr>
        <p:spPr>
          <a:xfrm>
            <a:off x="4323638"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66" name="Google Shape;6466;p582"/>
          <p:cNvSpPr/>
          <p:nvPr/>
        </p:nvSpPr>
        <p:spPr>
          <a:xfrm>
            <a:off x="4323638"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67" name="Google Shape;6467;p582"/>
          <p:cNvSpPr/>
          <p:nvPr/>
        </p:nvSpPr>
        <p:spPr>
          <a:xfrm>
            <a:off x="4323638"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68" name="Google Shape;6468;p582"/>
          <p:cNvSpPr/>
          <p:nvPr/>
        </p:nvSpPr>
        <p:spPr>
          <a:xfrm>
            <a:off x="4323638"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69" name="Google Shape;6469;p582"/>
          <p:cNvSpPr/>
          <p:nvPr/>
        </p:nvSpPr>
        <p:spPr>
          <a:xfrm>
            <a:off x="4323638"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70" name="Google Shape;6470;p582"/>
          <p:cNvSpPr/>
          <p:nvPr/>
        </p:nvSpPr>
        <p:spPr>
          <a:xfrm>
            <a:off x="4323638"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471" name="Google Shape;6471;p582"/>
          <p:cNvSpPr/>
          <p:nvPr/>
        </p:nvSpPr>
        <p:spPr>
          <a:xfrm>
            <a:off x="4845994"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72" name="Google Shape;6472;p582"/>
          <p:cNvSpPr/>
          <p:nvPr/>
        </p:nvSpPr>
        <p:spPr>
          <a:xfrm>
            <a:off x="4845994"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73" name="Google Shape;6473;p582"/>
          <p:cNvSpPr/>
          <p:nvPr/>
        </p:nvSpPr>
        <p:spPr>
          <a:xfrm>
            <a:off x="4845994"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74" name="Google Shape;6474;p582"/>
          <p:cNvSpPr/>
          <p:nvPr/>
        </p:nvSpPr>
        <p:spPr>
          <a:xfrm>
            <a:off x="4845994"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75" name="Google Shape;6475;p582"/>
          <p:cNvSpPr/>
          <p:nvPr/>
        </p:nvSpPr>
        <p:spPr>
          <a:xfrm>
            <a:off x="4845994"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76" name="Google Shape;6476;p582"/>
          <p:cNvSpPr/>
          <p:nvPr/>
        </p:nvSpPr>
        <p:spPr>
          <a:xfrm>
            <a:off x="4845994"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77" name="Google Shape;6477;p582"/>
          <p:cNvSpPr/>
          <p:nvPr/>
        </p:nvSpPr>
        <p:spPr>
          <a:xfrm>
            <a:off x="4845994"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78" name="Google Shape;6478;p582"/>
          <p:cNvSpPr/>
          <p:nvPr/>
        </p:nvSpPr>
        <p:spPr>
          <a:xfrm>
            <a:off x="4845994"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79" name="Google Shape;6479;p582"/>
          <p:cNvSpPr/>
          <p:nvPr/>
        </p:nvSpPr>
        <p:spPr>
          <a:xfrm>
            <a:off x="4845994"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80" name="Google Shape;6480;p582"/>
          <p:cNvSpPr/>
          <p:nvPr/>
        </p:nvSpPr>
        <p:spPr>
          <a:xfrm>
            <a:off x="4845994"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481" name="Google Shape;6481;p582"/>
          <p:cNvSpPr/>
          <p:nvPr/>
        </p:nvSpPr>
        <p:spPr>
          <a:xfrm>
            <a:off x="5368350" y="323909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82" name="Google Shape;6482;p582"/>
          <p:cNvSpPr/>
          <p:nvPr/>
        </p:nvSpPr>
        <p:spPr>
          <a:xfrm>
            <a:off x="5368350" y="332052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83" name="Google Shape;6483;p582"/>
          <p:cNvSpPr/>
          <p:nvPr/>
        </p:nvSpPr>
        <p:spPr>
          <a:xfrm>
            <a:off x="5368350" y="3401955"/>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84" name="Google Shape;6484;p582"/>
          <p:cNvSpPr/>
          <p:nvPr/>
        </p:nvSpPr>
        <p:spPr>
          <a:xfrm>
            <a:off x="5368350" y="3483386"/>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85" name="Google Shape;6485;p582"/>
          <p:cNvSpPr/>
          <p:nvPr/>
        </p:nvSpPr>
        <p:spPr>
          <a:xfrm>
            <a:off x="5368350" y="3564817"/>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86" name="Google Shape;6486;p582"/>
          <p:cNvSpPr/>
          <p:nvPr/>
        </p:nvSpPr>
        <p:spPr>
          <a:xfrm>
            <a:off x="5368350" y="3646248"/>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87" name="Google Shape;6487;p582"/>
          <p:cNvSpPr/>
          <p:nvPr/>
        </p:nvSpPr>
        <p:spPr>
          <a:xfrm>
            <a:off x="5368350" y="3727680"/>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88" name="Google Shape;6488;p582"/>
          <p:cNvSpPr/>
          <p:nvPr/>
        </p:nvSpPr>
        <p:spPr>
          <a:xfrm>
            <a:off x="5368350" y="3809111"/>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89" name="Google Shape;6489;p582"/>
          <p:cNvSpPr/>
          <p:nvPr/>
        </p:nvSpPr>
        <p:spPr>
          <a:xfrm>
            <a:off x="5368350" y="3890542"/>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90" name="Google Shape;6490;p582"/>
          <p:cNvSpPr/>
          <p:nvPr/>
        </p:nvSpPr>
        <p:spPr>
          <a:xfrm>
            <a:off x="5368350" y="3971973"/>
            <a:ext cx="430800" cy="285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491" name="Google Shape;6491;p582"/>
          <p:cNvSpPr txBox="1"/>
          <p:nvPr>
            <p:ph idx="6"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492" name="Google Shape;6492;p582"/>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493" name="Google Shape;6493;p582"/>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hree column">
  <p:cSld name="CUSTOM_4_9">
    <p:spTree>
      <p:nvGrpSpPr>
        <p:cNvPr id="6494" name="Shape 6494"/>
        <p:cNvGrpSpPr/>
        <p:nvPr/>
      </p:nvGrpSpPr>
      <p:grpSpPr>
        <a:xfrm>
          <a:off x="0" y="0"/>
          <a:ext cx="0" cy="0"/>
          <a:chOff x="0" y="0"/>
          <a:chExt cx="0" cy="0"/>
        </a:xfrm>
      </p:grpSpPr>
      <p:cxnSp>
        <p:nvCxnSpPr>
          <p:cNvPr id="6495" name="Google Shape;6495;p58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496" name="Google Shape;6496;p58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497" name="Google Shape;6497;p58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498" name="Google Shape;6498;p58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499" name="Google Shape;6499;p583"/>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6500" name="Google Shape;6500;p583"/>
          <p:cNvCxnSpPr/>
          <p:nvPr/>
        </p:nvCxnSpPr>
        <p:spPr>
          <a:xfrm>
            <a:off x="3230700" y="2082713"/>
            <a:ext cx="0" cy="1726800"/>
          </a:xfrm>
          <a:prstGeom prst="straightConnector1">
            <a:avLst/>
          </a:prstGeom>
          <a:noFill/>
          <a:ln cap="flat" cmpd="sng" w="9525">
            <a:solidFill>
              <a:schemeClr val="dk2"/>
            </a:solidFill>
            <a:prstDash val="dot"/>
            <a:round/>
            <a:headEnd len="med" w="med" type="none"/>
            <a:tailEnd len="med" w="med" type="none"/>
          </a:ln>
        </p:spPr>
      </p:cxnSp>
      <p:cxnSp>
        <p:nvCxnSpPr>
          <p:cNvPr id="6501" name="Google Shape;6501;p583"/>
          <p:cNvCxnSpPr/>
          <p:nvPr/>
        </p:nvCxnSpPr>
        <p:spPr>
          <a:xfrm>
            <a:off x="5917913" y="2082713"/>
            <a:ext cx="0" cy="1726800"/>
          </a:xfrm>
          <a:prstGeom prst="straightConnector1">
            <a:avLst/>
          </a:prstGeom>
          <a:noFill/>
          <a:ln cap="flat" cmpd="sng" w="9525">
            <a:solidFill>
              <a:schemeClr val="dk2"/>
            </a:solidFill>
            <a:prstDash val="dot"/>
            <a:round/>
            <a:headEnd len="med" w="med" type="none"/>
            <a:tailEnd len="med" w="med" type="none"/>
          </a:ln>
        </p:spPr>
      </p:cxnSp>
      <p:sp>
        <p:nvSpPr>
          <p:cNvPr id="6502" name="Google Shape;6502;p583"/>
          <p:cNvSpPr txBox="1"/>
          <p:nvPr>
            <p:ph idx="2" type="subTitle"/>
          </p:nvPr>
        </p:nvSpPr>
        <p:spPr>
          <a:xfrm>
            <a:off x="855694"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6503" name="Google Shape;6503;p583"/>
          <p:cNvSpPr txBox="1"/>
          <p:nvPr>
            <p:ph idx="3" type="subTitle"/>
          </p:nvPr>
        </p:nvSpPr>
        <p:spPr>
          <a:xfrm>
            <a:off x="855694"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6504" name="Google Shape;6504;p583"/>
          <p:cNvSpPr txBox="1"/>
          <p:nvPr>
            <p:ph idx="4" type="subTitle"/>
          </p:nvPr>
        </p:nvSpPr>
        <p:spPr>
          <a:xfrm>
            <a:off x="3542906"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6505" name="Google Shape;6505;p583"/>
          <p:cNvSpPr txBox="1"/>
          <p:nvPr>
            <p:ph idx="5" type="subTitle"/>
          </p:nvPr>
        </p:nvSpPr>
        <p:spPr>
          <a:xfrm>
            <a:off x="6230119" y="2110282"/>
            <a:ext cx="2062800" cy="1161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100"/>
            </a:lvl1pPr>
            <a:lvl2pPr lvl="1" rtl="0">
              <a:lnSpc>
                <a:spcPct val="140000"/>
              </a:lnSpc>
              <a:spcBef>
                <a:spcPts val="0"/>
              </a:spcBef>
              <a:spcAft>
                <a:spcPts val="0"/>
              </a:spcAft>
              <a:buNone/>
              <a:defRPr sz="1100"/>
            </a:lvl2pPr>
            <a:lvl3pPr lvl="2" rtl="0">
              <a:lnSpc>
                <a:spcPct val="140000"/>
              </a:lnSpc>
              <a:spcBef>
                <a:spcPts val="0"/>
              </a:spcBef>
              <a:spcAft>
                <a:spcPts val="0"/>
              </a:spcAft>
              <a:buNone/>
              <a:defRPr sz="1100"/>
            </a:lvl3pPr>
            <a:lvl4pPr lvl="3" rtl="0">
              <a:lnSpc>
                <a:spcPct val="140000"/>
              </a:lnSpc>
              <a:spcBef>
                <a:spcPts val="0"/>
              </a:spcBef>
              <a:spcAft>
                <a:spcPts val="0"/>
              </a:spcAft>
              <a:buNone/>
              <a:defRPr sz="1100"/>
            </a:lvl4pPr>
            <a:lvl5pPr lvl="4" rtl="0">
              <a:lnSpc>
                <a:spcPct val="140000"/>
              </a:lnSpc>
              <a:spcBef>
                <a:spcPts val="0"/>
              </a:spcBef>
              <a:spcAft>
                <a:spcPts val="0"/>
              </a:spcAft>
              <a:buNone/>
              <a:defRPr sz="1100"/>
            </a:lvl5pPr>
            <a:lvl6pPr lvl="5" rtl="0">
              <a:lnSpc>
                <a:spcPct val="140000"/>
              </a:lnSpc>
              <a:spcBef>
                <a:spcPts val="0"/>
              </a:spcBef>
              <a:spcAft>
                <a:spcPts val="0"/>
              </a:spcAft>
              <a:buNone/>
              <a:defRPr sz="1100"/>
            </a:lvl6pPr>
            <a:lvl7pPr lvl="6" rtl="0">
              <a:lnSpc>
                <a:spcPct val="140000"/>
              </a:lnSpc>
              <a:spcBef>
                <a:spcPts val="0"/>
              </a:spcBef>
              <a:spcAft>
                <a:spcPts val="0"/>
              </a:spcAft>
              <a:buNone/>
              <a:defRPr sz="1100"/>
            </a:lvl7pPr>
            <a:lvl8pPr lvl="7" rtl="0">
              <a:lnSpc>
                <a:spcPct val="140000"/>
              </a:lnSpc>
              <a:spcBef>
                <a:spcPts val="0"/>
              </a:spcBef>
              <a:spcAft>
                <a:spcPts val="0"/>
              </a:spcAft>
              <a:buNone/>
              <a:defRPr sz="1100"/>
            </a:lvl8pPr>
            <a:lvl9pPr lvl="8" rtl="0">
              <a:lnSpc>
                <a:spcPct val="140000"/>
              </a:lnSpc>
              <a:spcBef>
                <a:spcPts val="0"/>
              </a:spcBef>
              <a:spcAft>
                <a:spcPts val="0"/>
              </a:spcAft>
              <a:buNone/>
              <a:defRPr sz="1100"/>
            </a:lvl9pPr>
          </a:lstStyle>
          <a:p/>
        </p:txBody>
      </p:sp>
      <p:sp>
        <p:nvSpPr>
          <p:cNvPr id="6506" name="Google Shape;6506;p583"/>
          <p:cNvSpPr txBox="1"/>
          <p:nvPr>
            <p:ph idx="6" type="subTitle"/>
          </p:nvPr>
        </p:nvSpPr>
        <p:spPr>
          <a:xfrm>
            <a:off x="3540600"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6507" name="Google Shape;6507;p583"/>
          <p:cNvSpPr txBox="1"/>
          <p:nvPr>
            <p:ph idx="7" type="subTitle"/>
          </p:nvPr>
        </p:nvSpPr>
        <p:spPr>
          <a:xfrm>
            <a:off x="6230119" y="3510788"/>
            <a:ext cx="20628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pic>
        <p:nvPicPr>
          <p:cNvPr id="6508" name="Google Shape;6508;p583"/>
          <p:cNvPicPr preferRelativeResize="0"/>
          <p:nvPr/>
        </p:nvPicPr>
        <p:blipFill>
          <a:blip r:embed="rId3">
            <a:alphaModFix/>
          </a:blip>
          <a:stretch>
            <a:fillRect/>
          </a:stretch>
        </p:blipFill>
        <p:spPr>
          <a:xfrm>
            <a:off x="783604" y="1662897"/>
            <a:ext cx="414914" cy="414900"/>
          </a:xfrm>
          <a:prstGeom prst="rect">
            <a:avLst/>
          </a:prstGeom>
          <a:noFill/>
          <a:ln>
            <a:noFill/>
          </a:ln>
        </p:spPr>
      </p:pic>
      <p:pic>
        <p:nvPicPr>
          <p:cNvPr id="6509" name="Google Shape;6509;p583"/>
          <p:cNvPicPr preferRelativeResize="0"/>
          <p:nvPr/>
        </p:nvPicPr>
        <p:blipFill>
          <a:blip r:embed="rId3">
            <a:alphaModFix/>
          </a:blip>
          <a:stretch>
            <a:fillRect/>
          </a:stretch>
        </p:blipFill>
        <p:spPr>
          <a:xfrm>
            <a:off x="3470819" y="1662897"/>
            <a:ext cx="414914" cy="414900"/>
          </a:xfrm>
          <a:prstGeom prst="rect">
            <a:avLst/>
          </a:prstGeom>
          <a:noFill/>
          <a:ln>
            <a:noFill/>
          </a:ln>
        </p:spPr>
      </p:pic>
      <p:pic>
        <p:nvPicPr>
          <p:cNvPr id="6510" name="Google Shape;6510;p583"/>
          <p:cNvPicPr preferRelativeResize="0"/>
          <p:nvPr/>
        </p:nvPicPr>
        <p:blipFill>
          <a:blip r:embed="rId3">
            <a:alphaModFix/>
          </a:blip>
          <a:stretch>
            <a:fillRect/>
          </a:stretch>
        </p:blipFill>
        <p:spPr>
          <a:xfrm>
            <a:off x="6158034" y="1662897"/>
            <a:ext cx="414914" cy="414900"/>
          </a:xfrm>
          <a:prstGeom prst="rect">
            <a:avLst/>
          </a:prstGeom>
          <a:noFill/>
          <a:ln>
            <a:noFill/>
          </a:ln>
        </p:spPr>
      </p:pic>
      <p:sp>
        <p:nvSpPr>
          <p:cNvPr id="6511" name="Google Shape;6511;p583"/>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512" name="Google Shape;6512;p583"/>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513" name="Google Shape;6513;p583"/>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two column">
  <p:cSld name="CUSTOM_4_8">
    <p:spTree>
      <p:nvGrpSpPr>
        <p:cNvPr id="6514" name="Shape 6514"/>
        <p:cNvGrpSpPr/>
        <p:nvPr/>
      </p:nvGrpSpPr>
      <p:grpSpPr>
        <a:xfrm>
          <a:off x="0" y="0"/>
          <a:ext cx="0" cy="0"/>
          <a:chOff x="0" y="0"/>
          <a:chExt cx="0" cy="0"/>
        </a:xfrm>
      </p:grpSpPr>
      <p:cxnSp>
        <p:nvCxnSpPr>
          <p:cNvPr id="6515" name="Google Shape;6515;p584"/>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516" name="Google Shape;6516;p584"/>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517" name="Google Shape;6517;p58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518" name="Google Shape;6518;p58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519" name="Google Shape;6519;p584"/>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6520" name="Google Shape;6520;p584"/>
          <p:cNvCxnSpPr/>
          <p:nvPr/>
        </p:nvCxnSpPr>
        <p:spPr>
          <a:xfrm>
            <a:off x="4574182" y="2097150"/>
            <a:ext cx="0" cy="2192700"/>
          </a:xfrm>
          <a:prstGeom prst="straightConnector1">
            <a:avLst/>
          </a:prstGeom>
          <a:noFill/>
          <a:ln cap="flat" cmpd="sng" w="9525">
            <a:solidFill>
              <a:schemeClr val="dk2"/>
            </a:solidFill>
            <a:prstDash val="dot"/>
            <a:round/>
            <a:headEnd len="med" w="med" type="none"/>
            <a:tailEnd len="med" w="med" type="none"/>
          </a:ln>
        </p:spPr>
      </p:cxnSp>
      <p:sp>
        <p:nvSpPr>
          <p:cNvPr id="6521" name="Google Shape;6521;p584"/>
          <p:cNvSpPr txBox="1"/>
          <p:nvPr>
            <p:ph idx="2" type="subTitle"/>
          </p:nvPr>
        </p:nvSpPr>
        <p:spPr>
          <a:xfrm>
            <a:off x="100734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6522" name="Google Shape;6522;p584"/>
          <p:cNvSpPr txBox="1"/>
          <p:nvPr>
            <p:ph idx="3" type="subTitle"/>
          </p:nvPr>
        </p:nvSpPr>
        <p:spPr>
          <a:xfrm>
            <a:off x="100734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6523" name="Google Shape;6523;p584"/>
          <p:cNvSpPr txBox="1"/>
          <p:nvPr>
            <p:ph idx="4" type="subTitle"/>
          </p:nvPr>
        </p:nvSpPr>
        <p:spPr>
          <a:xfrm>
            <a:off x="4896994" y="3777544"/>
            <a:ext cx="3298500" cy="3195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900"/>
            </a:lvl1pPr>
            <a:lvl2pPr lvl="1" rtl="0">
              <a:lnSpc>
                <a:spcPct val="115000"/>
              </a:lnSpc>
              <a:spcBef>
                <a:spcPts val="0"/>
              </a:spcBef>
              <a:spcAft>
                <a:spcPts val="0"/>
              </a:spcAft>
              <a:buNone/>
              <a:defRPr sz="900"/>
            </a:lvl2pPr>
            <a:lvl3pPr lvl="2" rtl="0">
              <a:lnSpc>
                <a:spcPct val="115000"/>
              </a:lnSpc>
              <a:spcBef>
                <a:spcPts val="0"/>
              </a:spcBef>
              <a:spcAft>
                <a:spcPts val="0"/>
              </a:spcAft>
              <a:buNone/>
              <a:defRPr sz="900"/>
            </a:lvl3pPr>
            <a:lvl4pPr lvl="3" rtl="0">
              <a:lnSpc>
                <a:spcPct val="115000"/>
              </a:lnSpc>
              <a:spcBef>
                <a:spcPts val="0"/>
              </a:spcBef>
              <a:spcAft>
                <a:spcPts val="0"/>
              </a:spcAft>
              <a:buNone/>
              <a:defRPr sz="900"/>
            </a:lvl4pPr>
            <a:lvl5pPr lvl="4" rtl="0">
              <a:lnSpc>
                <a:spcPct val="115000"/>
              </a:lnSpc>
              <a:spcBef>
                <a:spcPts val="0"/>
              </a:spcBef>
              <a:spcAft>
                <a:spcPts val="0"/>
              </a:spcAft>
              <a:buNone/>
              <a:defRPr sz="900"/>
            </a:lvl5pPr>
            <a:lvl6pPr lvl="5" rtl="0">
              <a:lnSpc>
                <a:spcPct val="115000"/>
              </a:lnSpc>
              <a:spcBef>
                <a:spcPts val="0"/>
              </a:spcBef>
              <a:spcAft>
                <a:spcPts val="0"/>
              </a:spcAft>
              <a:buNone/>
              <a:defRPr sz="900"/>
            </a:lvl6pPr>
            <a:lvl7pPr lvl="6" rtl="0">
              <a:lnSpc>
                <a:spcPct val="115000"/>
              </a:lnSpc>
              <a:spcBef>
                <a:spcPts val="0"/>
              </a:spcBef>
              <a:spcAft>
                <a:spcPts val="0"/>
              </a:spcAft>
              <a:buNone/>
              <a:defRPr sz="900"/>
            </a:lvl7pPr>
            <a:lvl8pPr lvl="7" rtl="0">
              <a:lnSpc>
                <a:spcPct val="115000"/>
              </a:lnSpc>
              <a:spcBef>
                <a:spcPts val="0"/>
              </a:spcBef>
              <a:spcAft>
                <a:spcPts val="0"/>
              </a:spcAft>
              <a:buNone/>
              <a:defRPr sz="900"/>
            </a:lvl8pPr>
            <a:lvl9pPr lvl="8" rtl="0">
              <a:lnSpc>
                <a:spcPct val="115000"/>
              </a:lnSpc>
              <a:spcBef>
                <a:spcPts val="0"/>
              </a:spcBef>
              <a:spcAft>
                <a:spcPts val="0"/>
              </a:spcAft>
              <a:buNone/>
              <a:defRPr sz="900"/>
            </a:lvl9pPr>
          </a:lstStyle>
          <a:p/>
        </p:txBody>
      </p:sp>
      <p:sp>
        <p:nvSpPr>
          <p:cNvPr id="6524" name="Google Shape;6524;p584"/>
          <p:cNvSpPr txBox="1"/>
          <p:nvPr>
            <p:ph idx="5" type="subTitle"/>
          </p:nvPr>
        </p:nvSpPr>
        <p:spPr>
          <a:xfrm>
            <a:off x="4896994" y="2136075"/>
            <a:ext cx="3298500" cy="13962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pic>
        <p:nvPicPr>
          <p:cNvPr id="6525" name="Google Shape;6525;p584"/>
          <p:cNvPicPr preferRelativeResize="0"/>
          <p:nvPr/>
        </p:nvPicPr>
        <p:blipFill>
          <a:blip r:embed="rId3">
            <a:alphaModFix/>
          </a:blip>
          <a:stretch>
            <a:fillRect/>
          </a:stretch>
        </p:blipFill>
        <p:spPr>
          <a:xfrm>
            <a:off x="920311" y="1533667"/>
            <a:ext cx="548775" cy="548762"/>
          </a:xfrm>
          <a:prstGeom prst="rect">
            <a:avLst/>
          </a:prstGeom>
          <a:noFill/>
          <a:ln>
            <a:noFill/>
          </a:ln>
        </p:spPr>
      </p:pic>
      <p:pic>
        <p:nvPicPr>
          <p:cNvPr id="6526" name="Google Shape;6526;p584"/>
          <p:cNvPicPr preferRelativeResize="0"/>
          <p:nvPr/>
        </p:nvPicPr>
        <p:blipFill>
          <a:blip r:embed="rId3">
            <a:alphaModFix/>
          </a:blip>
          <a:stretch>
            <a:fillRect/>
          </a:stretch>
        </p:blipFill>
        <p:spPr>
          <a:xfrm>
            <a:off x="4809961" y="1533667"/>
            <a:ext cx="548775" cy="548762"/>
          </a:xfrm>
          <a:prstGeom prst="rect">
            <a:avLst/>
          </a:prstGeom>
          <a:noFill/>
          <a:ln>
            <a:noFill/>
          </a:ln>
        </p:spPr>
      </p:pic>
      <p:sp>
        <p:nvSpPr>
          <p:cNvPr id="6527" name="Google Shape;6527;p584"/>
          <p:cNvSpPr txBox="1"/>
          <p:nvPr>
            <p:ph idx="6"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528" name="Google Shape;6528;p584"/>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529" name="Google Shape;6529;p584"/>
          <p:cNvSpPr txBox="1"/>
          <p:nvPr>
            <p:ph idx="7"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quote large">
  <p:cSld name="CUSTOM_4_7">
    <p:spTree>
      <p:nvGrpSpPr>
        <p:cNvPr id="6530" name="Shape 6530"/>
        <p:cNvGrpSpPr/>
        <p:nvPr/>
      </p:nvGrpSpPr>
      <p:grpSpPr>
        <a:xfrm>
          <a:off x="0" y="0"/>
          <a:ext cx="0" cy="0"/>
          <a:chOff x="0" y="0"/>
          <a:chExt cx="0" cy="0"/>
        </a:xfrm>
      </p:grpSpPr>
      <p:sp>
        <p:nvSpPr>
          <p:cNvPr id="6531" name="Google Shape;6531;p58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6532" name="Google Shape;6532;p58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533" name="Google Shape;6533;p58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534" name="Google Shape;6534;p58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535" name="Google Shape;6535;p58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536" name="Google Shape;6536;p585"/>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537" name="Google Shape;6537;p585"/>
          <p:cNvSpPr txBox="1"/>
          <p:nvPr>
            <p:ph type="title"/>
          </p:nvPr>
        </p:nvSpPr>
        <p:spPr>
          <a:xfrm>
            <a:off x="3349163" y="1091531"/>
            <a:ext cx="5043600" cy="2400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sz="2000"/>
            </a:lvl1pPr>
            <a:lvl2pPr lvl="1" rtl="0">
              <a:lnSpc>
                <a:spcPct val="115000"/>
              </a:lnSpc>
              <a:spcBef>
                <a:spcPts val="0"/>
              </a:spcBef>
              <a:spcAft>
                <a:spcPts val="0"/>
              </a:spcAft>
              <a:buNone/>
              <a:defRPr sz="2000"/>
            </a:lvl2pPr>
            <a:lvl3pPr lvl="2" rtl="0">
              <a:lnSpc>
                <a:spcPct val="115000"/>
              </a:lnSpc>
              <a:spcBef>
                <a:spcPts val="0"/>
              </a:spcBef>
              <a:spcAft>
                <a:spcPts val="0"/>
              </a:spcAft>
              <a:buNone/>
              <a:defRPr sz="2000"/>
            </a:lvl3pPr>
            <a:lvl4pPr lvl="3" rtl="0">
              <a:lnSpc>
                <a:spcPct val="115000"/>
              </a:lnSpc>
              <a:spcBef>
                <a:spcPts val="0"/>
              </a:spcBef>
              <a:spcAft>
                <a:spcPts val="0"/>
              </a:spcAft>
              <a:buNone/>
              <a:defRPr sz="2000"/>
            </a:lvl4pPr>
            <a:lvl5pPr lvl="4" rtl="0">
              <a:lnSpc>
                <a:spcPct val="115000"/>
              </a:lnSpc>
              <a:spcBef>
                <a:spcPts val="0"/>
              </a:spcBef>
              <a:spcAft>
                <a:spcPts val="0"/>
              </a:spcAft>
              <a:buNone/>
              <a:defRPr sz="2000"/>
            </a:lvl5pPr>
            <a:lvl6pPr lvl="5" rtl="0">
              <a:lnSpc>
                <a:spcPct val="115000"/>
              </a:lnSpc>
              <a:spcBef>
                <a:spcPts val="0"/>
              </a:spcBef>
              <a:spcAft>
                <a:spcPts val="0"/>
              </a:spcAft>
              <a:buNone/>
              <a:defRPr sz="2000"/>
            </a:lvl6pPr>
            <a:lvl7pPr lvl="6" rtl="0">
              <a:lnSpc>
                <a:spcPct val="115000"/>
              </a:lnSpc>
              <a:spcBef>
                <a:spcPts val="0"/>
              </a:spcBef>
              <a:spcAft>
                <a:spcPts val="0"/>
              </a:spcAft>
              <a:buNone/>
              <a:defRPr sz="2000"/>
            </a:lvl7pPr>
            <a:lvl8pPr lvl="7" rtl="0">
              <a:lnSpc>
                <a:spcPct val="115000"/>
              </a:lnSpc>
              <a:spcBef>
                <a:spcPts val="0"/>
              </a:spcBef>
              <a:spcAft>
                <a:spcPts val="0"/>
              </a:spcAft>
              <a:buNone/>
              <a:defRPr sz="2000"/>
            </a:lvl8pPr>
            <a:lvl9pPr lvl="8" rtl="0">
              <a:lnSpc>
                <a:spcPct val="115000"/>
              </a:lnSpc>
              <a:spcBef>
                <a:spcPts val="0"/>
              </a:spcBef>
              <a:spcAft>
                <a:spcPts val="0"/>
              </a:spcAft>
              <a:buNone/>
              <a:defRPr sz="2000"/>
            </a:lvl9pPr>
          </a:lstStyle>
          <a:p/>
        </p:txBody>
      </p:sp>
      <p:sp>
        <p:nvSpPr>
          <p:cNvPr id="6538" name="Google Shape;6538;p585"/>
          <p:cNvSpPr txBox="1"/>
          <p:nvPr>
            <p:ph idx="3" type="subTitle"/>
          </p:nvPr>
        </p:nvSpPr>
        <p:spPr>
          <a:xfrm>
            <a:off x="3349200" y="3777544"/>
            <a:ext cx="3073200" cy="319500"/>
          </a:xfrm>
          <a:prstGeom prst="rect">
            <a:avLst/>
          </a:prstGeom>
        </p:spPr>
        <p:txBody>
          <a:bodyPr anchorCtr="0" anchor="t" bIns="0" lIns="0" spcFirstLastPara="1" rIns="0" wrap="square" tIns="0">
            <a:noAutofit/>
          </a:bodyPr>
          <a:lstStyle>
            <a:lvl1pPr lvl="0" rtl="0">
              <a:lnSpc>
                <a:spcPct val="114000"/>
              </a:lnSpc>
              <a:spcBef>
                <a:spcPts val="0"/>
              </a:spcBef>
              <a:spcAft>
                <a:spcPts val="0"/>
              </a:spcAft>
              <a:buNone/>
              <a:defRPr sz="1100"/>
            </a:lvl1pPr>
            <a:lvl2pPr lvl="1" rtl="0">
              <a:lnSpc>
                <a:spcPct val="114000"/>
              </a:lnSpc>
              <a:spcBef>
                <a:spcPts val="0"/>
              </a:spcBef>
              <a:spcAft>
                <a:spcPts val="0"/>
              </a:spcAft>
              <a:buNone/>
              <a:defRPr sz="1100"/>
            </a:lvl2pPr>
            <a:lvl3pPr lvl="2" rtl="0">
              <a:lnSpc>
                <a:spcPct val="114000"/>
              </a:lnSpc>
              <a:spcBef>
                <a:spcPts val="0"/>
              </a:spcBef>
              <a:spcAft>
                <a:spcPts val="0"/>
              </a:spcAft>
              <a:buNone/>
              <a:defRPr sz="1100"/>
            </a:lvl3pPr>
            <a:lvl4pPr lvl="3" rtl="0">
              <a:lnSpc>
                <a:spcPct val="114000"/>
              </a:lnSpc>
              <a:spcBef>
                <a:spcPts val="0"/>
              </a:spcBef>
              <a:spcAft>
                <a:spcPts val="0"/>
              </a:spcAft>
              <a:buNone/>
              <a:defRPr sz="1100"/>
            </a:lvl4pPr>
            <a:lvl5pPr lvl="4" rtl="0">
              <a:lnSpc>
                <a:spcPct val="114000"/>
              </a:lnSpc>
              <a:spcBef>
                <a:spcPts val="0"/>
              </a:spcBef>
              <a:spcAft>
                <a:spcPts val="0"/>
              </a:spcAft>
              <a:buNone/>
              <a:defRPr sz="1100"/>
            </a:lvl5pPr>
            <a:lvl6pPr lvl="5" rtl="0">
              <a:lnSpc>
                <a:spcPct val="114000"/>
              </a:lnSpc>
              <a:spcBef>
                <a:spcPts val="0"/>
              </a:spcBef>
              <a:spcAft>
                <a:spcPts val="0"/>
              </a:spcAft>
              <a:buNone/>
              <a:defRPr sz="1100"/>
            </a:lvl6pPr>
            <a:lvl7pPr lvl="6" rtl="0">
              <a:lnSpc>
                <a:spcPct val="114000"/>
              </a:lnSpc>
              <a:spcBef>
                <a:spcPts val="0"/>
              </a:spcBef>
              <a:spcAft>
                <a:spcPts val="0"/>
              </a:spcAft>
              <a:buNone/>
              <a:defRPr sz="1100"/>
            </a:lvl7pPr>
            <a:lvl8pPr lvl="7" rtl="0">
              <a:lnSpc>
                <a:spcPct val="114000"/>
              </a:lnSpc>
              <a:spcBef>
                <a:spcPts val="0"/>
              </a:spcBef>
              <a:spcAft>
                <a:spcPts val="0"/>
              </a:spcAft>
              <a:buNone/>
              <a:defRPr sz="1100"/>
            </a:lvl8pPr>
            <a:lvl9pPr lvl="8" rtl="0">
              <a:lnSpc>
                <a:spcPct val="114000"/>
              </a:lnSpc>
              <a:spcBef>
                <a:spcPts val="0"/>
              </a:spcBef>
              <a:spcAft>
                <a:spcPts val="0"/>
              </a:spcAft>
              <a:buNone/>
              <a:defRPr sz="1100"/>
            </a:lvl9pPr>
          </a:lstStyle>
          <a:p/>
        </p:txBody>
      </p:sp>
      <p:pic>
        <p:nvPicPr>
          <p:cNvPr id="6539" name="Google Shape;6539;p585"/>
          <p:cNvPicPr preferRelativeResize="0"/>
          <p:nvPr/>
        </p:nvPicPr>
        <p:blipFill>
          <a:blip r:embed="rId3">
            <a:alphaModFix/>
          </a:blip>
          <a:stretch>
            <a:fillRect/>
          </a:stretch>
        </p:blipFill>
        <p:spPr>
          <a:xfrm>
            <a:off x="2564587" y="973839"/>
            <a:ext cx="548775" cy="548762"/>
          </a:xfrm>
          <a:prstGeom prst="rect">
            <a:avLst/>
          </a:prstGeom>
          <a:noFill/>
          <a:ln>
            <a:noFill/>
          </a:ln>
        </p:spPr>
      </p:pic>
    </p:spTree>
  </p:cSld>
  <p:clrMapOvr>
    <a:masterClrMapping/>
  </p:clrMapOvr>
</p:sldLayout>
</file>

<file path=ppt/slideLayouts/slideLayout5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wo by two">
  <p:cSld name="CUSTOM_4_6">
    <p:spTree>
      <p:nvGrpSpPr>
        <p:cNvPr id="6540" name="Shape 6540"/>
        <p:cNvGrpSpPr/>
        <p:nvPr/>
      </p:nvGrpSpPr>
      <p:grpSpPr>
        <a:xfrm>
          <a:off x="0" y="0"/>
          <a:ext cx="0" cy="0"/>
          <a:chOff x="0" y="0"/>
          <a:chExt cx="0" cy="0"/>
        </a:xfrm>
      </p:grpSpPr>
      <p:cxnSp>
        <p:nvCxnSpPr>
          <p:cNvPr id="6541" name="Google Shape;6541;p586"/>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542" name="Google Shape;6542;p586"/>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543" name="Google Shape;6543;p58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544" name="Google Shape;6544;p58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545" name="Google Shape;6545;p586"/>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546" name="Google Shape;6546;p586"/>
          <p:cNvSpPr txBox="1"/>
          <p:nvPr>
            <p:ph idx="2" type="subTitle"/>
          </p:nvPr>
        </p:nvSpPr>
        <p:spPr>
          <a:xfrm>
            <a:off x="5141316"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6547" name="Google Shape;6547;p586"/>
          <p:cNvSpPr txBox="1"/>
          <p:nvPr>
            <p:ph idx="3" type="subTitle"/>
          </p:nvPr>
        </p:nvSpPr>
        <p:spPr>
          <a:xfrm>
            <a:off x="5141311"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548" name="Google Shape;6548;p586"/>
          <p:cNvSpPr txBox="1"/>
          <p:nvPr>
            <p:ph idx="4" type="subTitle"/>
          </p:nvPr>
        </p:nvSpPr>
        <p:spPr>
          <a:xfrm>
            <a:off x="5141316"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6549" name="Google Shape;6549;p586"/>
          <p:cNvSpPr txBox="1"/>
          <p:nvPr>
            <p:ph idx="5" type="subTitle"/>
          </p:nvPr>
        </p:nvSpPr>
        <p:spPr>
          <a:xfrm>
            <a:off x="5141311"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550" name="Google Shape;6550;p586"/>
          <p:cNvSpPr txBox="1"/>
          <p:nvPr>
            <p:ph idx="6" type="subTitle"/>
          </p:nvPr>
        </p:nvSpPr>
        <p:spPr>
          <a:xfrm>
            <a:off x="1563469" y="2091075"/>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6551" name="Google Shape;6551;p586"/>
          <p:cNvSpPr txBox="1"/>
          <p:nvPr>
            <p:ph idx="7" type="subTitle"/>
          </p:nvPr>
        </p:nvSpPr>
        <p:spPr>
          <a:xfrm>
            <a:off x="1563450" y="1764713"/>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552" name="Google Shape;6552;p586"/>
          <p:cNvSpPr txBox="1"/>
          <p:nvPr>
            <p:ph idx="8" type="subTitle"/>
          </p:nvPr>
        </p:nvSpPr>
        <p:spPr>
          <a:xfrm>
            <a:off x="1563469" y="3325781"/>
            <a:ext cx="2634000" cy="7956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6553" name="Google Shape;6553;p586"/>
          <p:cNvSpPr txBox="1"/>
          <p:nvPr>
            <p:ph idx="9" type="subTitle"/>
          </p:nvPr>
        </p:nvSpPr>
        <p:spPr>
          <a:xfrm>
            <a:off x="1563450" y="2999419"/>
            <a:ext cx="2634000" cy="284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554" name="Google Shape;6554;p586"/>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555" name="Google Shape;6555;p586"/>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556" name="Google Shape;6556;p586"/>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four column">
  <p:cSld name="CUSTOM_4_5">
    <p:spTree>
      <p:nvGrpSpPr>
        <p:cNvPr id="6557" name="Shape 6557"/>
        <p:cNvGrpSpPr/>
        <p:nvPr/>
      </p:nvGrpSpPr>
      <p:grpSpPr>
        <a:xfrm>
          <a:off x="0" y="0"/>
          <a:ext cx="0" cy="0"/>
          <a:chOff x="0" y="0"/>
          <a:chExt cx="0" cy="0"/>
        </a:xfrm>
      </p:grpSpPr>
      <p:cxnSp>
        <p:nvCxnSpPr>
          <p:cNvPr id="6558" name="Google Shape;6558;p58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559" name="Google Shape;6559;p58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560" name="Google Shape;6560;p58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561" name="Google Shape;6561;p587"/>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562" name="Google Shape;6562;p587"/>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6563" name="Google Shape;6563;p587"/>
          <p:cNvCxnSpPr/>
          <p:nvPr/>
        </p:nvCxnSpPr>
        <p:spPr>
          <a:xfrm>
            <a:off x="2562438"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6564" name="Google Shape;6564;p587"/>
          <p:cNvCxnSpPr/>
          <p:nvPr/>
        </p:nvCxnSpPr>
        <p:spPr>
          <a:xfrm>
            <a:off x="4572075" y="2758500"/>
            <a:ext cx="0" cy="1145700"/>
          </a:xfrm>
          <a:prstGeom prst="straightConnector1">
            <a:avLst/>
          </a:prstGeom>
          <a:noFill/>
          <a:ln cap="flat" cmpd="sng" w="9525">
            <a:solidFill>
              <a:schemeClr val="dk2"/>
            </a:solidFill>
            <a:prstDash val="dot"/>
            <a:round/>
            <a:headEnd len="med" w="med" type="none"/>
            <a:tailEnd len="med" w="med" type="none"/>
          </a:ln>
        </p:spPr>
      </p:cxnSp>
      <p:cxnSp>
        <p:nvCxnSpPr>
          <p:cNvPr id="6565" name="Google Shape;6565;p587"/>
          <p:cNvCxnSpPr/>
          <p:nvPr/>
        </p:nvCxnSpPr>
        <p:spPr>
          <a:xfrm>
            <a:off x="6581713" y="2758500"/>
            <a:ext cx="0" cy="1145700"/>
          </a:xfrm>
          <a:prstGeom prst="straightConnector1">
            <a:avLst/>
          </a:prstGeom>
          <a:noFill/>
          <a:ln cap="flat" cmpd="sng" w="9525">
            <a:solidFill>
              <a:schemeClr val="dk2"/>
            </a:solidFill>
            <a:prstDash val="dot"/>
            <a:round/>
            <a:headEnd len="med" w="med" type="none"/>
            <a:tailEnd len="med" w="med" type="none"/>
          </a:ln>
        </p:spPr>
      </p:cxnSp>
      <p:sp>
        <p:nvSpPr>
          <p:cNvPr id="6566" name="Google Shape;6566;p587"/>
          <p:cNvSpPr txBox="1"/>
          <p:nvPr>
            <p:ph idx="2" type="subTitle"/>
          </p:nvPr>
        </p:nvSpPr>
        <p:spPr>
          <a:xfrm>
            <a:off x="663806"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6567" name="Google Shape;6567;p587"/>
          <p:cNvSpPr txBox="1"/>
          <p:nvPr>
            <p:ph idx="3" type="subTitle"/>
          </p:nvPr>
        </p:nvSpPr>
        <p:spPr>
          <a:xfrm>
            <a:off x="663788"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568" name="Google Shape;6568;p587"/>
          <p:cNvSpPr txBox="1"/>
          <p:nvPr>
            <p:ph idx="4" type="subTitle"/>
          </p:nvPr>
        </p:nvSpPr>
        <p:spPr>
          <a:xfrm>
            <a:off x="6692719"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6569" name="Google Shape;6569;p587"/>
          <p:cNvSpPr txBox="1"/>
          <p:nvPr>
            <p:ph idx="5" type="subTitle"/>
          </p:nvPr>
        </p:nvSpPr>
        <p:spPr>
          <a:xfrm>
            <a:off x="6692700"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570" name="Google Shape;6570;p587"/>
          <p:cNvSpPr txBox="1"/>
          <p:nvPr>
            <p:ph idx="6" type="subTitle"/>
          </p:nvPr>
        </p:nvSpPr>
        <p:spPr>
          <a:xfrm>
            <a:off x="4683081"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6571" name="Google Shape;6571;p587"/>
          <p:cNvSpPr txBox="1"/>
          <p:nvPr>
            <p:ph idx="7" type="subTitle"/>
          </p:nvPr>
        </p:nvSpPr>
        <p:spPr>
          <a:xfrm>
            <a:off x="4683063"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572" name="Google Shape;6572;p587"/>
          <p:cNvSpPr txBox="1"/>
          <p:nvPr>
            <p:ph idx="8" type="subTitle"/>
          </p:nvPr>
        </p:nvSpPr>
        <p:spPr>
          <a:xfrm>
            <a:off x="2673444" y="3044625"/>
            <a:ext cx="1787700" cy="7956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6573" name="Google Shape;6573;p587"/>
          <p:cNvSpPr txBox="1"/>
          <p:nvPr>
            <p:ph idx="9" type="subTitle"/>
          </p:nvPr>
        </p:nvSpPr>
        <p:spPr>
          <a:xfrm>
            <a:off x="2673425" y="2718263"/>
            <a:ext cx="1787700" cy="2844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574" name="Google Shape;6574;p587"/>
          <p:cNvSpPr txBox="1"/>
          <p:nvPr>
            <p:ph idx="1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575" name="Google Shape;6575;p587"/>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576" name="Google Shape;6576;p587"/>
          <p:cNvSpPr txBox="1"/>
          <p:nvPr>
            <p:ph idx="1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left">
  <p:cSld name="CUSTOM_4_4">
    <p:spTree>
      <p:nvGrpSpPr>
        <p:cNvPr id="6577" name="Shape 6577"/>
        <p:cNvGrpSpPr/>
        <p:nvPr/>
      </p:nvGrpSpPr>
      <p:grpSpPr>
        <a:xfrm>
          <a:off x="0" y="0"/>
          <a:ext cx="0" cy="0"/>
          <a:chOff x="0" y="0"/>
          <a:chExt cx="0" cy="0"/>
        </a:xfrm>
      </p:grpSpPr>
      <p:sp>
        <p:nvSpPr>
          <p:cNvPr id="6578" name="Google Shape;6578;p588"/>
          <p:cNvSpPr txBox="1"/>
          <p:nvPr>
            <p:ph idx="1" type="subTitle"/>
          </p:nvPr>
        </p:nvSpPr>
        <p:spPr>
          <a:xfrm>
            <a:off x="663788" y="2519025"/>
            <a:ext cx="2469000" cy="1485300"/>
          </a:xfrm>
          <a:prstGeom prst="rect">
            <a:avLst/>
          </a:prstGeom>
        </p:spPr>
        <p:txBody>
          <a:bodyPr anchorCtr="0" anchor="t" bIns="0" lIns="0" spcFirstLastPara="1" rIns="0" wrap="square" tIns="0">
            <a:noAutofit/>
          </a:bodyPr>
          <a:lstStyle>
            <a:lvl1pPr lvl="0" rtl="0">
              <a:lnSpc>
                <a:spcPct val="150000"/>
              </a:lnSpc>
              <a:spcBef>
                <a:spcPts val="0"/>
              </a:spcBef>
              <a:spcAft>
                <a:spcPts val="0"/>
              </a:spcAft>
              <a:buNone/>
              <a:defRPr>
                <a:solidFill>
                  <a:schemeClr val="accent1"/>
                </a:solidFill>
              </a:defRPr>
            </a:lvl1pPr>
            <a:lvl2pPr lvl="1" rtl="0">
              <a:lnSpc>
                <a:spcPct val="150000"/>
              </a:lnSpc>
              <a:spcBef>
                <a:spcPts val="400"/>
              </a:spcBef>
              <a:spcAft>
                <a:spcPts val="0"/>
              </a:spcAft>
              <a:buNone/>
              <a:defRPr>
                <a:solidFill>
                  <a:schemeClr val="accent1"/>
                </a:solidFill>
              </a:defRPr>
            </a:lvl2pPr>
            <a:lvl3pPr lvl="2" rtl="0">
              <a:lnSpc>
                <a:spcPct val="150000"/>
              </a:lnSpc>
              <a:spcBef>
                <a:spcPts val="400"/>
              </a:spcBef>
              <a:spcAft>
                <a:spcPts val="0"/>
              </a:spcAft>
              <a:buNone/>
              <a:defRPr>
                <a:solidFill>
                  <a:schemeClr val="accent1"/>
                </a:solidFill>
              </a:defRPr>
            </a:lvl3pPr>
            <a:lvl4pPr lvl="3" rtl="0">
              <a:lnSpc>
                <a:spcPct val="150000"/>
              </a:lnSpc>
              <a:spcBef>
                <a:spcPts val="400"/>
              </a:spcBef>
              <a:spcAft>
                <a:spcPts val="0"/>
              </a:spcAft>
              <a:buNone/>
              <a:defRPr>
                <a:solidFill>
                  <a:schemeClr val="accent1"/>
                </a:solidFill>
              </a:defRPr>
            </a:lvl4pPr>
            <a:lvl5pPr lvl="4" rtl="0">
              <a:lnSpc>
                <a:spcPct val="150000"/>
              </a:lnSpc>
              <a:spcBef>
                <a:spcPts val="400"/>
              </a:spcBef>
              <a:spcAft>
                <a:spcPts val="0"/>
              </a:spcAft>
              <a:buNone/>
              <a:defRPr>
                <a:solidFill>
                  <a:schemeClr val="accent1"/>
                </a:solidFill>
              </a:defRPr>
            </a:lvl5pPr>
            <a:lvl6pPr lvl="5" rtl="0">
              <a:lnSpc>
                <a:spcPct val="150000"/>
              </a:lnSpc>
              <a:spcBef>
                <a:spcPts val="400"/>
              </a:spcBef>
              <a:spcAft>
                <a:spcPts val="0"/>
              </a:spcAft>
              <a:buNone/>
              <a:defRPr>
                <a:solidFill>
                  <a:schemeClr val="accent1"/>
                </a:solidFill>
              </a:defRPr>
            </a:lvl6pPr>
            <a:lvl7pPr lvl="6" rtl="0">
              <a:lnSpc>
                <a:spcPct val="150000"/>
              </a:lnSpc>
              <a:spcBef>
                <a:spcPts val="400"/>
              </a:spcBef>
              <a:spcAft>
                <a:spcPts val="0"/>
              </a:spcAft>
              <a:buNone/>
              <a:defRPr>
                <a:solidFill>
                  <a:schemeClr val="accent1"/>
                </a:solidFill>
              </a:defRPr>
            </a:lvl7pPr>
            <a:lvl8pPr lvl="7" rtl="0">
              <a:lnSpc>
                <a:spcPct val="150000"/>
              </a:lnSpc>
              <a:spcBef>
                <a:spcPts val="400"/>
              </a:spcBef>
              <a:spcAft>
                <a:spcPts val="0"/>
              </a:spcAft>
              <a:buNone/>
              <a:defRPr>
                <a:solidFill>
                  <a:schemeClr val="accent1"/>
                </a:solidFill>
              </a:defRPr>
            </a:lvl8pPr>
            <a:lvl9pPr lvl="8" rtl="0">
              <a:lnSpc>
                <a:spcPct val="150000"/>
              </a:lnSpc>
              <a:spcBef>
                <a:spcPts val="400"/>
              </a:spcBef>
              <a:spcAft>
                <a:spcPts val="400"/>
              </a:spcAft>
              <a:buNone/>
              <a:defRPr>
                <a:solidFill>
                  <a:schemeClr val="accent1"/>
                </a:solidFill>
              </a:defRPr>
            </a:lvl9pPr>
          </a:lstStyle>
          <a:p/>
        </p:txBody>
      </p:sp>
      <p:sp>
        <p:nvSpPr>
          <p:cNvPr id="6579" name="Google Shape;6579;p588"/>
          <p:cNvSpPr txBox="1"/>
          <p:nvPr>
            <p:ph type="title"/>
          </p:nvPr>
        </p:nvSpPr>
        <p:spPr>
          <a:xfrm>
            <a:off x="663788" y="930525"/>
            <a:ext cx="3086100" cy="1485300"/>
          </a:xfrm>
          <a:prstGeom prst="rect">
            <a:avLst/>
          </a:prstGeom>
        </p:spPr>
        <p:txBody>
          <a:bodyPr anchorCtr="0" anchor="t" bIns="0" lIns="0" spcFirstLastPara="1" rIns="0" wrap="square" tIns="0">
            <a:noAutofit/>
          </a:bodyPr>
          <a:lstStyle>
            <a:lvl1pPr lvl="0" rtl="0">
              <a:lnSpc>
                <a:spcPct val="140000"/>
              </a:lnSpc>
              <a:spcBef>
                <a:spcPts val="0"/>
              </a:spcBef>
              <a:spcAft>
                <a:spcPts val="0"/>
              </a:spcAft>
              <a:buNone/>
              <a:defRPr sz="1800"/>
            </a:lvl1pPr>
            <a:lvl2pPr lvl="1" rtl="0">
              <a:lnSpc>
                <a:spcPct val="140000"/>
              </a:lnSpc>
              <a:spcBef>
                <a:spcPts val="0"/>
              </a:spcBef>
              <a:spcAft>
                <a:spcPts val="0"/>
              </a:spcAft>
              <a:buNone/>
              <a:defRPr sz="1800"/>
            </a:lvl2pPr>
            <a:lvl3pPr lvl="2" rtl="0">
              <a:lnSpc>
                <a:spcPct val="140000"/>
              </a:lnSpc>
              <a:spcBef>
                <a:spcPts val="0"/>
              </a:spcBef>
              <a:spcAft>
                <a:spcPts val="0"/>
              </a:spcAft>
              <a:buNone/>
              <a:defRPr sz="1800"/>
            </a:lvl3pPr>
            <a:lvl4pPr lvl="3" rtl="0">
              <a:lnSpc>
                <a:spcPct val="140000"/>
              </a:lnSpc>
              <a:spcBef>
                <a:spcPts val="0"/>
              </a:spcBef>
              <a:spcAft>
                <a:spcPts val="0"/>
              </a:spcAft>
              <a:buNone/>
              <a:defRPr sz="1800"/>
            </a:lvl4pPr>
            <a:lvl5pPr lvl="4" rtl="0">
              <a:lnSpc>
                <a:spcPct val="140000"/>
              </a:lnSpc>
              <a:spcBef>
                <a:spcPts val="0"/>
              </a:spcBef>
              <a:spcAft>
                <a:spcPts val="0"/>
              </a:spcAft>
              <a:buNone/>
              <a:defRPr sz="1800"/>
            </a:lvl5pPr>
            <a:lvl6pPr lvl="5" rtl="0">
              <a:lnSpc>
                <a:spcPct val="140000"/>
              </a:lnSpc>
              <a:spcBef>
                <a:spcPts val="0"/>
              </a:spcBef>
              <a:spcAft>
                <a:spcPts val="0"/>
              </a:spcAft>
              <a:buNone/>
              <a:defRPr sz="1800"/>
            </a:lvl6pPr>
            <a:lvl7pPr lvl="6" rtl="0">
              <a:lnSpc>
                <a:spcPct val="140000"/>
              </a:lnSpc>
              <a:spcBef>
                <a:spcPts val="0"/>
              </a:spcBef>
              <a:spcAft>
                <a:spcPts val="0"/>
              </a:spcAft>
              <a:buNone/>
              <a:defRPr sz="1800"/>
            </a:lvl7pPr>
            <a:lvl8pPr lvl="7" rtl="0">
              <a:lnSpc>
                <a:spcPct val="140000"/>
              </a:lnSpc>
              <a:spcBef>
                <a:spcPts val="0"/>
              </a:spcBef>
              <a:spcAft>
                <a:spcPts val="0"/>
              </a:spcAft>
              <a:buNone/>
              <a:defRPr sz="1800"/>
            </a:lvl8pPr>
            <a:lvl9pPr lvl="8" rtl="0">
              <a:lnSpc>
                <a:spcPct val="140000"/>
              </a:lnSpc>
              <a:spcBef>
                <a:spcPts val="0"/>
              </a:spcBef>
              <a:spcAft>
                <a:spcPts val="0"/>
              </a:spcAft>
              <a:buNone/>
              <a:defRPr sz="1800"/>
            </a:lvl9pPr>
          </a:lstStyle>
          <a:p/>
        </p:txBody>
      </p:sp>
      <p:sp>
        <p:nvSpPr>
          <p:cNvPr id="6580" name="Google Shape;6580;p588"/>
          <p:cNvSpPr txBox="1"/>
          <p:nvPr>
            <p:ph idx="2"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cxnSp>
        <p:nvCxnSpPr>
          <p:cNvPr id="6581" name="Google Shape;6581;p588"/>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582" name="Google Shape;6582;p588"/>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583" name="Google Shape;6583;p58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584" name="Google Shape;6584;p588"/>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585" name="Google Shape;6585;p588"/>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586" name="Google Shape;6586;p588"/>
          <p:cNvSpPr txBox="1"/>
          <p:nvPr>
            <p:ph idx="4" type="subTitle"/>
          </p:nvPr>
        </p:nvSpPr>
        <p:spPr>
          <a:xfrm>
            <a:off x="5143013" y="1233038"/>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6587" name="Google Shape;6587;p588"/>
          <p:cNvSpPr txBox="1"/>
          <p:nvPr>
            <p:ph idx="5" type="subTitle"/>
          </p:nvPr>
        </p:nvSpPr>
        <p:spPr>
          <a:xfrm>
            <a:off x="5143013" y="930525"/>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588" name="Google Shape;6588;p588"/>
          <p:cNvSpPr txBox="1"/>
          <p:nvPr>
            <p:ph idx="6" type="subTitle"/>
          </p:nvPr>
        </p:nvSpPr>
        <p:spPr>
          <a:xfrm>
            <a:off x="5143013" y="2373094"/>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6589" name="Google Shape;6589;p588"/>
          <p:cNvSpPr txBox="1"/>
          <p:nvPr>
            <p:ph idx="7" type="subTitle"/>
          </p:nvPr>
        </p:nvSpPr>
        <p:spPr>
          <a:xfrm>
            <a:off x="5143013" y="2070581"/>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590" name="Google Shape;6590;p588"/>
          <p:cNvSpPr txBox="1"/>
          <p:nvPr>
            <p:ph idx="8" type="subTitle"/>
          </p:nvPr>
        </p:nvSpPr>
        <p:spPr>
          <a:xfrm>
            <a:off x="5143013" y="3513150"/>
            <a:ext cx="3495600" cy="6648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400"/>
              </a:spcBef>
              <a:spcAft>
                <a:spcPts val="0"/>
              </a:spcAft>
              <a:buNone/>
              <a:defRPr sz="1100"/>
            </a:lvl2pPr>
            <a:lvl3pPr lvl="2" rtl="0">
              <a:spcBef>
                <a:spcPts val="400"/>
              </a:spcBef>
              <a:spcAft>
                <a:spcPts val="0"/>
              </a:spcAft>
              <a:buNone/>
              <a:defRPr sz="1100"/>
            </a:lvl3pPr>
            <a:lvl4pPr lvl="3" rtl="0">
              <a:spcBef>
                <a:spcPts val="400"/>
              </a:spcBef>
              <a:spcAft>
                <a:spcPts val="0"/>
              </a:spcAft>
              <a:buNone/>
              <a:defRPr sz="1100"/>
            </a:lvl4pPr>
            <a:lvl5pPr lvl="4" rtl="0">
              <a:spcBef>
                <a:spcPts val="400"/>
              </a:spcBef>
              <a:spcAft>
                <a:spcPts val="0"/>
              </a:spcAft>
              <a:buNone/>
              <a:defRPr sz="1100"/>
            </a:lvl5pPr>
            <a:lvl6pPr lvl="5" rtl="0">
              <a:spcBef>
                <a:spcPts val="400"/>
              </a:spcBef>
              <a:spcAft>
                <a:spcPts val="0"/>
              </a:spcAft>
              <a:buNone/>
              <a:defRPr sz="1100"/>
            </a:lvl6pPr>
            <a:lvl7pPr lvl="6" rtl="0">
              <a:spcBef>
                <a:spcPts val="400"/>
              </a:spcBef>
              <a:spcAft>
                <a:spcPts val="0"/>
              </a:spcAft>
              <a:buNone/>
              <a:defRPr sz="1100"/>
            </a:lvl7pPr>
            <a:lvl8pPr lvl="7" rtl="0">
              <a:spcBef>
                <a:spcPts val="400"/>
              </a:spcBef>
              <a:spcAft>
                <a:spcPts val="0"/>
              </a:spcAft>
              <a:buNone/>
              <a:defRPr sz="1100"/>
            </a:lvl8pPr>
            <a:lvl9pPr lvl="8" rtl="0">
              <a:spcBef>
                <a:spcPts val="400"/>
              </a:spcBef>
              <a:spcAft>
                <a:spcPts val="400"/>
              </a:spcAft>
              <a:buNone/>
              <a:defRPr sz="1100"/>
            </a:lvl9pPr>
          </a:lstStyle>
          <a:p/>
        </p:txBody>
      </p:sp>
      <p:sp>
        <p:nvSpPr>
          <p:cNvPr id="6591" name="Google Shape;6591;p588"/>
          <p:cNvSpPr txBox="1"/>
          <p:nvPr>
            <p:ph idx="9" type="subTitle"/>
          </p:nvPr>
        </p:nvSpPr>
        <p:spPr>
          <a:xfrm>
            <a:off x="5143013" y="3210638"/>
            <a:ext cx="3495600" cy="260400"/>
          </a:xfrm>
          <a:prstGeom prst="rect">
            <a:avLst/>
          </a:prstGeom>
        </p:spPr>
        <p:txBody>
          <a:bodyPr anchorCtr="0" anchor="b" bIns="0" lIns="0" spcFirstLastPara="1" rIns="0" wrap="square" tIns="0">
            <a:noAutofit/>
          </a:bodyPr>
          <a:lstStyle>
            <a:lvl1pPr lvl="0"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lank">
  <p:cSld name="title, blank">
    <p:spTree>
      <p:nvGrpSpPr>
        <p:cNvPr id="797" name="Shape 797"/>
        <p:cNvGrpSpPr/>
        <p:nvPr/>
      </p:nvGrpSpPr>
      <p:grpSpPr>
        <a:xfrm>
          <a:off x="0" y="0"/>
          <a:ext cx="0" cy="0"/>
          <a:chOff x="0" y="0"/>
          <a:chExt cx="0" cy="0"/>
        </a:xfrm>
      </p:grpSpPr>
      <p:sp>
        <p:nvSpPr>
          <p:cNvPr id="798" name="Google Shape;798;p60"/>
          <p:cNvSpPr txBox="1"/>
          <p:nvPr>
            <p:ph type="title"/>
          </p:nvPr>
        </p:nvSpPr>
        <p:spPr>
          <a:xfrm>
            <a:off x="210312" y="201168"/>
            <a:ext cx="4142400" cy="8046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2600"/>
              <a:buNone/>
              <a:defRPr/>
            </a:lvl1pPr>
            <a:lvl2pPr lvl="1" rtl="0" algn="l">
              <a:lnSpc>
                <a:spcPct val="90000"/>
              </a:lnSpc>
              <a:spcBef>
                <a:spcPts val="0"/>
              </a:spcBef>
              <a:spcAft>
                <a:spcPts val="0"/>
              </a:spcAft>
              <a:buSzPts val="2600"/>
              <a:buNone/>
              <a:defRPr/>
            </a:lvl2pPr>
            <a:lvl3pPr lvl="2" rtl="0" algn="l">
              <a:lnSpc>
                <a:spcPct val="90000"/>
              </a:lnSpc>
              <a:spcBef>
                <a:spcPts val="0"/>
              </a:spcBef>
              <a:spcAft>
                <a:spcPts val="0"/>
              </a:spcAft>
              <a:buSzPts val="2600"/>
              <a:buNone/>
              <a:defRPr/>
            </a:lvl3pPr>
            <a:lvl4pPr lvl="3" rtl="0" algn="l">
              <a:lnSpc>
                <a:spcPct val="90000"/>
              </a:lnSpc>
              <a:spcBef>
                <a:spcPts val="0"/>
              </a:spcBef>
              <a:spcAft>
                <a:spcPts val="0"/>
              </a:spcAft>
              <a:buSzPts val="2600"/>
              <a:buNone/>
              <a:defRPr/>
            </a:lvl4pPr>
            <a:lvl5pPr lvl="4" rtl="0" algn="l">
              <a:lnSpc>
                <a:spcPct val="90000"/>
              </a:lnSpc>
              <a:spcBef>
                <a:spcPts val="0"/>
              </a:spcBef>
              <a:spcAft>
                <a:spcPts val="0"/>
              </a:spcAft>
              <a:buSzPts val="2600"/>
              <a:buNone/>
              <a:defRPr/>
            </a:lvl5pPr>
            <a:lvl6pPr lvl="5" rtl="0" algn="l">
              <a:lnSpc>
                <a:spcPct val="90000"/>
              </a:lnSpc>
              <a:spcBef>
                <a:spcPts val="0"/>
              </a:spcBef>
              <a:spcAft>
                <a:spcPts val="0"/>
              </a:spcAft>
              <a:buSzPts val="2600"/>
              <a:buNone/>
              <a:defRPr/>
            </a:lvl6pPr>
            <a:lvl7pPr lvl="6" rtl="0" algn="l">
              <a:lnSpc>
                <a:spcPct val="90000"/>
              </a:lnSpc>
              <a:spcBef>
                <a:spcPts val="0"/>
              </a:spcBef>
              <a:spcAft>
                <a:spcPts val="0"/>
              </a:spcAft>
              <a:buSzPts val="2600"/>
              <a:buNone/>
              <a:defRPr/>
            </a:lvl7pPr>
            <a:lvl8pPr lvl="7" rtl="0" algn="l">
              <a:lnSpc>
                <a:spcPct val="90000"/>
              </a:lnSpc>
              <a:spcBef>
                <a:spcPts val="0"/>
              </a:spcBef>
              <a:spcAft>
                <a:spcPts val="0"/>
              </a:spcAft>
              <a:buSzPts val="2600"/>
              <a:buNone/>
              <a:defRPr/>
            </a:lvl8pPr>
            <a:lvl9pPr lvl="8" rtl="0" algn="l">
              <a:lnSpc>
                <a:spcPct val="90000"/>
              </a:lnSpc>
              <a:spcBef>
                <a:spcPts val="0"/>
              </a:spcBef>
              <a:spcAft>
                <a:spcPts val="0"/>
              </a:spcAft>
              <a:buSzPts val="2600"/>
              <a:buNone/>
              <a:defRPr/>
            </a:lvl9pPr>
          </a:lstStyle>
          <a:p/>
        </p:txBody>
      </p:sp>
      <p:sp>
        <p:nvSpPr>
          <p:cNvPr id="799" name="Google Shape;799;p60"/>
          <p:cNvSpPr txBox="1"/>
          <p:nvPr>
            <p:ph idx="11" type="ftr"/>
          </p:nvPr>
        </p:nvSpPr>
        <p:spPr>
          <a:xfrm>
            <a:off x="228666" y="4787900"/>
            <a:ext cx="4114800" cy="1668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chemeClr val="dk1"/>
              </a:buClr>
              <a:buSzPts val="1800"/>
              <a:buChar char="●"/>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800" name="Google Shape;800;p60"/>
          <p:cNvSpPr txBox="1"/>
          <p:nvPr>
            <p:ph idx="12" type="sldNum"/>
          </p:nvPr>
        </p:nvSpPr>
        <p:spPr>
          <a:xfrm>
            <a:off x="7086601" y="4787900"/>
            <a:ext cx="1828800" cy="166800"/>
          </a:xfrm>
          <a:prstGeom prst="rect">
            <a:avLst/>
          </a:prstGeom>
          <a:noFill/>
          <a:ln>
            <a:noFill/>
          </a:ln>
        </p:spPr>
        <p:txBody>
          <a:bodyPr anchorCtr="0" anchor="ctr" bIns="0" lIns="0" spcFirstLastPara="1" rIns="0" wrap="square" tIns="0">
            <a:noAutofit/>
          </a:bodyPr>
          <a:lstStyle>
            <a:lvl1pPr indent="0" lvl="0" marL="0" rtl="0" algn="r">
              <a:spcBef>
                <a:spcPts val="0"/>
              </a:spcBef>
              <a:buNone/>
              <a:defRPr sz="1100"/>
            </a:lvl1pPr>
            <a:lvl2pPr indent="0" lvl="1" marL="0" rtl="0" algn="r">
              <a:spcBef>
                <a:spcPts val="0"/>
              </a:spcBef>
              <a:buNone/>
              <a:defRPr sz="1100"/>
            </a:lvl2pPr>
            <a:lvl3pPr indent="0" lvl="2" marL="0" rtl="0" algn="r">
              <a:spcBef>
                <a:spcPts val="0"/>
              </a:spcBef>
              <a:buNone/>
              <a:defRPr sz="1100"/>
            </a:lvl3pPr>
            <a:lvl4pPr indent="0" lvl="3" marL="0" rtl="0" algn="r">
              <a:spcBef>
                <a:spcPts val="0"/>
              </a:spcBef>
              <a:buNone/>
              <a:defRPr sz="1100"/>
            </a:lvl4pPr>
            <a:lvl5pPr indent="0" lvl="4" marL="0" rtl="0" algn="r">
              <a:spcBef>
                <a:spcPts val="0"/>
              </a:spcBef>
              <a:buNone/>
              <a:defRPr sz="1100"/>
            </a:lvl5pPr>
            <a:lvl6pPr indent="0" lvl="5" marL="0" rtl="0" algn="r">
              <a:spcBef>
                <a:spcPts val="0"/>
              </a:spcBef>
              <a:buNone/>
              <a:defRPr sz="1100"/>
            </a:lvl6pPr>
            <a:lvl7pPr indent="0" lvl="6" marL="0" rtl="0" algn="r">
              <a:spcBef>
                <a:spcPts val="0"/>
              </a:spcBef>
              <a:buNone/>
              <a:defRPr sz="1100"/>
            </a:lvl7pPr>
            <a:lvl8pPr indent="0" lvl="7" marL="0" rtl="0" algn="r">
              <a:spcBef>
                <a:spcPts val="0"/>
              </a:spcBef>
              <a:buNone/>
              <a:defRPr sz="1100"/>
            </a:lvl8pPr>
            <a:lvl9pPr indent="0" lvl="8" marL="0" rtl="0" algn="r">
              <a:spcBef>
                <a:spcPts val="0"/>
              </a:spcBef>
              <a:buNone/>
              <a:defRPr sz="11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hree column">
  <p:cSld name="CUSTOM_4_3">
    <p:spTree>
      <p:nvGrpSpPr>
        <p:cNvPr id="6592" name="Shape 6592"/>
        <p:cNvGrpSpPr/>
        <p:nvPr/>
      </p:nvGrpSpPr>
      <p:grpSpPr>
        <a:xfrm>
          <a:off x="0" y="0"/>
          <a:ext cx="0" cy="0"/>
          <a:chOff x="0" y="0"/>
          <a:chExt cx="0" cy="0"/>
        </a:xfrm>
      </p:grpSpPr>
      <p:cxnSp>
        <p:nvCxnSpPr>
          <p:cNvPr id="6593" name="Google Shape;6593;p589"/>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594" name="Google Shape;6594;p589"/>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595" name="Google Shape;6595;p589"/>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596" name="Google Shape;6596;p58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597" name="Google Shape;6597;p589"/>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cxnSp>
        <p:nvCxnSpPr>
          <p:cNvPr id="6598" name="Google Shape;6598;p589"/>
          <p:cNvCxnSpPr/>
          <p:nvPr/>
        </p:nvCxnSpPr>
        <p:spPr>
          <a:xfrm>
            <a:off x="3229613" y="3172294"/>
            <a:ext cx="0" cy="1168200"/>
          </a:xfrm>
          <a:prstGeom prst="straightConnector1">
            <a:avLst/>
          </a:prstGeom>
          <a:noFill/>
          <a:ln cap="flat" cmpd="sng" w="9525">
            <a:solidFill>
              <a:schemeClr val="dk2"/>
            </a:solidFill>
            <a:prstDash val="dot"/>
            <a:round/>
            <a:headEnd len="med" w="med" type="none"/>
            <a:tailEnd len="med" w="med" type="none"/>
          </a:ln>
        </p:spPr>
      </p:cxnSp>
      <p:cxnSp>
        <p:nvCxnSpPr>
          <p:cNvPr id="6599" name="Google Shape;6599;p589"/>
          <p:cNvCxnSpPr/>
          <p:nvPr/>
        </p:nvCxnSpPr>
        <p:spPr>
          <a:xfrm>
            <a:off x="5914388" y="3172294"/>
            <a:ext cx="0" cy="1168200"/>
          </a:xfrm>
          <a:prstGeom prst="straightConnector1">
            <a:avLst/>
          </a:prstGeom>
          <a:noFill/>
          <a:ln cap="flat" cmpd="sng" w="9525">
            <a:solidFill>
              <a:schemeClr val="dk2"/>
            </a:solidFill>
            <a:prstDash val="dot"/>
            <a:round/>
            <a:headEnd len="med" w="med" type="none"/>
            <a:tailEnd len="med" w="med" type="none"/>
          </a:ln>
        </p:spPr>
      </p:cxnSp>
      <p:sp>
        <p:nvSpPr>
          <p:cNvPr id="6600" name="Google Shape;6600;p589"/>
          <p:cNvSpPr txBox="1"/>
          <p:nvPr>
            <p:ph idx="2" type="subTitle"/>
          </p:nvPr>
        </p:nvSpPr>
        <p:spPr>
          <a:xfrm>
            <a:off x="3351225"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601" name="Google Shape;6601;p589"/>
          <p:cNvSpPr txBox="1"/>
          <p:nvPr>
            <p:ph idx="3" type="subTitle"/>
          </p:nvPr>
        </p:nvSpPr>
        <p:spPr>
          <a:xfrm>
            <a:off x="3351300"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6602" name="Google Shape;6602;p589"/>
          <p:cNvSpPr txBox="1"/>
          <p:nvPr>
            <p:ph idx="4" type="subTitle"/>
          </p:nvPr>
        </p:nvSpPr>
        <p:spPr>
          <a:xfrm>
            <a:off x="603600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603" name="Google Shape;6603;p589"/>
          <p:cNvSpPr txBox="1"/>
          <p:nvPr>
            <p:ph idx="5" type="subTitle"/>
          </p:nvPr>
        </p:nvSpPr>
        <p:spPr>
          <a:xfrm>
            <a:off x="603607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6604" name="Google Shape;6604;p589"/>
          <p:cNvSpPr txBox="1"/>
          <p:nvPr>
            <p:ph idx="6" type="subTitle"/>
          </p:nvPr>
        </p:nvSpPr>
        <p:spPr>
          <a:xfrm>
            <a:off x="666450" y="3172294"/>
            <a:ext cx="2441400" cy="241500"/>
          </a:xfrm>
          <a:prstGeom prst="rect">
            <a:avLst/>
          </a:prstGeom>
        </p:spPr>
        <p:txBody>
          <a:bodyPr anchorCtr="0" anchor="b" bIns="0" lIns="0" spcFirstLastPara="1" rIns="0" wrap="square" tIns="0">
            <a:noAutofit/>
          </a:bodyPr>
          <a:lstStyle>
            <a:lvl1pPr lvl="0"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1pPr>
            <a:lvl2pPr lvl="1"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2pPr>
            <a:lvl3pPr lvl="2"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3pPr>
            <a:lvl4pPr lvl="3"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4pPr>
            <a:lvl5pPr lvl="4"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5pPr>
            <a:lvl6pPr lvl="5"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6pPr>
            <a:lvl7pPr lvl="6"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7pPr>
            <a:lvl8pPr lvl="7"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8pPr>
            <a:lvl9pPr lvl="8" rtl="0" algn="ctr">
              <a:lnSpc>
                <a:spcPct val="114000"/>
              </a:lnSpc>
              <a:spcBef>
                <a:spcPts val="0"/>
              </a:spcBef>
              <a:spcAft>
                <a:spcPts val="0"/>
              </a:spcAft>
              <a:buNone/>
              <a:defRPr sz="1100">
                <a:solidFill>
                  <a:schemeClr val="accent1"/>
                </a:solidFill>
                <a:latin typeface="Red Hat Display Medium"/>
                <a:ea typeface="Red Hat Display Medium"/>
                <a:cs typeface="Red Hat Display Medium"/>
                <a:sym typeface="Red Hat Display Medium"/>
              </a:defRPr>
            </a:lvl9pPr>
          </a:lstStyle>
          <a:p/>
        </p:txBody>
      </p:sp>
      <p:sp>
        <p:nvSpPr>
          <p:cNvPr id="6605" name="Google Shape;6605;p589"/>
          <p:cNvSpPr txBox="1"/>
          <p:nvPr>
            <p:ph idx="7" type="subTitle"/>
          </p:nvPr>
        </p:nvSpPr>
        <p:spPr>
          <a:xfrm>
            <a:off x="666525" y="3539213"/>
            <a:ext cx="2441400" cy="686400"/>
          </a:xfrm>
          <a:prstGeom prst="rect">
            <a:avLst/>
          </a:prstGeom>
        </p:spPr>
        <p:txBody>
          <a:bodyPr anchorCtr="0" anchor="t" bIns="0" lIns="0" spcFirstLastPara="1" rIns="0" wrap="square" tIns="0">
            <a:noAutofit/>
          </a:bodyPr>
          <a:lstStyle>
            <a:lvl1pPr lvl="0" rtl="0" algn="ctr">
              <a:spcBef>
                <a:spcPts val="0"/>
              </a:spcBef>
              <a:spcAft>
                <a:spcPts val="0"/>
              </a:spcAft>
              <a:buNone/>
              <a:defRPr sz="1100"/>
            </a:lvl1pPr>
            <a:lvl2pPr lvl="1" rtl="0" algn="ctr">
              <a:spcBef>
                <a:spcPts val="400"/>
              </a:spcBef>
              <a:spcAft>
                <a:spcPts val="0"/>
              </a:spcAft>
              <a:buNone/>
              <a:defRPr sz="1100"/>
            </a:lvl2pPr>
            <a:lvl3pPr lvl="2" rtl="0" algn="ctr">
              <a:spcBef>
                <a:spcPts val="400"/>
              </a:spcBef>
              <a:spcAft>
                <a:spcPts val="0"/>
              </a:spcAft>
              <a:buNone/>
              <a:defRPr sz="1100"/>
            </a:lvl3pPr>
            <a:lvl4pPr lvl="3" rtl="0" algn="ctr">
              <a:spcBef>
                <a:spcPts val="400"/>
              </a:spcBef>
              <a:spcAft>
                <a:spcPts val="0"/>
              </a:spcAft>
              <a:buNone/>
              <a:defRPr sz="1100"/>
            </a:lvl4pPr>
            <a:lvl5pPr lvl="4" rtl="0" algn="ctr">
              <a:spcBef>
                <a:spcPts val="400"/>
              </a:spcBef>
              <a:spcAft>
                <a:spcPts val="0"/>
              </a:spcAft>
              <a:buNone/>
              <a:defRPr sz="1100"/>
            </a:lvl5pPr>
            <a:lvl6pPr lvl="5" rtl="0" algn="ctr">
              <a:spcBef>
                <a:spcPts val="400"/>
              </a:spcBef>
              <a:spcAft>
                <a:spcPts val="0"/>
              </a:spcAft>
              <a:buNone/>
              <a:defRPr sz="1100"/>
            </a:lvl6pPr>
            <a:lvl7pPr lvl="6" rtl="0" algn="ctr">
              <a:spcBef>
                <a:spcPts val="400"/>
              </a:spcBef>
              <a:spcAft>
                <a:spcPts val="0"/>
              </a:spcAft>
              <a:buNone/>
              <a:defRPr sz="1100"/>
            </a:lvl7pPr>
            <a:lvl8pPr lvl="7" rtl="0" algn="ctr">
              <a:spcBef>
                <a:spcPts val="400"/>
              </a:spcBef>
              <a:spcAft>
                <a:spcPts val="0"/>
              </a:spcAft>
              <a:buNone/>
              <a:defRPr sz="1100"/>
            </a:lvl8pPr>
            <a:lvl9pPr lvl="8" rtl="0" algn="ctr">
              <a:spcBef>
                <a:spcPts val="400"/>
              </a:spcBef>
              <a:spcAft>
                <a:spcPts val="400"/>
              </a:spcAft>
              <a:buNone/>
              <a:defRPr sz="1100"/>
            </a:lvl9pPr>
          </a:lstStyle>
          <a:p/>
        </p:txBody>
      </p:sp>
      <p:sp>
        <p:nvSpPr>
          <p:cNvPr id="6606" name="Google Shape;6606;p589"/>
          <p:cNvSpPr txBox="1"/>
          <p:nvPr>
            <p:ph idx="8"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607" name="Google Shape;6607;p589"/>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608" name="Google Shape;6608;p589"/>
          <p:cNvSpPr txBox="1"/>
          <p:nvPr>
            <p:ph idx="9"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image left">
  <p:cSld name="CUSTOM_4_2">
    <p:spTree>
      <p:nvGrpSpPr>
        <p:cNvPr id="6609" name="Shape 6609"/>
        <p:cNvGrpSpPr/>
        <p:nvPr/>
      </p:nvGrpSpPr>
      <p:grpSpPr>
        <a:xfrm>
          <a:off x="0" y="0"/>
          <a:ext cx="0" cy="0"/>
          <a:chOff x="0" y="0"/>
          <a:chExt cx="0" cy="0"/>
        </a:xfrm>
      </p:grpSpPr>
      <p:cxnSp>
        <p:nvCxnSpPr>
          <p:cNvPr id="6610" name="Google Shape;6610;p590"/>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611" name="Google Shape;6611;p590"/>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612" name="Google Shape;6612;p59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613" name="Google Shape;6613;p590"/>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614" name="Google Shape;6614;p590"/>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615" name="Google Shape;6615;p590"/>
          <p:cNvSpPr txBox="1"/>
          <p:nvPr>
            <p:ph idx="2" type="subTitle"/>
          </p:nvPr>
        </p:nvSpPr>
        <p:spPr>
          <a:xfrm>
            <a:off x="4246556" y="1904438"/>
            <a:ext cx="4114800" cy="2376600"/>
          </a:xfrm>
          <a:prstGeom prst="rect">
            <a:avLst/>
          </a:prstGeom>
        </p:spPr>
        <p:txBody>
          <a:bodyPr anchorCtr="0" anchor="t" bIns="0" lIns="0" spcFirstLastPara="1" rIns="0" wrap="square" tIns="0">
            <a:noAutofit/>
          </a:bodyPr>
          <a:lstStyle>
            <a:lvl1pPr lvl="0" rtl="0">
              <a:lnSpc>
                <a:spcPct val="113000"/>
              </a:lnSpc>
              <a:spcBef>
                <a:spcPts val="0"/>
              </a:spcBef>
              <a:spcAft>
                <a:spcPts val="0"/>
              </a:spcAft>
              <a:buNone/>
              <a:defRPr/>
            </a:lvl1pPr>
            <a:lvl2pPr lvl="1" rtl="0">
              <a:lnSpc>
                <a:spcPct val="113000"/>
              </a:lnSpc>
              <a:spcBef>
                <a:spcPts val="1500"/>
              </a:spcBef>
              <a:spcAft>
                <a:spcPts val="0"/>
              </a:spcAft>
              <a:buNone/>
              <a:defRPr/>
            </a:lvl2pPr>
            <a:lvl3pPr lvl="2" rtl="0">
              <a:lnSpc>
                <a:spcPct val="113000"/>
              </a:lnSpc>
              <a:spcBef>
                <a:spcPts val="1500"/>
              </a:spcBef>
              <a:spcAft>
                <a:spcPts val="0"/>
              </a:spcAft>
              <a:buNone/>
              <a:defRPr/>
            </a:lvl3pPr>
            <a:lvl4pPr lvl="3" rtl="0">
              <a:lnSpc>
                <a:spcPct val="113000"/>
              </a:lnSpc>
              <a:spcBef>
                <a:spcPts val="1500"/>
              </a:spcBef>
              <a:spcAft>
                <a:spcPts val="0"/>
              </a:spcAft>
              <a:buNone/>
              <a:defRPr/>
            </a:lvl4pPr>
            <a:lvl5pPr lvl="4" rtl="0">
              <a:lnSpc>
                <a:spcPct val="113000"/>
              </a:lnSpc>
              <a:spcBef>
                <a:spcPts val="1500"/>
              </a:spcBef>
              <a:spcAft>
                <a:spcPts val="0"/>
              </a:spcAft>
              <a:buNone/>
              <a:defRPr/>
            </a:lvl5pPr>
            <a:lvl6pPr lvl="5" rtl="0">
              <a:lnSpc>
                <a:spcPct val="113000"/>
              </a:lnSpc>
              <a:spcBef>
                <a:spcPts val="1500"/>
              </a:spcBef>
              <a:spcAft>
                <a:spcPts val="0"/>
              </a:spcAft>
              <a:buNone/>
              <a:defRPr/>
            </a:lvl6pPr>
            <a:lvl7pPr lvl="6" rtl="0">
              <a:lnSpc>
                <a:spcPct val="113000"/>
              </a:lnSpc>
              <a:spcBef>
                <a:spcPts val="1500"/>
              </a:spcBef>
              <a:spcAft>
                <a:spcPts val="0"/>
              </a:spcAft>
              <a:buNone/>
              <a:defRPr/>
            </a:lvl7pPr>
            <a:lvl8pPr lvl="7" rtl="0">
              <a:lnSpc>
                <a:spcPct val="113000"/>
              </a:lnSpc>
              <a:spcBef>
                <a:spcPts val="1500"/>
              </a:spcBef>
              <a:spcAft>
                <a:spcPts val="0"/>
              </a:spcAft>
              <a:buNone/>
              <a:defRPr/>
            </a:lvl8pPr>
            <a:lvl9pPr lvl="8" rtl="0">
              <a:lnSpc>
                <a:spcPct val="113000"/>
              </a:lnSpc>
              <a:spcBef>
                <a:spcPts val="1500"/>
              </a:spcBef>
              <a:spcAft>
                <a:spcPts val="1500"/>
              </a:spcAft>
              <a:buNone/>
              <a:defRPr/>
            </a:lvl9pPr>
          </a:lstStyle>
          <a:p/>
        </p:txBody>
      </p:sp>
      <p:sp>
        <p:nvSpPr>
          <p:cNvPr id="6616" name="Google Shape;6616;p590"/>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617" name="Google Shape;6617;p590"/>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618" name="Google Shape;6618;p590"/>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alt1">
  <p:cSld name="CUSTOM_4_2_2">
    <p:spTree>
      <p:nvGrpSpPr>
        <p:cNvPr id="6619" name="Shape 6619"/>
        <p:cNvGrpSpPr/>
        <p:nvPr/>
      </p:nvGrpSpPr>
      <p:grpSpPr>
        <a:xfrm>
          <a:off x="0" y="0"/>
          <a:ext cx="0" cy="0"/>
          <a:chOff x="0" y="0"/>
          <a:chExt cx="0" cy="0"/>
        </a:xfrm>
      </p:grpSpPr>
      <p:cxnSp>
        <p:nvCxnSpPr>
          <p:cNvPr id="6620" name="Google Shape;6620;p591"/>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621" name="Google Shape;6621;p591"/>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622" name="Google Shape;6622;p59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623" name="Google Shape;6623;p59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624" name="Google Shape;6624;p591"/>
          <p:cNvSpPr txBox="1"/>
          <p:nvPr>
            <p:ph idx="1"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625" name="Google Shape;6625;p591"/>
          <p:cNvSpPr txBox="1"/>
          <p:nvPr>
            <p:ph idx="2" type="subTitle"/>
          </p:nvPr>
        </p:nvSpPr>
        <p:spPr>
          <a:xfrm>
            <a:off x="1565888" y="1812319"/>
            <a:ext cx="6033600" cy="978000"/>
          </a:xfrm>
          <a:prstGeom prst="rect">
            <a:avLst/>
          </a:prstGeom>
        </p:spPr>
        <p:txBody>
          <a:bodyPr anchorCtr="0" anchor="t" bIns="0" lIns="0" spcFirstLastPara="1" rIns="0" wrap="square" tIns="0">
            <a:noAutofit/>
          </a:bodyPr>
          <a:lstStyle>
            <a:lvl1pPr lvl="0" rtl="0">
              <a:lnSpc>
                <a:spcPct val="135000"/>
              </a:lnSpc>
              <a:spcBef>
                <a:spcPts val="0"/>
              </a:spcBef>
              <a:spcAft>
                <a:spcPts val="0"/>
              </a:spcAft>
              <a:buNone/>
              <a:defRPr>
                <a:solidFill>
                  <a:schemeClr val="accent1"/>
                </a:solidFill>
              </a:defRPr>
            </a:lvl1pPr>
            <a:lvl2pPr lvl="1" rtl="0">
              <a:spcBef>
                <a:spcPts val="400"/>
              </a:spcBef>
              <a:spcAft>
                <a:spcPts val="0"/>
              </a:spcAft>
              <a:buNone/>
              <a:defRPr>
                <a:solidFill>
                  <a:schemeClr val="accent1"/>
                </a:solidFill>
              </a:defRPr>
            </a:lvl2pPr>
            <a:lvl3pPr lvl="2" rtl="0">
              <a:spcBef>
                <a:spcPts val="400"/>
              </a:spcBef>
              <a:spcAft>
                <a:spcPts val="0"/>
              </a:spcAft>
              <a:buNone/>
              <a:defRPr>
                <a:solidFill>
                  <a:schemeClr val="accent1"/>
                </a:solidFill>
              </a:defRPr>
            </a:lvl3pPr>
            <a:lvl4pPr lvl="3" rtl="0">
              <a:spcBef>
                <a:spcPts val="400"/>
              </a:spcBef>
              <a:spcAft>
                <a:spcPts val="0"/>
              </a:spcAft>
              <a:buNone/>
              <a:defRPr>
                <a:solidFill>
                  <a:schemeClr val="accent1"/>
                </a:solidFill>
              </a:defRPr>
            </a:lvl4pPr>
            <a:lvl5pPr lvl="4" rtl="0">
              <a:spcBef>
                <a:spcPts val="400"/>
              </a:spcBef>
              <a:spcAft>
                <a:spcPts val="0"/>
              </a:spcAft>
              <a:buNone/>
              <a:defRPr>
                <a:solidFill>
                  <a:schemeClr val="accent1"/>
                </a:solidFill>
              </a:defRPr>
            </a:lvl5pPr>
            <a:lvl6pPr lvl="5" rtl="0">
              <a:spcBef>
                <a:spcPts val="400"/>
              </a:spcBef>
              <a:spcAft>
                <a:spcPts val="0"/>
              </a:spcAft>
              <a:buNone/>
              <a:defRPr>
                <a:solidFill>
                  <a:schemeClr val="accent1"/>
                </a:solidFill>
              </a:defRPr>
            </a:lvl6pPr>
            <a:lvl7pPr lvl="6" rtl="0">
              <a:spcBef>
                <a:spcPts val="400"/>
              </a:spcBef>
              <a:spcAft>
                <a:spcPts val="0"/>
              </a:spcAft>
              <a:buNone/>
              <a:defRPr>
                <a:solidFill>
                  <a:schemeClr val="accent1"/>
                </a:solidFill>
              </a:defRPr>
            </a:lvl7pPr>
            <a:lvl8pPr lvl="7" rtl="0">
              <a:spcBef>
                <a:spcPts val="400"/>
              </a:spcBef>
              <a:spcAft>
                <a:spcPts val="0"/>
              </a:spcAft>
              <a:buNone/>
              <a:defRPr>
                <a:solidFill>
                  <a:schemeClr val="accent1"/>
                </a:solidFill>
              </a:defRPr>
            </a:lvl8pPr>
            <a:lvl9pPr lvl="8" rtl="0">
              <a:spcBef>
                <a:spcPts val="400"/>
              </a:spcBef>
              <a:spcAft>
                <a:spcPts val="400"/>
              </a:spcAft>
              <a:buNone/>
              <a:defRPr>
                <a:solidFill>
                  <a:schemeClr val="accent1"/>
                </a:solidFill>
              </a:defRPr>
            </a:lvl9pPr>
          </a:lstStyle>
          <a:p/>
        </p:txBody>
      </p:sp>
      <p:sp>
        <p:nvSpPr>
          <p:cNvPr id="6626" name="Google Shape;6626;p591"/>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2pPr>
            <a:lvl3pPr lvl="2"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3pPr>
            <a:lvl4pPr lvl="3"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4pPr>
            <a:lvl5pPr lvl="4"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5pPr>
            <a:lvl6pPr lvl="5"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6pPr>
            <a:lvl7pPr lvl="6"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7pPr>
            <a:lvl8pPr lvl="7"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8pPr>
            <a:lvl9pPr lvl="8"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9pPr>
          </a:lstStyle>
          <a:p/>
        </p:txBody>
      </p:sp>
      <p:sp>
        <p:nvSpPr>
          <p:cNvPr id="6627" name="Google Shape;6627;p591"/>
          <p:cNvSpPr txBox="1"/>
          <p:nvPr>
            <p:ph type="title"/>
          </p:nvPr>
        </p:nvSpPr>
        <p:spPr>
          <a:xfrm>
            <a:off x="663788" y="825263"/>
            <a:ext cx="7816500" cy="414900"/>
          </a:xfrm>
          <a:prstGeom prst="rect">
            <a:avLst/>
          </a:prstGeom>
        </p:spPr>
        <p:txBody>
          <a:bodyPr anchorCtr="0" anchor="t" bIns="0" lIns="0" spcFirstLastPara="1" rIns="0" wrap="square" tIns="0">
            <a:noAutofit/>
          </a:bodyPr>
          <a:lstStyle>
            <a:lvl1pPr lvl="0" rtl="0" algn="ctr">
              <a:lnSpc>
                <a:spcPct val="130000"/>
              </a:lnSpc>
              <a:spcBef>
                <a:spcPts val="0"/>
              </a:spcBef>
              <a:spcAft>
                <a:spcPts val="0"/>
              </a:spcAft>
              <a:buNone/>
              <a:defRPr sz="21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6628" name="Google Shape;6628;p591"/>
          <p:cNvSpPr txBox="1"/>
          <p:nvPr>
            <p:ph idx="4" type="subTitle"/>
          </p:nvPr>
        </p:nvSpPr>
        <p:spPr>
          <a:xfrm>
            <a:off x="663844" y="1240163"/>
            <a:ext cx="7816500" cy="219000"/>
          </a:xfrm>
          <a:prstGeom prst="rect">
            <a:avLst/>
          </a:prstGeom>
        </p:spPr>
        <p:txBody>
          <a:bodyPr anchorCtr="0" anchor="t" bIns="0" lIns="0" spcFirstLastPara="1" rIns="0" wrap="square" tIns="0">
            <a:noAutofit/>
          </a:bodyPr>
          <a:lstStyle>
            <a:lvl1pPr lvl="0" rtl="0" algn="ctr">
              <a:spcBef>
                <a:spcPts val="0"/>
              </a:spcBef>
              <a:spcAft>
                <a:spcPts val="0"/>
              </a:spcAft>
              <a:buNone/>
              <a:defRPr sz="1400">
                <a:solidFill>
                  <a:schemeClr val="accent1"/>
                </a:solidFill>
              </a:defRPr>
            </a:lvl1pPr>
            <a:lvl2pPr lvl="1" rtl="0" algn="ctr">
              <a:spcBef>
                <a:spcPts val="400"/>
              </a:spcBef>
              <a:spcAft>
                <a:spcPts val="0"/>
              </a:spcAft>
              <a:buNone/>
              <a:defRPr sz="1400">
                <a:solidFill>
                  <a:schemeClr val="accent1"/>
                </a:solidFill>
              </a:defRPr>
            </a:lvl2pPr>
            <a:lvl3pPr lvl="2" rtl="0" algn="ctr">
              <a:spcBef>
                <a:spcPts val="400"/>
              </a:spcBef>
              <a:spcAft>
                <a:spcPts val="0"/>
              </a:spcAft>
              <a:buNone/>
              <a:defRPr sz="1400">
                <a:solidFill>
                  <a:schemeClr val="accent1"/>
                </a:solidFill>
              </a:defRPr>
            </a:lvl3pPr>
            <a:lvl4pPr lvl="3" rtl="0" algn="ctr">
              <a:spcBef>
                <a:spcPts val="400"/>
              </a:spcBef>
              <a:spcAft>
                <a:spcPts val="0"/>
              </a:spcAft>
              <a:buNone/>
              <a:defRPr sz="1400">
                <a:solidFill>
                  <a:schemeClr val="accent1"/>
                </a:solidFill>
              </a:defRPr>
            </a:lvl4pPr>
            <a:lvl5pPr lvl="4" rtl="0" algn="ctr">
              <a:spcBef>
                <a:spcPts val="400"/>
              </a:spcBef>
              <a:spcAft>
                <a:spcPts val="0"/>
              </a:spcAft>
              <a:buNone/>
              <a:defRPr sz="1400">
                <a:solidFill>
                  <a:schemeClr val="accent1"/>
                </a:solidFill>
              </a:defRPr>
            </a:lvl5pPr>
            <a:lvl6pPr lvl="5" rtl="0" algn="ctr">
              <a:spcBef>
                <a:spcPts val="400"/>
              </a:spcBef>
              <a:spcAft>
                <a:spcPts val="0"/>
              </a:spcAft>
              <a:buNone/>
              <a:defRPr sz="1400">
                <a:solidFill>
                  <a:schemeClr val="accent1"/>
                </a:solidFill>
              </a:defRPr>
            </a:lvl6pPr>
            <a:lvl7pPr lvl="6" rtl="0" algn="ctr">
              <a:spcBef>
                <a:spcPts val="400"/>
              </a:spcBef>
              <a:spcAft>
                <a:spcPts val="0"/>
              </a:spcAft>
              <a:buNone/>
              <a:defRPr sz="1400">
                <a:solidFill>
                  <a:schemeClr val="accent1"/>
                </a:solidFill>
              </a:defRPr>
            </a:lvl7pPr>
            <a:lvl8pPr lvl="7" rtl="0" algn="ctr">
              <a:spcBef>
                <a:spcPts val="400"/>
              </a:spcBef>
              <a:spcAft>
                <a:spcPts val="0"/>
              </a:spcAft>
              <a:buNone/>
              <a:defRPr sz="1400">
                <a:solidFill>
                  <a:schemeClr val="accent1"/>
                </a:solidFill>
              </a:defRPr>
            </a:lvl8pPr>
            <a:lvl9pPr lvl="8" rtl="0" algn="ctr">
              <a:spcBef>
                <a:spcPts val="400"/>
              </a:spcBef>
              <a:spcAft>
                <a:spcPts val="400"/>
              </a:spcAft>
              <a:buNone/>
              <a:defRPr sz="1400">
                <a:solidFill>
                  <a:schemeClr val="accent1"/>
                </a:solidFill>
              </a:defRPr>
            </a:lvl9pPr>
          </a:lstStyle>
          <a:p/>
        </p:txBody>
      </p:sp>
    </p:spTree>
  </p:cSld>
  <p:clrMapOvr>
    <a:masterClrMapping/>
  </p:clrMapOvr>
</p:sldLayout>
</file>

<file path=ppt/slideLayouts/slideLayout5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large text">
  <p:cSld name="CUSTOM_4_2_1">
    <p:spTree>
      <p:nvGrpSpPr>
        <p:cNvPr id="6629" name="Shape 6629"/>
        <p:cNvGrpSpPr/>
        <p:nvPr/>
      </p:nvGrpSpPr>
      <p:grpSpPr>
        <a:xfrm>
          <a:off x="0" y="0"/>
          <a:ext cx="0" cy="0"/>
          <a:chOff x="0" y="0"/>
          <a:chExt cx="0" cy="0"/>
        </a:xfrm>
      </p:grpSpPr>
      <p:sp>
        <p:nvSpPr>
          <p:cNvPr id="6630" name="Google Shape;6630;p592"/>
          <p:cNvSpPr txBox="1"/>
          <p:nvPr>
            <p:ph type="title"/>
          </p:nvPr>
        </p:nvSpPr>
        <p:spPr>
          <a:xfrm>
            <a:off x="2460281" y="1239806"/>
            <a:ext cx="5573100" cy="29487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None/>
              <a:defRPr sz="2100">
                <a:solidFill>
                  <a:schemeClr val="accent1"/>
                </a:solidFill>
              </a:defRPr>
            </a:lvl1pPr>
            <a:lvl2pPr lvl="1" rtl="0">
              <a:lnSpc>
                <a:spcPct val="115000"/>
              </a:lnSpc>
              <a:spcBef>
                <a:spcPts val="0"/>
              </a:spcBef>
              <a:spcAft>
                <a:spcPts val="0"/>
              </a:spcAft>
              <a:buNone/>
              <a:defRPr sz="2000">
                <a:solidFill>
                  <a:schemeClr val="accent1"/>
                </a:solidFill>
                <a:latin typeface="Red Hat Text"/>
                <a:ea typeface="Red Hat Text"/>
                <a:cs typeface="Red Hat Text"/>
                <a:sym typeface="Red Hat Text"/>
              </a:defRPr>
            </a:lvl2pPr>
            <a:lvl3pPr lvl="2" rtl="0">
              <a:lnSpc>
                <a:spcPct val="115000"/>
              </a:lnSpc>
              <a:spcBef>
                <a:spcPts val="0"/>
              </a:spcBef>
              <a:spcAft>
                <a:spcPts val="0"/>
              </a:spcAft>
              <a:buNone/>
              <a:defRPr sz="2000">
                <a:solidFill>
                  <a:schemeClr val="accent1"/>
                </a:solidFill>
                <a:latin typeface="Red Hat Text"/>
                <a:ea typeface="Red Hat Text"/>
                <a:cs typeface="Red Hat Text"/>
                <a:sym typeface="Red Hat Text"/>
              </a:defRPr>
            </a:lvl3pPr>
            <a:lvl4pPr lvl="3" rtl="0">
              <a:lnSpc>
                <a:spcPct val="115000"/>
              </a:lnSpc>
              <a:spcBef>
                <a:spcPts val="0"/>
              </a:spcBef>
              <a:spcAft>
                <a:spcPts val="0"/>
              </a:spcAft>
              <a:buNone/>
              <a:defRPr sz="2000">
                <a:solidFill>
                  <a:schemeClr val="accent1"/>
                </a:solidFill>
                <a:latin typeface="Red Hat Text"/>
                <a:ea typeface="Red Hat Text"/>
                <a:cs typeface="Red Hat Text"/>
                <a:sym typeface="Red Hat Text"/>
              </a:defRPr>
            </a:lvl4pPr>
            <a:lvl5pPr lvl="4" rtl="0">
              <a:lnSpc>
                <a:spcPct val="115000"/>
              </a:lnSpc>
              <a:spcBef>
                <a:spcPts val="0"/>
              </a:spcBef>
              <a:spcAft>
                <a:spcPts val="0"/>
              </a:spcAft>
              <a:buNone/>
              <a:defRPr sz="2000">
                <a:solidFill>
                  <a:schemeClr val="accent1"/>
                </a:solidFill>
                <a:latin typeface="Red Hat Text"/>
                <a:ea typeface="Red Hat Text"/>
                <a:cs typeface="Red Hat Text"/>
                <a:sym typeface="Red Hat Text"/>
              </a:defRPr>
            </a:lvl5pPr>
            <a:lvl6pPr lvl="5" rtl="0">
              <a:lnSpc>
                <a:spcPct val="115000"/>
              </a:lnSpc>
              <a:spcBef>
                <a:spcPts val="0"/>
              </a:spcBef>
              <a:spcAft>
                <a:spcPts val="0"/>
              </a:spcAft>
              <a:buNone/>
              <a:defRPr sz="2000">
                <a:solidFill>
                  <a:schemeClr val="accent1"/>
                </a:solidFill>
                <a:latin typeface="Red Hat Text"/>
                <a:ea typeface="Red Hat Text"/>
                <a:cs typeface="Red Hat Text"/>
                <a:sym typeface="Red Hat Text"/>
              </a:defRPr>
            </a:lvl6pPr>
            <a:lvl7pPr lvl="6" rtl="0">
              <a:lnSpc>
                <a:spcPct val="115000"/>
              </a:lnSpc>
              <a:spcBef>
                <a:spcPts val="0"/>
              </a:spcBef>
              <a:spcAft>
                <a:spcPts val="0"/>
              </a:spcAft>
              <a:buNone/>
              <a:defRPr sz="2000">
                <a:solidFill>
                  <a:schemeClr val="accent1"/>
                </a:solidFill>
                <a:latin typeface="Red Hat Text"/>
                <a:ea typeface="Red Hat Text"/>
                <a:cs typeface="Red Hat Text"/>
                <a:sym typeface="Red Hat Text"/>
              </a:defRPr>
            </a:lvl7pPr>
            <a:lvl8pPr lvl="7" rtl="0">
              <a:lnSpc>
                <a:spcPct val="115000"/>
              </a:lnSpc>
              <a:spcBef>
                <a:spcPts val="0"/>
              </a:spcBef>
              <a:spcAft>
                <a:spcPts val="0"/>
              </a:spcAft>
              <a:buNone/>
              <a:defRPr sz="2000">
                <a:solidFill>
                  <a:schemeClr val="accent1"/>
                </a:solidFill>
                <a:latin typeface="Red Hat Text"/>
                <a:ea typeface="Red Hat Text"/>
                <a:cs typeface="Red Hat Text"/>
                <a:sym typeface="Red Hat Text"/>
              </a:defRPr>
            </a:lvl8pPr>
            <a:lvl9pPr lvl="8" rtl="0">
              <a:lnSpc>
                <a:spcPct val="115000"/>
              </a:lnSpc>
              <a:spcBef>
                <a:spcPts val="0"/>
              </a:spcBef>
              <a:spcAft>
                <a:spcPts val="0"/>
              </a:spcAft>
              <a:buNone/>
              <a:defRPr sz="2000">
                <a:solidFill>
                  <a:schemeClr val="accent1"/>
                </a:solidFill>
                <a:latin typeface="Red Hat Text"/>
                <a:ea typeface="Red Hat Text"/>
                <a:cs typeface="Red Hat Text"/>
                <a:sym typeface="Red Hat Text"/>
              </a:defRPr>
            </a:lvl9pPr>
          </a:lstStyle>
          <a:p/>
        </p:txBody>
      </p:sp>
      <p:sp>
        <p:nvSpPr>
          <p:cNvPr id="6631" name="Google Shape;6631;p59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cxnSp>
        <p:nvCxnSpPr>
          <p:cNvPr id="6632" name="Google Shape;6632;p592"/>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6633" name="Google Shape;6633;p592"/>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6634" name="Google Shape;6634;p5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635" name="Google Shape;6635;p59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636" name="Google Shape;6636;p592"/>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
    <p:bg>
      <p:bgPr>
        <a:solidFill>
          <a:srgbClr val="353535"/>
        </a:solidFill>
      </p:bgPr>
    </p:bg>
    <p:spTree>
      <p:nvGrpSpPr>
        <p:cNvPr id="6637" name="Shape 6637"/>
        <p:cNvGrpSpPr/>
        <p:nvPr/>
      </p:nvGrpSpPr>
      <p:grpSpPr>
        <a:xfrm>
          <a:off x="0" y="0"/>
          <a:ext cx="0" cy="0"/>
          <a:chOff x="0" y="0"/>
          <a:chExt cx="0" cy="0"/>
        </a:xfrm>
      </p:grpSpPr>
      <p:sp>
        <p:nvSpPr>
          <p:cNvPr id="6638" name="Google Shape;6638;p593"/>
          <p:cNvSpPr txBox="1"/>
          <p:nvPr>
            <p:ph idx="1"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6639" name="Google Shape;6639;p593"/>
          <p:cNvSpPr txBox="1"/>
          <p:nvPr>
            <p:ph idx="2"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Clr>
                <a:srgbClr val="FFFFFF"/>
              </a:buClr>
              <a:buSzPts val="1400"/>
              <a:buChar char="▸"/>
              <a:defRPr>
                <a:solidFill>
                  <a:srgbClr val="FFFFFF"/>
                </a:solidFill>
              </a:defRPr>
            </a:lvl1pPr>
            <a:lvl2pPr indent="-317500" lvl="1" marL="914400" rtl="0">
              <a:lnSpc>
                <a:spcPct val="115000"/>
              </a:lnSpc>
              <a:spcBef>
                <a:spcPts val="1500"/>
              </a:spcBef>
              <a:spcAft>
                <a:spcPts val="0"/>
              </a:spcAft>
              <a:buClr>
                <a:srgbClr val="FFFFFF"/>
              </a:buClr>
              <a:buSzPts val="1400"/>
              <a:buChar char="･"/>
              <a:defRPr>
                <a:solidFill>
                  <a:srgbClr val="FFFFFF"/>
                </a:solidFill>
              </a:defRPr>
            </a:lvl2pPr>
            <a:lvl3pPr indent="-317500" lvl="2" marL="1371600" rtl="0">
              <a:lnSpc>
                <a:spcPct val="115000"/>
              </a:lnSpc>
              <a:spcBef>
                <a:spcPts val="1500"/>
              </a:spcBef>
              <a:spcAft>
                <a:spcPts val="0"/>
              </a:spcAft>
              <a:buClr>
                <a:srgbClr val="FFFFFF"/>
              </a:buClr>
              <a:buSzPts val="1400"/>
              <a:buChar char="･"/>
              <a:defRPr>
                <a:solidFill>
                  <a:srgbClr val="FFFFFF"/>
                </a:solidFill>
              </a:defRPr>
            </a:lvl3pPr>
            <a:lvl4pPr indent="-317500" lvl="3" marL="1828800" rtl="0">
              <a:lnSpc>
                <a:spcPct val="115000"/>
              </a:lnSpc>
              <a:spcBef>
                <a:spcPts val="1500"/>
              </a:spcBef>
              <a:spcAft>
                <a:spcPts val="0"/>
              </a:spcAft>
              <a:buClr>
                <a:srgbClr val="FFFFFF"/>
              </a:buClr>
              <a:buSzPts val="1400"/>
              <a:buChar char="･"/>
              <a:defRPr>
                <a:solidFill>
                  <a:srgbClr val="FFFFFF"/>
                </a:solidFill>
              </a:defRPr>
            </a:lvl4pPr>
            <a:lvl5pPr indent="-317500" lvl="4" marL="2286000" rtl="0">
              <a:lnSpc>
                <a:spcPct val="115000"/>
              </a:lnSpc>
              <a:spcBef>
                <a:spcPts val="1500"/>
              </a:spcBef>
              <a:spcAft>
                <a:spcPts val="0"/>
              </a:spcAft>
              <a:buClr>
                <a:srgbClr val="FFFFFF"/>
              </a:buClr>
              <a:buSzPts val="1400"/>
              <a:buChar char="･"/>
              <a:defRPr>
                <a:solidFill>
                  <a:srgbClr val="FFFFFF"/>
                </a:solidFill>
              </a:defRPr>
            </a:lvl5pPr>
            <a:lvl6pPr indent="-317500" lvl="5" marL="2743200" rtl="0">
              <a:lnSpc>
                <a:spcPct val="115000"/>
              </a:lnSpc>
              <a:spcBef>
                <a:spcPts val="1500"/>
              </a:spcBef>
              <a:spcAft>
                <a:spcPts val="0"/>
              </a:spcAft>
              <a:buClr>
                <a:srgbClr val="FFFFFF"/>
              </a:buClr>
              <a:buSzPts val="1400"/>
              <a:buChar char="･"/>
              <a:defRPr>
                <a:solidFill>
                  <a:srgbClr val="FFFFFF"/>
                </a:solidFill>
              </a:defRPr>
            </a:lvl6pPr>
            <a:lvl7pPr indent="-317500" lvl="6" marL="3200400" rtl="0">
              <a:lnSpc>
                <a:spcPct val="115000"/>
              </a:lnSpc>
              <a:spcBef>
                <a:spcPts val="1500"/>
              </a:spcBef>
              <a:spcAft>
                <a:spcPts val="0"/>
              </a:spcAft>
              <a:buClr>
                <a:srgbClr val="FFFFFF"/>
              </a:buClr>
              <a:buSzPts val="1400"/>
              <a:buChar char="･"/>
              <a:defRPr>
                <a:solidFill>
                  <a:srgbClr val="FFFFFF"/>
                </a:solidFill>
              </a:defRPr>
            </a:lvl7pPr>
            <a:lvl8pPr indent="-317500" lvl="7" marL="3657600" rtl="0">
              <a:lnSpc>
                <a:spcPct val="115000"/>
              </a:lnSpc>
              <a:spcBef>
                <a:spcPts val="1500"/>
              </a:spcBef>
              <a:spcAft>
                <a:spcPts val="0"/>
              </a:spcAft>
              <a:buClr>
                <a:srgbClr val="FFFFFF"/>
              </a:buClr>
              <a:buSzPts val="1400"/>
              <a:buChar char="･"/>
              <a:defRPr>
                <a:solidFill>
                  <a:srgbClr val="FFFFFF"/>
                </a:solidFill>
              </a:defRPr>
            </a:lvl8pPr>
            <a:lvl9pPr indent="-317500" lvl="8" marL="4114800" rtl="0">
              <a:lnSpc>
                <a:spcPct val="115000"/>
              </a:lnSpc>
              <a:spcBef>
                <a:spcPts val="1500"/>
              </a:spcBef>
              <a:spcAft>
                <a:spcPts val="1500"/>
              </a:spcAft>
              <a:buClr>
                <a:srgbClr val="FFFFFF"/>
              </a:buClr>
              <a:buSzPts val="1400"/>
              <a:buChar char="･"/>
              <a:defRPr>
                <a:solidFill>
                  <a:srgbClr val="FFFFFF"/>
                </a:solidFill>
              </a:defRPr>
            </a:lvl9pPr>
          </a:lstStyle>
          <a:p/>
        </p:txBody>
      </p:sp>
      <p:sp>
        <p:nvSpPr>
          <p:cNvPr id="6640" name="Google Shape;6640;p593"/>
          <p:cNvSpPr txBox="1"/>
          <p:nvPr>
            <p:ph type="title"/>
          </p:nvPr>
        </p:nvSpPr>
        <p:spPr>
          <a:xfrm>
            <a:off x="675206" y="1302325"/>
            <a:ext cx="2914500" cy="2023500"/>
          </a:xfrm>
          <a:prstGeom prst="rect">
            <a:avLst/>
          </a:prstGeom>
        </p:spPr>
        <p:txBody>
          <a:bodyPr anchorCtr="0" anchor="t" bIns="0" lIns="0" spcFirstLastPara="1" rIns="0" wrap="square" tIns="0">
            <a:noAutofit/>
          </a:bodyPr>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cxnSp>
        <p:nvCxnSpPr>
          <p:cNvPr id="6641" name="Google Shape;6641;p59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642" name="Google Shape;6642;p593"/>
          <p:cNvSpPr txBox="1"/>
          <p:nvPr>
            <p:ph idx="3"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Display Medium"/>
              <a:buNone/>
              <a:defRPr sz="800">
                <a:solidFill>
                  <a:schemeClr val="l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cxnSp>
        <p:nvCxnSpPr>
          <p:cNvPr id="6643" name="Google Shape;6643;p59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6644" name="Google Shape;6644;p593"/>
          <p:cNvPicPr preferRelativeResize="0"/>
          <p:nvPr/>
        </p:nvPicPr>
        <p:blipFill>
          <a:blip r:embed="rId2">
            <a:alphaModFix/>
          </a:blip>
          <a:stretch>
            <a:fillRect/>
          </a:stretch>
        </p:blipFill>
        <p:spPr>
          <a:xfrm>
            <a:off x="8033460" y="4734378"/>
            <a:ext cx="731888" cy="172209"/>
          </a:xfrm>
          <a:prstGeom prst="rect">
            <a:avLst/>
          </a:prstGeom>
          <a:noFill/>
          <a:ln>
            <a:noFill/>
          </a:ln>
        </p:spPr>
      </p:pic>
      <p:sp>
        <p:nvSpPr>
          <p:cNvPr id="6645" name="Google Shape;6645;p59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lt1"/>
                </a:solidFill>
                <a:latin typeface="Red Hat Text Medium"/>
                <a:ea typeface="Red Hat Text Medium"/>
                <a:cs typeface="Red Hat Text Medium"/>
                <a:sym typeface="Red Hat Text Medium"/>
              </a:defRPr>
            </a:lvl1pPr>
            <a:lvl2pPr lvl="1" rtl="0" algn="ctr">
              <a:buNone/>
              <a:defRPr sz="600">
                <a:solidFill>
                  <a:schemeClr val="lt1"/>
                </a:solidFill>
                <a:latin typeface="Red Hat Text Medium"/>
                <a:ea typeface="Red Hat Text Medium"/>
                <a:cs typeface="Red Hat Text Medium"/>
                <a:sym typeface="Red Hat Text Medium"/>
              </a:defRPr>
            </a:lvl2pPr>
            <a:lvl3pPr lvl="2" rtl="0" algn="ctr">
              <a:buNone/>
              <a:defRPr sz="600">
                <a:solidFill>
                  <a:schemeClr val="lt1"/>
                </a:solidFill>
                <a:latin typeface="Red Hat Text Medium"/>
                <a:ea typeface="Red Hat Text Medium"/>
                <a:cs typeface="Red Hat Text Medium"/>
                <a:sym typeface="Red Hat Text Medium"/>
              </a:defRPr>
            </a:lvl3pPr>
            <a:lvl4pPr lvl="3" rtl="0" algn="ctr">
              <a:buNone/>
              <a:defRPr sz="600">
                <a:solidFill>
                  <a:schemeClr val="lt1"/>
                </a:solidFill>
                <a:latin typeface="Red Hat Text Medium"/>
                <a:ea typeface="Red Hat Text Medium"/>
                <a:cs typeface="Red Hat Text Medium"/>
                <a:sym typeface="Red Hat Text Medium"/>
              </a:defRPr>
            </a:lvl4pPr>
            <a:lvl5pPr lvl="4" rtl="0" algn="ctr">
              <a:buNone/>
              <a:defRPr sz="600">
                <a:solidFill>
                  <a:schemeClr val="lt1"/>
                </a:solidFill>
                <a:latin typeface="Red Hat Text Medium"/>
                <a:ea typeface="Red Hat Text Medium"/>
                <a:cs typeface="Red Hat Text Medium"/>
                <a:sym typeface="Red Hat Text Medium"/>
              </a:defRPr>
            </a:lvl5pPr>
            <a:lvl6pPr lvl="5" rtl="0" algn="ctr">
              <a:buNone/>
              <a:defRPr sz="600">
                <a:solidFill>
                  <a:schemeClr val="lt1"/>
                </a:solidFill>
                <a:latin typeface="Red Hat Text Medium"/>
                <a:ea typeface="Red Hat Text Medium"/>
                <a:cs typeface="Red Hat Text Medium"/>
                <a:sym typeface="Red Hat Text Medium"/>
              </a:defRPr>
            </a:lvl6pPr>
            <a:lvl7pPr lvl="6" rtl="0" algn="ctr">
              <a:buNone/>
              <a:defRPr sz="600">
                <a:solidFill>
                  <a:schemeClr val="lt1"/>
                </a:solidFill>
                <a:latin typeface="Red Hat Text Medium"/>
                <a:ea typeface="Red Hat Text Medium"/>
                <a:cs typeface="Red Hat Text Medium"/>
                <a:sym typeface="Red Hat Text Medium"/>
              </a:defRPr>
            </a:lvl7pPr>
            <a:lvl8pPr lvl="7" rtl="0" algn="ctr">
              <a:buNone/>
              <a:defRPr sz="600">
                <a:solidFill>
                  <a:schemeClr val="lt1"/>
                </a:solidFill>
                <a:latin typeface="Red Hat Text Medium"/>
                <a:ea typeface="Red Hat Text Medium"/>
                <a:cs typeface="Red Hat Text Medium"/>
                <a:sym typeface="Red Hat Text Medium"/>
              </a:defRPr>
            </a:lvl8pPr>
            <a:lvl9pPr lvl="8" rtl="0" algn="ctr">
              <a:buNone/>
              <a:defRPr sz="6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6646" name="Google Shape;6646;p593"/>
          <p:cNvSpPr txBox="1"/>
          <p:nvPr>
            <p:ph idx="4"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lt1"/>
                </a:solidFill>
              </a:defRPr>
            </a:lvl1pPr>
            <a:lvl2pPr lvl="1" rtl="0">
              <a:lnSpc>
                <a:spcPct val="115000"/>
              </a:lnSpc>
              <a:spcBef>
                <a:spcPts val="0"/>
              </a:spcBef>
              <a:spcAft>
                <a:spcPts val="0"/>
              </a:spcAft>
              <a:buNone/>
              <a:defRPr sz="600">
                <a:solidFill>
                  <a:schemeClr val="lt1"/>
                </a:solidFill>
              </a:defRPr>
            </a:lvl2pPr>
            <a:lvl3pPr lvl="2" rtl="0">
              <a:lnSpc>
                <a:spcPct val="115000"/>
              </a:lnSpc>
              <a:spcBef>
                <a:spcPts val="0"/>
              </a:spcBef>
              <a:spcAft>
                <a:spcPts val="0"/>
              </a:spcAft>
              <a:buNone/>
              <a:defRPr sz="600">
                <a:solidFill>
                  <a:schemeClr val="lt1"/>
                </a:solidFill>
              </a:defRPr>
            </a:lvl3pPr>
            <a:lvl4pPr lvl="3" rtl="0">
              <a:lnSpc>
                <a:spcPct val="115000"/>
              </a:lnSpc>
              <a:spcBef>
                <a:spcPts val="0"/>
              </a:spcBef>
              <a:spcAft>
                <a:spcPts val="0"/>
              </a:spcAft>
              <a:buNone/>
              <a:defRPr sz="600">
                <a:solidFill>
                  <a:schemeClr val="lt1"/>
                </a:solidFill>
              </a:defRPr>
            </a:lvl4pPr>
            <a:lvl5pPr lvl="4" rtl="0">
              <a:lnSpc>
                <a:spcPct val="115000"/>
              </a:lnSpc>
              <a:spcBef>
                <a:spcPts val="0"/>
              </a:spcBef>
              <a:spcAft>
                <a:spcPts val="0"/>
              </a:spcAft>
              <a:buNone/>
              <a:defRPr sz="600">
                <a:solidFill>
                  <a:schemeClr val="lt1"/>
                </a:solidFill>
              </a:defRPr>
            </a:lvl5pPr>
            <a:lvl6pPr lvl="5" rtl="0">
              <a:lnSpc>
                <a:spcPct val="115000"/>
              </a:lnSpc>
              <a:spcBef>
                <a:spcPts val="0"/>
              </a:spcBef>
              <a:spcAft>
                <a:spcPts val="0"/>
              </a:spcAft>
              <a:buNone/>
              <a:defRPr sz="600">
                <a:solidFill>
                  <a:schemeClr val="lt1"/>
                </a:solidFill>
              </a:defRPr>
            </a:lvl6pPr>
            <a:lvl7pPr lvl="6" rtl="0">
              <a:lnSpc>
                <a:spcPct val="115000"/>
              </a:lnSpc>
              <a:spcBef>
                <a:spcPts val="0"/>
              </a:spcBef>
              <a:spcAft>
                <a:spcPts val="0"/>
              </a:spcAft>
              <a:buNone/>
              <a:defRPr sz="600">
                <a:solidFill>
                  <a:schemeClr val="lt1"/>
                </a:solidFill>
              </a:defRPr>
            </a:lvl7pPr>
            <a:lvl8pPr lvl="7" rtl="0">
              <a:lnSpc>
                <a:spcPct val="115000"/>
              </a:lnSpc>
              <a:spcBef>
                <a:spcPts val="0"/>
              </a:spcBef>
              <a:spcAft>
                <a:spcPts val="0"/>
              </a:spcAft>
              <a:buNone/>
              <a:defRPr sz="600">
                <a:solidFill>
                  <a:schemeClr val="lt1"/>
                </a:solidFill>
              </a:defRPr>
            </a:lvl8pPr>
            <a:lvl9pPr lvl="8" rtl="0">
              <a:lnSpc>
                <a:spcPct val="115000"/>
              </a:lnSpc>
              <a:spcBef>
                <a:spcPts val="0"/>
              </a:spcBef>
              <a:spcAft>
                <a:spcPts val="0"/>
              </a:spcAft>
              <a:buNone/>
              <a:defRPr sz="600">
                <a:solidFill>
                  <a:schemeClr val="lt1"/>
                </a:solidFill>
              </a:defRPr>
            </a:lvl9pPr>
          </a:lstStyle>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light">
  <p:cSld name="CUSTOM_4_1_1">
    <p:bg>
      <p:bgPr>
        <a:solidFill>
          <a:schemeClr val="lt1"/>
        </a:solidFill>
      </p:bgPr>
    </p:bg>
    <p:spTree>
      <p:nvGrpSpPr>
        <p:cNvPr id="6647" name="Shape 6647"/>
        <p:cNvGrpSpPr/>
        <p:nvPr/>
      </p:nvGrpSpPr>
      <p:grpSpPr>
        <a:xfrm>
          <a:off x="0" y="0"/>
          <a:ext cx="0" cy="0"/>
          <a:chOff x="0" y="0"/>
          <a:chExt cx="0" cy="0"/>
        </a:xfrm>
      </p:grpSpPr>
      <p:cxnSp>
        <p:nvCxnSpPr>
          <p:cNvPr id="6648" name="Google Shape;6648;p59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649" name="Google Shape;6649;p594"/>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6650" name="Google Shape;6650;p59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651" name="Google Shape;6651;p59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652" name="Google Shape;6652;p59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653" name="Google Shape;6653;p594"/>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654" name="Google Shape;6654;p594"/>
          <p:cNvSpPr txBox="1"/>
          <p:nvPr>
            <p:ph idx="3" type="body"/>
          </p:nvPr>
        </p:nvSpPr>
        <p:spPr>
          <a:xfrm>
            <a:off x="65024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6655" name="Google Shape;6655;p594"/>
          <p:cNvSpPr txBox="1"/>
          <p:nvPr>
            <p:ph idx="4" type="body"/>
          </p:nvPr>
        </p:nvSpPr>
        <p:spPr>
          <a:xfrm>
            <a:off x="4281525" y="1387106"/>
            <a:ext cx="1599000" cy="2250000"/>
          </a:xfrm>
          <a:prstGeom prst="rect">
            <a:avLst/>
          </a:prstGeom>
        </p:spPr>
        <p:txBody>
          <a:bodyPr anchorCtr="0" anchor="t" bIns="0" lIns="0" spcFirstLastPara="1" rIns="0" wrap="square" tIns="0">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6656" name="Google Shape;6656;p594"/>
          <p:cNvSpPr txBox="1"/>
          <p:nvPr>
            <p:ph type="title"/>
          </p:nvPr>
        </p:nvSpPr>
        <p:spPr>
          <a:xfrm>
            <a:off x="675206" y="1302325"/>
            <a:ext cx="2914500" cy="20235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5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overview">
  <p:cSld name="CUSTOM_4_1_1_1">
    <p:bg>
      <p:bgPr>
        <a:solidFill>
          <a:schemeClr val="lt1"/>
        </a:solidFill>
      </p:bgPr>
    </p:bg>
    <p:spTree>
      <p:nvGrpSpPr>
        <p:cNvPr id="6657" name="Shape 6657"/>
        <p:cNvGrpSpPr/>
        <p:nvPr/>
      </p:nvGrpSpPr>
      <p:grpSpPr>
        <a:xfrm>
          <a:off x="0" y="0"/>
          <a:ext cx="0" cy="0"/>
          <a:chOff x="0" y="0"/>
          <a:chExt cx="0" cy="0"/>
        </a:xfrm>
      </p:grpSpPr>
      <p:cxnSp>
        <p:nvCxnSpPr>
          <p:cNvPr id="6658" name="Google Shape;6658;p595"/>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6659" name="Google Shape;6659;p59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SzPts val="800"/>
              <a:buFont typeface="Red Hat Display Medium"/>
              <a:buNone/>
              <a:defRPr sz="800">
                <a:solidFill>
                  <a:schemeClr val="accent1"/>
                </a:solidFill>
                <a:latin typeface="Red Hat Display Medium"/>
                <a:ea typeface="Red Hat Display Medium"/>
                <a:cs typeface="Red Hat Display Medium"/>
                <a:sym typeface="Red Hat Display Medium"/>
              </a:defRPr>
            </a:lvl1pPr>
            <a:lvl2pPr lvl="1"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2pPr>
            <a:lvl3pPr lvl="2"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3pPr>
            <a:lvl4pPr lvl="3"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4pPr>
            <a:lvl5pPr lvl="4"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5pPr>
            <a:lvl6pPr lvl="5"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6pPr>
            <a:lvl7pPr lvl="6"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7pPr>
            <a:lvl8pPr lvl="7"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8pPr>
            <a:lvl9pPr lvl="8" rtl="0">
              <a:lnSpc>
                <a:spcPct val="100000"/>
              </a:lnSpc>
              <a:spcBef>
                <a:spcPts val="0"/>
              </a:spcBef>
              <a:spcAft>
                <a:spcPts val="0"/>
              </a:spcAft>
              <a:buClr>
                <a:srgbClr val="141414"/>
              </a:buClr>
              <a:buSzPts val="800"/>
              <a:buFont typeface="Red Hat Text Medium"/>
              <a:buNone/>
              <a:defRPr sz="800">
                <a:solidFill>
                  <a:srgbClr val="141414"/>
                </a:solidFill>
                <a:latin typeface="Red Hat Text Medium"/>
                <a:ea typeface="Red Hat Text Medium"/>
                <a:cs typeface="Red Hat Text Medium"/>
                <a:sym typeface="Red Hat Text Medium"/>
              </a:defRPr>
            </a:lvl9pPr>
          </a:lstStyle>
          <a:p/>
        </p:txBody>
      </p:sp>
      <p:cxnSp>
        <p:nvCxnSpPr>
          <p:cNvPr id="6660" name="Google Shape;6660;p595"/>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6661" name="Google Shape;6661;p59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lvl="0" rtl="0" algn="ctr">
              <a:buNone/>
              <a:defRPr sz="600">
                <a:solidFill>
                  <a:schemeClr val="dk1"/>
                </a:solidFill>
                <a:latin typeface="Red Hat Text Medium"/>
                <a:ea typeface="Red Hat Text Medium"/>
                <a:cs typeface="Red Hat Text Medium"/>
                <a:sym typeface="Red Hat Text Medium"/>
              </a:defRPr>
            </a:lvl1pPr>
            <a:lvl2pPr lvl="1" rtl="0" algn="ctr">
              <a:buNone/>
              <a:defRPr sz="600">
                <a:solidFill>
                  <a:schemeClr val="dk1"/>
                </a:solidFill>
                <a:latin typeface="Red Hat Text Medium"/>
                <a:ea typeface="Red Hat Text Medium"/>
                <a:cs typeface="Red Hat Text Medium"/>
                <a:sym typeface="Red Hat Text Medium"/>
              </a:defRPr>
            </a:lvl2pPr>
            <a:lvl3pPr lvl="2" rtl="0" algn="ctr">
              <a:buNone/>
              <a:defRPr sz="600">
                <a:solidFill>
                  <a:schemeClr val="dk1"/>
                </a:solidFill>
                <a:latin typeface="Red Hat Text Medium"/>
                <a:ea typeface="Red Hat Text Medium"/>
                <a:cs typeface="Red Hat Text Medium"/>
                <a:sym typeface="Red Hat Text Medium"/>
              </a:defRPr>
            </a:lvl3pPr>
            <a:lvl4pPr lvl="3" rtl="0" algn="ctr">
              <a:buNone/>
              <a:defRPr sz="600">
                <a:solidFill>
                  <a:schemeClr val="dk1"/>
                </a:solidFill>
                <a:latin typeface="Red Hat Text Medium"/>
                <a:ea typeface="Red Hat Text Medium"/>
                <a:cs typeface="Red Hat Text Medium"/>
                <a:sym typeface="Red Hat Text Medium"/>
              </a:defRPr>
            </a:lvl4pPr>
            <a:lvl5pPr lvl="4" rtl="0" algn="ctr">
              <a:buNone/>
              <a:defRPr sz="600">
                <a:solidFill>
                  <a:schemeClr val="dk1"/>
                </a:solidFill>
                <a:latin typeface="Red Hat Text Medium"/>
                <a:ea typeface="Red Hat Text Medium"/>
                <a:cs typeface="Red Hat Text Medium"/>
                <a:sym typeface="Red Hat Text Medium"/>
              </a:defRPr>
            </a:lvl5pPr>
            <a:lvl6pPr lvl="5" rtl="0" algn="ctr">
              <a:buNone/>
              <a:defRPr sz="600">
                <a:solidFill>
                  <a:schemeClr val="dk1"/>
                </a:solidFill>
                <a:latin typeface="Red Hat Text Medium"/>
                <a:ea typeface="Red Hat Text Medium"/>
                <a:cs typeface="Red Hat Text Medium"/>
                <a:sym typeface="Red Hat Text Medium"/>
              </a:defRPr>
            </a:lvl6pPr>
            <a:lvl7pPr lvl="6" rtl="0" algn="ctr">
              <a:buNone/>
              <a:defRPr sz="600">
                <a:solidFill>
                  <a:schemeClr val="dk1"/>
                </a:solidFill>
                <a:latin typeface="Red Hat Text Medium"/>
                <a:ea typeface="Red Hat Text Medium"/>
                <a:cs typeface="Red Hat Text Medium"/>
                <a:sym typeface="Red Hat Text Medium"/>
              </a:defRPr>
            </a:lvl7pPr>
            <a:lvl8pPr lvl="7" rtl="0" algn="ctr">
              <a:buNone/>
              <a:defRPr sz="600">
                <a:solidFill>
                  <a:schemeClr val="dk1"/>
                </a:solidFill>
                <a:latin typeface="Red Hat Text Medium"/>
                <a:ea typeface="Red Hat Text Medium"/>
                <a:cs typeface="Red Hat Text Medium"/>
                <a:sym typeface="Red Hat Text Medium"/>
              </a:defRPr>
            </a:lvl8pPr>
            <a:lvl9pPr lvl="8" rtl="0" algn="ctr">
              <a:buNone/>
              <a:defRPr sz="600">
                <a:solidFill>
                  <a:schemeClr val="dk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6662" name="Google Shape;6662;p59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6663" name="Google Shape;6663;p595"/>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6664" name="Google Shape;6664;p595"/>
          <p:cNvSpPr txBox="1"/>
          <p:nvPr>
            <p:ph idx="3" type="body"/>
          </p:nvPr>
        </p:nvSpPr>
        <p:spPr>
          <a:xfrm>
            <a:off x="675206" y="2331975"/>
            <a:ext cx="3783000" cy="2250000"/>
          </a:xfrm>
          <a:prstGeom prst="rect">
            <a:avLst/>
          </a:prstGeom>
        </p:spPr>
        <p:txBody>
          <a:bodyPr anchorCtr="0" anchor="t" bIns="68575" lIns="685800" spcFirstLastPara="1" rIns="68575" wrap="square" tIns="68575">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1500"/>
              </a:spcBef>
              <a:spcAft>
                <a:spcPts val="0"/>
              </a:spcAft>
              <a:buSzPts val="1400"/>
              <a:buChar char="･"/>
              <a:defRPr/>
            </a:lvl2pPr>
            <a:lvl3pPr indent="-317500" lvl="2" marL="1371600" rtl="0">
              <a:lnSpc>
                <a:spcPct val="115000"/>
              </a:lnSpc>
              <a:spcBef>
                <a:spcPts val="1500"/>
              </a:spcBef>
              <a:spcAft>
                <a:spcPts val="0"/>
              </a:spcAft>
              <a:buSzPts val="1400"/>
              <a:buChar char="･"/>
              <a:defRPr/>
            </a:lvl3pPr>
            <a:lvl4pPr indent="-317500" lvl="3" marL="1828800" rtl="0">
              <a:lnSpc>
                <a:spcPct val="115000"/>
              </a:lnSpc>
              <a:spcBef>
                <a:spcPts val="1500"/>
              </a:spcBef>
              <a:spcAft>
                <a:spcPts val="0"/>
              </a:spcAft>
              <a:buSzPts val="1400"/>
              <a:buChar char="･"/>
              <a:defRPr/>
            </a:lvl4pPr>
            <a:lvl5pPr indent="-317500" lvl="4" marL="2286000" rtl="0">
              <a:lnSpc>
                <a:spcPct val="115000"/>
              </a:lnSpc>
              <a:spcBef>
                <a:spcPts val="1500"/>
              </a:spcBef>
              <a:spcAft>
                <a:spcPts val="0"/>
              </a:spcAft>
              <a:buSzPts val="1400"/>
              <a:buChar char="･"/>
              <a:defRPr/>
            </a:lvl5pPr>
            <a:lvl6pPr indent="-317500" lvl="5" marL="2743200" rtl="0">
              <a:lnSpc>
                <a:spcPct val="115000"/>
              </a:lnSpc>
              <a:spcBef>
                <a:spcPts val="1500"/>
              </a:spcBef>
              <a:spcAft>
                <a:spcPts val="0"/>
              </a:spcAft>
              <a:buSzPts val="1400"/>
              <a:buChar char="･"/>
              <a:defRPr/>
            </a:lvl6pPr>
            <a:lvl7pPr indent="-317500" lvl="6" marL="3200400" rtl="0">
              <a:lnSpc>
                <a:spcPct val="115000"/>
              </a:lnSpc>
              <a:spcBef>
                <a:spcPts val="1500"/>
              </a:spcBef>
              <a:spcAft>
                <a:spcPts val="0"/>
              </a:spcAft>
              <a:buSzPts val="1400"/>
              <a:buChar char="･"/>
              <a:defRPr/>
            </a:lvl7pPr>
            <a:lvl8pPr indent="-317500" lvl="7" marL="3657600" rtl="0">
              <a:lnSpc>
                <a:spcPct val="115000"/>
              </a:lnSpc>
              <a:spcBef>
                <a:spcPts val="1500"/>
              </a:spcBef>
              <a:spcAft>
                <a:spcPts val="0"/>
              </a:spcAft>
              <a:buSzPts val="1400"/>
              <a:buChar char="･"/>
              <a:defRPr/>
            </a:lvl8pPr>
            <a:lvl9pPr indent="-317500" lvl="8" marL="4114800" rtl="0">
              <a:lnSpc>
                <a:spcPct val="115000"/>
              </a:lnSpc>
              <a:spcBef>
                <a:spcPts val="1500"/>
              </a:spcBef>
              <a:spcAft>
                <a:spcPts val="1500"/>
              </a:spcAft>
              <a:buSzPts val="1400"/>
              <a:buChar char="･"/>
              <a:defRPr/>
            </a:lvl9pPr>
          </a:lstStyle>
          <a:p/>
        </p:txBody>
      </p:sp>
      <p:sp>
        <p:nvSpPr>
          <p:cNvPr id="6665" name="Google Shape;6665;p595"/>
          <p:cNvSpPr txBox="1"/>
          <p:nvPr>
            <p:ph type="title"/>
          </p:nvPr>
        </p:nvSpPr>
        <p:spPr>
          <a:xfrm>
            <a:off x="675206" y="893241"/>
            <a:ext cx="2914500" cy="10959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600"/>
              <a:buNone/>
              <a:defRPr sz="3600">
                <a:solidFill>
                  <a:schemeClr val="accent1"/>
                </a:solidFill>
              </a:defRPr>
            </a:lvl1pPr>
            <a:lvl2pPr lvl="1" rtl="0">
              <a:spcBef>
                <a:spcPts val="0"/>
              </a:spcBef>
              <a:spcAft>
                <a:spcPts val="0"/>
              </a:spcAft>
              <a:buClr>
                <a:schemeClr val="accent1"/>
              </a:buClr>
              <a:buSzPts val="3600"/>
              <a:buNone/>
              <a:defRPr sz="3600">
                <a:solidFill>
                  <a:schemeClr val="accent1"/>
                </a:solidFill>
              </a:defRPr>
            </a:lvl2pPr>
            <a:lvl3pPr lvl="2" rtl="0">
              <a:spcBef>
                <a:spcPts val="0"/>
              </a:spcBef>
              <a:spcAft>
                <a:spcPts val="0"/>
              </a:spcAft>
              <a:buClr>
                <a:schemeClr val="accent1"/>
              </a:buClr>
              <a:buSzPts val="3600"/>
              <a:buNone/>
              <a:defRPr sz="3600">
                <a:solidFill>
                  <a:schemeClr val="accent1"/>
                </a:solidFill>
              </a:defRPr>
            </a:lvl3pPr>
            <a:lvl4pPr lvl="3" rtl="0">
              <a:spcBef>
                <a:spcPts val="0"/>
              </a:spcBef>
              <a:spcAft>
                <a:spcPts val="0"/>
              </a:spcAft>
              <a:buClr>
                <a:schemeClr val="accent1"/>
              </a:buClr>
              <a:buSzPts val="3600"/>
              <a:buNone/>
              <a:defRPr sz="3600">
                <a:solidFill>
                  <a:schemeClr val="accent1"/>
                </a:solidFill>
              </a:defRPr>
            </a:lvl4pPr>
            <a:lvl5pPr lvl="4" rtl="0">
              <a:spcBef>
                <a:spcPts val="0"/>
              </a:spcBef>
              <a:spcAft>
                <a:spcPts val="0"/>
              </a:spcAft>
              <a:buClr>
                <a:schemeClr val="accent1"/>
              </a:buClr>
              <a:buSzPts val="3600"/>
              <a:buNone/>
              <a:defRPr sz="3600">
                <a:solidFill>
                  <a:schemeClr val="accent1"/>
                </a:solidFill>
              </a:defRPr>
            </a:lvl5pPr>
            <a:lvl6pPr lvl="5" rtl="0">
              <a:spcBef>
                <a:spcPts val="0"/>
              </a:spcBef>
              <a:spcAft>
                <a:spcPts val="0"/>
              </a:spcAft>
              <a:buClr>
                <a:schemeClr val="accent1"/>
              </a:buClr>
              <a:buSzPts val="3600"/>
              <a:buNone/>
              <a:defRPr sz="3600">
                <a:solidFill>
                  <a:schemeClr val="accent1"/>
                </a:solidFill>
              </a:defRPr>
            </a:lvl6pPr>
            <a:lvl7pPr lvl="6" rtl="0">
              <a:spcBef>
                <a:spcPts val="0"/>
              </a:spcBef>
              <a:spcAft>
                <a:spcPts val="0"/>
              </a:spcAft>
              <a:buClr>
                <a:schemeClr val="accent1"/>
              </a:buClr>
              <a:buSzPts val="3600"/>
              <a:buNone/>
              <a:defRPr sz="3600">
                <a:solidFill>
                  <a:schemeClr val="accent1"/>
                </a:solidFill>
              </a:defRPr>
            </a:lvl7pPr>
            <a:lvl8pPr lvl="7" rtl="0">
              <a:spcBef>
                <a:spcPts val="0"/>
              </a:spcBef>
              <a:spcAft>
                <a:spcPts val="0"/>
              </a:spcAft>
              <a:buClr>
                <a:schemeClr val="accent1"/>
              </a:buClr>
              <a:buSzPts val="3600"/>
              <a:buNone/>
              <a:defRPr sz="3600">
                <a:solidFill>
                  <a:schemeClr val="accent1"/>
                </a:solidFill>
              </a:defRPr>
            </a:lvl8pPr>
            <a:lvl9pPr lvl="8" rtl="0">
              <a:spcBef>
                <a:spcPts val="0"/>
              </a:spcBef>
              <a:spcAft>
                <a:spcPts val="0"/>
              </a:spcAft>
              <a:buClr>
                <a:schemeClr val="accent1"/>
              </a:buClr>
              <a:buSzPts val="3600"/>
              <a:buNone/>
              <a:defRPr sz="3600">
                <a:solidFill>
                  <a:schemeClr val="accent1"/>
                </a:solidFil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05" name="Shape 805"/>
        <p:cNvGrpSpPr/>
        <p:nvPr/>
      </p:nvGrpSpPr>
      <p:grpSpPr>
        <a:xfrm>
          <a:off x="0" y="0"/>
          <a:ext cx="0" cy="0"/>
          <a:chOff x="0" y="0"/>
          <a:chExt cx="0" cy="0"/>
        </a:xfrm>
      </p:grpSpPr>
      <p:sp>
        <p:nvSpPr>
          <p:cNvPr id="806" name="Google Shape;806;p6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07" name="Google Shape;807;p6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08" name="Google Shape;808;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9" name="Shape 809"/>
        <p:cNvGrpSpPr/>
        <p:nvPr/>
      </p:nvGrpSpPr>
      <p:grpSpPr>
        <a:xfrm>
          <a:off x="0" y="0"/>
          <a:ext cx="0" cy="0"/>
          <a:chOff x="0" y="0"/>
          <a:chExt cx="0" cy="0"/>
        </a:xfrm>
      </p:grpSpPr>
      <p:sp>
        <p:nvSpPr>
          <p:cNvPr id="810" name="Google Shape;810;p6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11" name="Google Shape;811;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12" name="Shape 812"/>
        <p:cNvGrpSpPr/>
        <p:nvPr/>
      </p:nvGrpSpPr>
      <p:grpSpPr>
        <a:xfrm>
          <a:off x="0" y="0"/>
          <a:ext cx="0" cy="0"/>
          <a:chOff x="0" y="0"/>
          <a:chExt cx="0" cy="0"/>
        </a:xfrm>
      </p:grpSpPr>
      <p:sp>
        <p:nvSpPr>
          <p:cNvPr id="813" name="Google Shape;813;p6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4" name="Google Shape;814;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15" name="Google Shape;815;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16" name="Shape 816"/>
        <p:cNvGrpSpPr/>
        <p:nvPr/>
      </p:nvGrpSpPr>
      <p:grpSpPr>
        <a:xfrm>
          <a:off x="0" y="0"/>
          <a:ext cx="0" cy="0"/>
          <a:chOff x="0" y="0"/>
          <a:chExt cx="0" cy="0"/>
        </a:xfrm>
      </p:grpSpPr>
      <p:sp>
        <p:nvSpPr>
          <p:cNvPr id="817" name="Google Shape;817;p6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8" name="Google Shape;818;p6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19" name="Google Shape;819;p6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20" name="Google Shape;820;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1" name="Shape 821"/>
        <p:cNvGrpSpPr/>
        <p:nvPr/>
      </p:nvGrpSpPr>
      <p:grpSpPr>
        <a:xfrm>
          <a:off x="0" y="0"/>
          <a:ext cx="0" cy="0"/>
          <a:chOff x="0" y="0"/>
          <a:chExt cx="0" cy="0"/>
        </a:xfrm>
      </p:grpSpPr>
      <p:sp>
        <p:nvSpPr>
          <p:cNvPr id="822" name="Google Shape;822;p6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23" name="Google Shape;823;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24" name="Shape 824"/>
        <p:cNvGrpSpPr/>
        <p:nvPr/>
      </p:nvGrpSpPr>
      <p:grpSpPr>
        <a:xfrm>
          <a:off x="0" y="0"/>
          <a:ext cx="0" cy="0"/>
          <a:chOff x="0" y="0"/>
          <a:chExt cx="0" cy="0"/>
        </a:xfrm>
      </p:grpSpPr>
      <p:sp>
        <p:nvSpPr>
          <p:cNvPr id="825" name="Google Shape;825;p6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6" name="Google Shape;826;p6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27" name="Google Shape;827;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8" name="Shape 828"/>
        <p:cNvGrpSpPr/>
        <p:nvPr/>
      </p:nvGrpSpPr>
      <p:grpSpPr>
        <a:xfrm>
          <a:off x="0" y="0"/>
          <a:ext cx="0" cy="0"/>
          <a:chOff x="0" y="0"/>
          <a:chExt cx="0" cy="0"/>
        </a:xfrm>
      </p:grpSpPr>
      <p:sp>
        <p:nvSpPr>
          <p:cNvPr id="829" name="Google Shape;829;p6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30" name="Google Shape;830;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1" name="Shape 831"/>
        <p:cNvGrpSpPr/>
        <p:nvPr/>
      </p:nvGrpSpPr>
      <p:grpSpPr>
        <a:xfrm>
          <a:off x="0" y="0"/>
          <a:ext cx="0" cy="0"/>
          <a:chOff x="0" y="0"/>
          <a:chExt cx="0" cy="0"/>
        </a:xfrm>
      </p:grpSpPr>
      <p:sp>
        <p:nvSpPr>
          <p:cNvPr id="832" name="Google Shape;832;p6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4" name="Google Shape;834;p6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35" name="Google Shape;835;p6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36" name="Google Shape;836;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37" name="Shape 837"/>
        <p:cNvGrpSpPr/>
        <p:nvPr/>
      </p:nvGrpSpPr>
      <p:grpSpPr>
        <a:xfrm>
          <a:off x="0" y="0"/>
          <a:ext cx="0" cy="0"/>
          <a:chOff x="0" y="0"/>
          <a:chExt cx="0" cy="0"/>
        </a:xfrm>
      </p:grpSpPr>
      <p:sp>
        <p:nvSpPr>
          <p:cNvPr id="838" name="Google Shape;838;p7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839" name="Google Shape;839;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0" name="Shape 840"/>
        <p:cNvGrpSpPr/>
        <p:nvPr/>
      </p:nvGrpSpPr>
      <p:grpSpPr>
        <a:xfrm>
          <a:off x="0" y="0"/>
          <a:ext cx="0" cy="0"/>
          <a:chOff x="0" y="0"/>
          <a:chExt cx="0" cy="0"/>
        </a:xfrm>
      </p:grpSpPr>
      <p:sp>
        <p:nvSpPr>
          <p:cNvPr id="841" name="Google Shape;841;p7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42" name="Google Shape;842;p7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843" name="Google Shape;843;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44" name="Shape 844"/>
        <p:cNvGrpSpPr/>
        <p:nvPr/>
      </p:nvGrpSpPr>
      <p:grpSpPr>
        <a:xfrm>
          <a:off x="0" y="0"/>
          <a:ext cx="0" cy="0"/>
          <a:chOff x="0" y="0"/>
          <a:chExt cx="0" cy="0"/>
        </a:xfrm>
      </p:grpSpPr>
      <p:sp>
        <p:nvSpPr>
          <p:cNvPr id="845" name="Google Shape;845;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large quote red">
  <p:cSld name="CUSTOM_3_1">
    <p:bg>
      <p:bgPr>
        <a:blipFill>
          <a:blip r:embed="rId2">
            <a:alphaModFix/>
          </a:blip>
          <a:stretch>
            <a:fillRect/>
          </a:stretch>
        </a:blipFill>
      </p:bgPr>
    </p:bg>
    <p:spTree>
      <p:nvGrpSpPr>
        <p:cNvPr id="846" name="Shape 846"/>
        <p:cNvGrpSpPr/>
        <p:nvPr/>
      </p:nvGrpSpPr>
      <p:grpSpPr>
        <a:xfrm>
          <a:off x="0" y="0"/>
          <a:ext cx="0" cy="0"/>
          <a:chOff x="0" y="0"/>
          <a:chExt cx="0" cy="0"/>
        </a:xfrm>
      </p:grpSpPr>
      <p:sp>
        <p:nvSpPr>
          <p:cNvPr id="847" name="Google Shape;847;p73"/>
          <p:cNvSpPr txBox="1"/>
          <p:nvPr>
            <p:ph type="title"/>
          </p:nvPr>
        </p:nvSpPr>
        <p:spPr>
          <a:xfrm>
            <a:off x="1557019" y="1412438"/>
            <a:ext cx="5994000" cy="2303400"/>
          </a:xfrm>
          <a:prstGeom prst="rect">
            <a:avLst/>
          </a:prstGeom>
        </p:spPr>
        <p:txBody>
          <a:bodyPr anchorCtr="0" anchor="t" bIns="91425" lIns="91425" spcFirstLastPara="1" rIns="91425" wrap="square" tIns="91425">
            <a:normAutofit/>
          </a:bodyPr>
          <a:lstStyle>
            <a:lvl1pPr lvl="0" rtl="0">
              <a:lnSpc>
                <a:spcPct val="108000"/>
              </a:lnSpc>
              <a:spcBef>
                <a:spcPts val="0"/>
              </a:spcBef>
              <a:spcAft>
                <a:spcPts val="0"/>
              </a:spcAft>
              <a:buNone/>
              <a:defRPr sz="4100">
                <a:solidFill>
                  <a:schemeClr val="lt1"/>
                </a:solidFill>
              </a:defRPr>
            </a:lvl1pPr>
            <a:lvl2pPr lvl="1" rtl="0">
              <a:lnSpc>
                <a:spcPct val="108000"/>
              </a:lnSpc>
              <a:spcBef>
                <a:spcPts val="0"/>
              </a:spcBef>
              <a:spcAft>
                <a:spcPts val="0"/>
              </a:spcAft>
              <a:buNone/>
              <a:defRPr sz="4100">
                <a:solidFill>
                  <a:schemeClr val="lt1"/>
                </a:solidFill>
              </a:defRPr>
            </a:lvl2pPr>
            <a:lvl3pPr lvl="2" rtl="0">
              <a:lnSpc>
                <a:spcPct val="108000"/>
              </a:lnSpc>
              <a:spcBef>
                <a:spcPts val="0"/>
              </a:spcBef>
              <a:spcAft>
                <a:spcPts val="0"/>
              </a:spcAft>
              <a:buNone/>
              <a:defRPr sz="4100">
                <a:solidFill>
                  <a:schemeClr val="lt1"/>
                </a:solidFill>
              </a:defRPr>
            </a:lvl3pPr>
            <a:lvl4pPr lvl="3" rtl="0">
              <a:lnSpc>
                <a:spcPct val="108000"/>
              </a:lnSpc>
              <a:spcBef>
                <a:spcPts val="0"/>
              </a:spcBef>
              <a:spcAft>
                <a:spcPts val="0"/>
              </a:spcAft>
              <a:buNone/>
              <a:defRPr sz="4100">
                <a:solidFill>
                  <a:schemeClr val="lt1"/>
                </a:solidFill>
              </a:defRPr>
            </a:lvl4pPr>
            <a:lvl5pPr lvl="4" rtl="0">
              <a:lnSpc>
                <a:spcPct val="108000"/>
              </a:lnSpc>
              <a:spcBef>
                <a:spcPts val="0"/>
              </a:spcBef>
              <a:spcAft>
                <a:spcPts val="0"/>
              </a:spcAft>
              <a:buNone/>
              <a:defRPr sz="4100">
                <a:solidFill>
                  <a:schemeClr val="lt1"/>
                </a:solidFill>
              </a:defRPr>
            </a:lvl5pPr>
            <a:lvl6pPr lvl="5" rtl="0">
              <a:lnSpc>
                <a:spcPct val="108000"/>
              </a:lnSpc>
              <a:spcBef>
                <a:spcPts val="0"/>
              </a:spcBef>
              <a:spcAft>
                <a:spcPts val="0"/>
              </a:spcAft>
              <a:buNone/>
              <a:defRPr sz="4100">
                <a:solidFill>
                  <a:schemeClr val="lt1"/>
                </a:solidFill>
              </a:defRPr>
            </a:lvl6pPr>
            <a:lvl7pPr lvl="6" rtl="0">
              <a:lnSpc>
                <a:spcPct val="108000"/>
              </a:lnSpc>
              <a:spcBef>
                <a:spcPts val="0"/>
              </a:spcBef>
              <a:spcAft>
                <a:spcPts val="0"/>
              </a:spcAft>
              <a:buNone/>
              <a:defRPr sz="4100">
                <a:solidFill>
                  <a:schemeClr val="lt1"/>
                </a:solidFill>
              </a:defRPr>
            </a:lvl7pPr>
            <a:lvl8pPr lvl="7" rtl="0">
              <a:lnSpc>
                <a:spcPct val="108000"/>
              </a:lnSpc>
              <a:spcBef>
                <a:spcPts val="0"/>
              </a:spcBef>
              <a:spcAft>
                <a:spcPts val="0"/>
              </a:spcAft>
              <a:buNone/>
              <a:defRPr sz="4100">
                <a:solidFill>
                  <a:schemeClr val="lt1"/>
                </a:solidFill>
              </a:defRPr>
            </a:lvl8pPr>
            <a:lvl9pPr lvl="8" rtl="0">
              <a:lnSpc>
                <a:spcPct val="108000"/>
              </a:lnSpc>
              <a:spcBef>
                <a:spcPts val="0"/>
              </a:spcBef>
              <a:spcAft>
                <a:spcPts val="0"/>
              </a:spcAft>
              <a:buNone/>
              <a:defRPr sz="4100">
                <a:solidFill>
                  <a:schemeClr val="lt1"/>
                </a:solidFill>
              </a:defRPr>
            </a:lvl9pPr>
          </a:lstStyle>
          <a:p/>
        </p:txBody>
      </p:sp>
      <p:cxnSp>
        <p:nvCxnSpPr>
          <p:cNvPr id="848" name="Google Shape;848;p73"/>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849" name="Google Shape;849;p73"/>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cxnSp>
        <p:nvCxnSpPr>
          <p:cNvPr id="850" name="Google Shape;850;p73"/>
          <p:cNvCxnSpPr/>
          <p:nvPr/>
        </p:nvCxnSpPr>
        <p:spPr>
          <a:xfrm>
            <a:off x="1557019" y="1240275"/>
            <a:ext cx="1043100" cy="0"/>
          </a:xfrm>
          <a:prstGeom prst="straightConnector1">
            <a:avLst/>
          </a:prstGeom>
          <a:noFill/>
          <a:ln cap="flat" cmpd="sng" w="9525">
            <a:solidFill>
              <a:srgbClr val="EE0000"/>
            </a:solidFill>
            <a:prstDash val="solid"/>
            <a:round/>
            <a:headEnd len="med" w="med" type="none"/>
            <a:tailEnd len="med" w="med" type="none"/>
          </a:ln>
        </p:spPr>
      </p:cxnSp>
      <p:cxnSp>
        <p:nvCxnSpPr>
          <p:cNvPr id="851" name="Google Shape;851;p73"/>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52" name="Google Shape;852;p73"/>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1pPr>
            <a:lvl2pPr lvl="1"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2pPr>
            <a:lvl3pPr lvl="2"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3pPr>
            <a:lvl4pPr lvl="3"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4pPr>
            <a:lvl5pPr lvl="4"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5pPr>
            <a:lvl6pPr lvl="5"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6pPr>
            <a:lvl7pPr lvl="6"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7pPr>
            <a:lvl8pPr lvl="7"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8pPr>
            <a:lvl9pPr lvl="8" rtl="0">
              <a:lnSpc>
                <a:spcPct val="100000"/>
              </a:lnSpc>
              <a:spcBef>
                <a:spcPts val="0"/>
              </a:spcBef>
              <a:spcAft>
                <a:spcPts val="0"/>
              </a:spcAft>
              <a:buClr>
                <a:schemeClr val="lt1"/>
              </a:buClr>
              <a:buSzPts val="700"/>
              <a:buFont typeface="Overpass SemiBold"/>
              <a:buNone/>
              <a:defRPr sz="700">
                <a:solidFill>
                  <a:schemeClr val="lt1"/>
                </a:solidFill>
                <a:latin typeface="Overpass SemiBold"/>
                <a:ea typeface="Overpass SemiBold"/>
                <a:cs typeface="Overpass SemiBold"/>
                <a:sym typeface="Overpass SemiBold"/>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853" name="Shape 853"/>
        <p:cNvGrpSpPr/>
        <p:nvPr/>
      </p:nvGrpSpPr>
      <p:grpSpPr>
        <a:xfrm>
          <a:off x="0" y="0"/>
          <a:ext cx="0" cy="0"/>
          <a:chOff x="0" y="0"/>
          <a:chExt cx="0" cy="0"/>
        </a:xfrm>
      </p:grpSpPr>
      <p:sp>
        <p:nvSpPr>
          <p:cNvPr id="854" name="Google Shape;854;p74"/>
          <p:cNvSpPr txBox="1"/>
          <p:nvPr>
            <p:ph type="title"/>
          </p:nvPr>
        </p:nvSpPr>
        <p:spPr>
          <a:xfrm>
            <a:off x="1314450" y="709500"/>
            <a:ext cx="6515100" cy="7257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855" name="Google Shape;855;p74"/>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56" name="Google Shape;856;p74"/>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857" name="Google Shape;857;p74"/>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858" name="Google Shape;858;p74"/>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59" name="Google Shape;859;p74"/>
          <p:cNvSpPr txBox="1"/>
          <p:nvPr>
            <p:ph idx="2" type="subTitle"/>
          </p:nvPr>
        </p:nvSpPr>
        <p:spPr>
          <a:xfrm>
            <a:off x="663788" y="4627163"/>
            <a:ext cx="6887100" cy="419700"/>
          </a:xfrm>
          <a:prstGeom prst="rect">
            <a:avLst/>
          </a:prstGeom>
        </p:spPr>
        <p:txBody>
          <a:bodyPr anchorCtr="0" anchor="b" bIns="91425" lIns="91425" spcFirstLastPara="1" rIns="91425" wrap="square" tIns="91425">
            <a:norm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p:cSld name="CUSTOM_4_17_4">
    <p:spTree>
      <p:nvGrpSpPr>
        <p:cNvPr id="860" name="Shape 860"/>
        <p:cNvGrpSpPr/>
        <p:nvPr/>
      </p:nvGrpSpPr>
      <p:grpSpPr>
        <a:xfrm>
          <a:off x="0" y="0"/>
          <a:ext cx="0" cy="0"/>
          <a:chOff x="0" y="0"/>
          <a:chExt cx="0" cy="0"/>
        </a:xfrm>
      </p:grpSpPr>
      <p:sp>
        <p:nvSpPr>
          <p:cNvPr id="861" name="Google Shape;861;p75"/>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862" name="Google Shape;862;p75"/>
          <p:cNvSpPr txBox="1"/>
          <p:nvPr>
            <p:ph type="title"/>
          </p:nvPr>
        </p:nvSpPr>
        <p:spPr>
          <a:xfrm>
            <a:off x="663788" y="65381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863" name="Google Shape;863;p75"/>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64" name="Google Shape;864;p75"/>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865" name="Google Shape;865;p75"/>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866" name="Google Shape;866;p75"/>
          <p:cNvSpPr txBox="1"/>
          <p:nvPr>
            <p:ph idx="2" type="subTitle"/>
          </p:nvPr>
        </p:nvSpPr>
        <p:spPr>
          <a:xfrm>
            <a:off x="663844" y="1068713"/>
            <a:ext cx="7816500" cy="529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accent1"/>
                </a:solidFill>
              </a:defRPr>
            </a:lvl1pPr>
            <a:lvl2pPr lvl="1" rtl="0" algn="ctr">
              <a:spcBef>
                <a:spcPts val="1200"/>
              </a:spcBef>
              <a:spcAft>
                <a:spcPts val="0"/>
              </a:spcAft>
              <a:buNone/>
              <a:defRPr sz="1400">
                <a:solidFill>
                  <a:schemeClr val="accent1"/>
                </a:solidFill>
              </a:defRPr>
            </a:lvl2pPr>
            <a:lvl3pPr lvl="2" rtl="0" algn="ctr">
              <a:spcBef>
                <a:spcPts val="1200"/>
              </a:spcBef>
              <a:spcAft>
                <a:spcPts val="0"/>
              </a:spcAft>
              <a:buNone/>
              <a:defRPr sz="1400">
                <a:solidFill>
                  <a:schemeClr val="accent1"/>
                </a:solidFill>
              </a:defRPr>
            </a:lvl3pPr>
            <a:lvl4pPr lvl="3" rtl="0" algn="ctr">
              <a:spcBef>
                <a:spcPts val="1200"/>
              </a:spcBef>
              <a:spcAft>
                <a:spcPts val="0"/>
              </a:spcAft>
              <a:buNone/>
              <a:defRPr sz="1400">
                <a:solidFill>
                  <a:schemeClr val="accent1"/>
                </a:solidFill>
              </a:defRPr>
            </a:lvl4pPr>
            <a:lvl5pPr lvl="4" rtl="0" algn="ctr">
              <a:spcBef>
                <a:spcPts val="1200"/>
              </a:spcBef>
              <a:spcAft>
                <a:spcPts val="0"/>
              </a:spcAft>
              <a:buNone/>
              <a:defRPr sz="1400">
                <a:solidFill>
                  <a:schemeClr val="accent1"/>
                </a:solidFill>
              </a:defRPr>
            </a:lvl5pPr>
            <a:lvl6pPr lvl="5" rtl="0" algn="ctr">
              <a:spcBef>
                <a:spcPts val="1200"/>
              </a:spcBef>
              <a:spcAft>
                <a:spcPts val="0"/>
              </a:spcAft>
              <a:buNone/>
              <a:defRPr sz="1400">
                <a:solidFill>
                  <a:schemeClr val="accent1"/>
                </a:solidFill>
              </a:defRPr>
            </a:lvl6pPr>
            <a:lvl7pPr lvl="6" rtl="0" algn="ctr">
              <a:spcBef>
                <a:spcPts val="1200"/>
              </a:spcBef>
              <a:spcAft>
                <a:spcPts val="0"/>
              </a:spcAft>
              <a:buNone/>
              <a:defRPr sz="1400">
                <a:solidFill>
                  <a:schemeClr val="accent1"/>
                </a:solidFill>
              </a:defRPr>
            </a:lvl7pPr>
            <a:lvl8pPr lvl="7" rtl="0" algn="ctr">
              <a:spcBef>
                <a:spcPts val="1200"/>
              </a:spcBef>
              <a:spcAft>
                <a:spcPts val="0"/>
              </a:spcAft>
              <a:buNone/>
              <a:defRPr sz="1400">
                <a:solidFill>
                  <a:schemeClr val="accent1"/>
                </a:solidFill>
              </a:defRPr>
            </a:lvl8pPr>
            <a:lvl9pPr lvl="8" rtl="0" algn="ctr">
              <a:spcBef>
                <a:spcPts val="1200"/>
              </a:spcBef>
              <a:spcAft>
                <a:spcPts val="1200"/>
              </a:spcAft>
              <a:buNone/>
              <a:defRPr sz="1400">
                <a:solidFill>
                  <a:schemeClr val="accent1"/>
                </a:solidFill>
              </a:defRPr>
            </a:lvl9pPr>
          </a:lstStyle>
          <a:p/>
        </p:txBody>
      </p:sp>
      <p:sp>
        <p:nvSpPr>
          <p:cNvPr id="867" name="Google Shape;867;p75"/>
          <p:cNvSpPr txBox="1"/>
          <p:nvPr>
            <p:ph idx="3" type="subTitle"/>
          </p:nvPr>
        </p:nvSpPr>
        <p:spPr>
          <a:xfrm>
            <a:off x="663788" y="4627163"/>
            <a:ext cx="6001800" cy="4197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68" name="Google Shape;868;p75"/>
          <p:cNvSpPr txBox="1"/>
          <p:nvPr>
            <p:ph idx="4" type="body"/>
          </p:nvPr>
        </p:nvSpPr>
        <p:spPr>
          <a:xfrm>
            <a:off x="1828800" y="1714500"/>
            <a:ext cx="5486400" cy="2743200"/>
          </a:xfrm>
          <a:prstGeom prst="rect">
            <a:avLst/>
          </a:prstGeom>
        </p:spPr>
        <p:txBody>
          <a:bodyPr anchorCtr="0" anchor="t" bIns="0" lIns="0" spcFirstLastPara="1" rIns="0" wrap="square" tIns="0">
            <a:norm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pic>
        <p:nvPicPr>
          <p:cNvPr id="869" name="Google Shape;869;p75"/>
          <p:cNvPicPr preferRelativeResize="0"/>
          <p:nvPr/>
        </p:nvPicPr>
        <p:blipFill>
          <a:blip r:embed="rId2">
            <a:alphaModFix/>
          </a:blip>
          <a:stretch>
            <a:fillRect/>
          </a:stretch>
        </p:blipFill>
        <p:spPr>
          <a:xfrm>
            <a:off x="8033456" y="4734938"/>
            <a:ext cx="824792" cy="280312"/>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4">
  <p:cSld name="CUSTOM_4_25_1">
    <p:spTree>
      <p:nvGrpSpPr>
        <p:cNvPr id="870" name="Shape 870"/>
        <p:cNvGrpSpPr/>
        <p:nvPr/>
      </p:nvGrpSpPr>
      <p:grpSpPr>
        <a:xfrm>
          <a:off x="0" y="0"/>
          <a:ext cx="0" cy="0"/>
          <a:chOff x="0" y="0"/>
          <a:chExt cx="0" cy="0"/>
        </a:xfrm>
      </p:grpSpPr>
      <p:sp>
        <p:nvSpPr>
          <p:cNvPr id="871" name="Google Shape;871;p76"/>
          <p:cNvSpPr txBox="1"/>
          <p:nvPr>
            <p:ph type="title"/>
          </p:nvPr>
        </p:nvSpPr>
        <p:spPr>
          <a:xfrm>
            <a:off x="1314450" y="709500"/>
            <a:ext cx="6515100" cy="7257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872" name="Google Shape;872;p76"/>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873" name="Google Shape;873;p76"/>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874" name="Google Shape;874;p76"/>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pic>
        <p:nvPicPr>
          <p:cNvPr id="875" name="Google Shape;875;p76"/>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876" name="Google Shape;876;p76"/>
          <p:cNvSpPr txBox="1"/>
          <p:nvPr>
            <p:ph idx="2" type="subTitle"/>
          </p:nvPr>
        </p:nvSpPr>
        <p:spPr>
          <a:xfrm>
            <a:off x="663788" y="4627163"/>
            <a:ext cx="6887100" cy="419700"/>
          </a:xfrm>
          <a:prstGeom prst="rect">
            <a:avLst/>
          </a:prstGeom>
        </p:spPr>
        <p:txBody>
          <a:bodyPr anchorCtr="0" anchor="b" bIns="91425" lIns="91425" spcFirstLastPara="1" rIns="91425" wrap="square" tIns="91425">
            <a:norm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subhead, and body 1">
  <p:cSld name="CUSTOM_4_17_5">
    <p:spTree>
      <p:nvGrpSpPr>
        <p:cNvPr id="877" name="Shape 877"/>
        <p:cNvGrpSpPr/>
        <p:nvPr/>
      </p:nvGrpSpPr>
      <p:grpSpPr>
        <a:xfrm>
          <a:off x="0" y="0"/>
          <a:ext cx="0" cy="0"/>
          <a:chOff x="0" y="0"/>
          <a:chExt cx="0" cy="0"/>
        </a:xfrm>
      </p:grpSpPr>
      <p:sp>
        <p:nvSpPr>
          <p:cNvPr id="878" name="Google Shape;878;p77"/>
          <p:cNvSpPr txBox="1"/>
          <p:nvPr>
            <p:ph idx="1" type="subTitle"/>
          </p:nvPr>
        </p:nvSpPr>
        <p:spPr>
          <a:xfrm>
            <a:off x="335831" y="41580"/>
            <a:ext cx="3861600" cy="612300"/>
          </a:xfrm>
          <a:prstGeom prst="rect">
            <a:avLst/>
          </a:prstGeom>
        </p:spPr>
        <p:txBody>
          <a:bodyPr anchorCtr="0" anchor="ctr" bIns="68575" lIns="329175" spcFirstLastPara="1" rIns="68575" wrap="square" tIns="68575">
            <a:norm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879" name="Google Shape;879;p77"/>
          <p:cNvSpPr txBox="1"/>
          <p:nvPr>
            <p:ph type="title"/>
          </p:nvPr>
        </p:nvSpPr>
        <p:spPr>
          <a:xfrm>
            <a:off x="663788" y="653813"/>
            <a:ext cx="7816500" cy="414900"/>
          </a:xfrm>
          <a:prstGeom prst="rect">
            <a:avLst/>
          </a:prstGeom>
        </p:spPr>
        <p:txBody>
          <a:bodyPr anchorCtr="0" anchor="t" bIns="91425" lIns="91425" spcFirstLastPara="1" rIns="91425" wrap="square" tIns="91425">
            <a:norm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880" name="Google Shape;880;p77"/>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881" name="Google Shape;881;p77"/>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882" name="Google Shape;882;p77"/>
          <p:cNvSpPr txBox="1"/>
          <p:nvPr>
            <p:ph idx="12" type="sldNum"/>
          </p:nvPr>
        </p:nvSpPr>
        <p:spPr>
          <a:xfrm>
            <a:off x="61481" y="4627167"/>
            <a:ext cx="548700" cy="107700"/>
          </a:xfrm>
          <a:prstGeom prst="rect">
            <a:avLst/>
          </a:prstGeom>
        </p:spPr>
        <p:txBody>
          <a:bodyPr anchorCtr="0" anchor="b" bIns="0" lIns="0" spcFirstLastPara="1" rIns="0" wrap="square" tIns="0">
            <a:norm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883" name="Google Shape;883;p77"/>
          <p:cNvSpPr txBox="1"/>
          <p:nvPr>
            <p:ph idx="2" type="subTitle"/>
          </p:nvPr>
        </p:nvSpPr>
        <p:spPr>
          <a:xfrm>
            <a:off x="663844" y="1068713"/>
            <a:ext cx="7816500" cy="529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400">
                <a:solidFill>
                  <a:schemeClr val="accent1"/>
                </a:solidFill>
              </a:defRPr>
            </a:lvl1pPr>
            <a:lvl2pPr lvl="1" rtl="0" algn="ctr">
              <a:spcBef>
                <a:spcPts val="1200"/>
              </a:spcBef>
              <a:spcAft>
                <a:spcPts val="0"/>
              </a:spcAft>
              <a:buNone/>
              <a:defRPr sz="1400">
                <a:solidFill>
                  <a:schemeClr val="accent1"/>
                </a:solidFill>
              </a:defRPr>
            </a:lvl2pPr>
            <a:lvl3pPr lvl="2" rtl="0" algn="ctr">
              <a:spcBef>
                <a:spcPts val="1200"/>
              </a:spcBef>
              <a:spcAft>
                <a:spcPts val="0"/>
              </a:spcAft>
              <a:buNone/>
              <a:defRPr sz="1400">
                <a:solidFill>
                  <a:schemeClr val="accent1"/>
                </a:solidFill>
              </a:defRPr>
            </a:lvl3pPr>
            <a:lvl4pPr lvl="3" rtl="0" algn="ctr">
              <a:spcBef>
                <a:spcPts val="1200"/>
              </a:spcBef>
              <a:spcAft>
                <a:spcPts val="0"/>
              </a:spcAft>
              <a:buNone/>
              <a:defRPr sz="1400">
                <a:solidFill>
                  <a:schemeClr val="accent1"/>
                </a:solidFill>
              </a:defRPr>
            </a:lvl4pPr>
            <a:lvl5pPr lvl="4" rtl="0" algn="ctr">
              <a:spcBef>
                <a:spcPts val="1200"/>
              </a:spcBef>
              <a:spcAft>
                <a:spcPts val="0"/>
              </a:spcAft>
              <a:buNone/>
              <a:defRPr sz="1400">
                <a:solidFill>
                  <a:schemeClr val="accent1"/>
                </a:solidFill>
              </a:defRPr>
            </a:lvl5pPr>
            <a:lvl6pPr lvl="5" rtl="0" algn="ctr">
              <a:spcBef>
                <a:spcPts val="1200"/>
              </a:spcBef>
              <a:spcAft>
                <a:spcPts val="0"/>
              </a:spcAft>
              <a:buNone/>
              <a:defRPr sz="1400">
                <a:solidFill>
                  <a:schemeClr val="accent1"/>
                </a:solidFill>
              </a:defRPr>
            </a:lvl6pPr>
            <a:lvl7pPr lvl="6" rtl="0" algn="ctr">
              <a:spcBef>
                <a:spcPts val="1200"/>
              </a:spcBef>
              <a:spcAft>
                <a:spcPts val="0"/>
              </a:spcAft>
              <a:buNone/>
              <a:defRPr sz="1400">
                <a:solidFill>
                  <a:schemeClr val="accent1"/>
                </a:solidFill>
              </a:defRPr>
            </a:lvl7pPr>
            <a:lvl8pPr lvl="7" rtl="0" algn="ctr">
              <a:spcBef>
                <a:spcPts val="1200"/>
              </a:spcBef>
              <a:spcAft>
                <a:spcPts val="0"/>
              </a:spcAft>
              <a:buNone/>
              <a:defRPr sz="1400">
                <a:solidFill>
                  <a:schemeClr val="accent1"/>
                </a:solidFill>
              </a:defRPr>
            </a:lvl8pPr>
            <a:lvl9pPr lvl="8" rtl="0" algn="ctr">
              <a:spcBef>
                <a:spcPts val="1200"/>
              </a:spcBef>
              <a:spcAft>
                <a:spcPts val="1200"/>
              </a:spcAft>
              <a:buNone/>
              <a:defRPr sz="1400">
                <a:solidFill>
                  <a:schemeClr val="accent1"/>
                </a:solidFill>
              </a:defRPr>
            </a:lvl9pPr>
          </a:lstStyle>
          <a:p/>
        </p:txBody>
      </p:sp>
      <p:sp>
        <p:nvSpPr>
          <p:cNvPr id="884" name="Google Shape;884;p77"/>
          <p:cNvSpPr txBox="1"/>
          <p:nvPr>
            <p:ph idx="3" type="subTitle"/>
          </p:nvPr>
        </p:nvSpPr>
        <p:spPr>
          <a:xfrm>
            <a:off x="663788" y="4627163"/>
            <a:ext cx="6001800" cy="419700"/>
          </a:xfrm>
          <a:prstGeom prst="rect">
            <a:avLst/>
          </a:prstGeom>
        </p:spPr>
        <p:txBody>
          <a:bodyPr anchorCtr="0" anchor="b" bIns="91425" lIns="91425" spcFirstLastPara="1" rIns="91425" wrap="square" tIns="91425">
            <a:norm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
        <p:nvSpPr>
          <p:cNvPr id="885" name="Google Shape;885;p77"/>
          <p:cNvSpPr txBox="1"/>
          <p:nvPr>
            <p:ph idx="4" type="body"/>
          </p:nvPr>
        </p:nvSpPr>
        <p:spPr>
          <a:xfrm>
            <a:off x="1828800" y="1714500"/>
            <a:ext cx="5486400" cy="2743200"/>
          </a:xfrm>
          <a:prstGeom prst="rect">
            <a:avLst/>
          </a:prstGeom>
        </p:spPr>
        <p:txBody>
          <a:bodyPr anchorCtr="0" anchor="t" bIns="0" lIns="0" spcFirstLastPara="1" rIns="0" wrap="square" tIns="0">
            <a:norm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pic>
        <p:nvPicPr>
          <p:cNvPr id="886" name="Google Shape;886;p77"/>
          <p:cNvPicPr preferRelativeResize="0"/>
          <p:nvPr/>
        </p:nvPicPr>
        <p:blipFill>
          <a:blip r:embed="rId2">
            <a:alphaModFix/>
          </a:blip>
          <a:stretch>
            <a:fillRect/>
          </a:stretch>
        </p:blipFill>
        <p:spPr>
          <a:xfrm>
            <a:off x="8033456" y="4734938"/>
            <a:ext cx="824792" cy="280312"/>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91" name="Shape 891"/>
        <p:cNvGrpSpPr/>
        <p:nvPr/>
      </p:nvGrpSpPr>
      <p:grpSpPr>
        <a:xfrm>
          <a:off x="0" y="0"/>
          <a:ext cx="0" cy="0"/>
          <a:chOff x="0" y="0"/>
          <a:chExt cx="0" cy="0"/>
        </a:xfrm>
      </p:grpSpPr>
      <p:sp>
        <p:nvSpPr>
          <p:cNvPr id="892" name="Google Shape;892;p79"/>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79"/>
          <p:cNvGrpSpPr/>
          <p:nvPr/>
        </p:nvGrpSpPr>
        <p:grpSpPr>
          <a:xfrm>
            <a:off x="830392" y="1191256"/>
            <a:ext cx="745763" cy="45826"/>
            <a:chOff x="4580561" y="2589004"/>
            <a:chExt cx="1064464" cy="25200"/>
          </a:xfrm>
        </p:grpSpPr>
        <p:sp>
          <p:nvSpPr>
            <p:cNvPr id="894" name="Google Shape;894;p7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6" name="Google Shape;896;p7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897" name="Google Shape;897;p79"/>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898" name="Google Shape;898;p7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899" name="Google Shape;899;p79"/>
          <p:cNvPicPr preferRelativeResize="0"/>
          <p:nvPr/>
        </p:nvPicPr>
        <p:blipFill>
          <a:blip r:embed="rId2">
            <a:alphaModFix/>
          </a:blip>
          <a:stretch>
            <a:fillRect/>
          </a:stretch>
        </p:blipFill>
        <p:spPr>
          <a:xfrm>
            <a:off x="7829556" y="4734945"/>
            <a:ext cx="1228755" cy="342450"/>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00" name="Shape 900"/>
        <p:cNvGrpSpPr/>
        <p:nvPr/>
      </p:nvGrpSpPr>
      <p:grpSpPr>
        <a:xfrm>
          <a:off x="0" y="0"/>
          <a:ext cx="0" cy="0"/>
          <a:chOff x="0" y="0"/>
          <a:chExt cx="0" cy="0"/>
        </a:xfrm>
      </p:grpSpPr>
      <p:grpSp>
        <p:nvGrpSpPr>
          <p:cNvPr id="901" name="Google Shape;901;p80"/>
          <p:cNvGrpSpPr/>
          <p:nvPr/>
        </p:nvGrpSpPr>
        <p:grpSpPr>
          <a:xfrm>
            <a:off x="830392" y="1191256"/>
            <a:ext cx="745763" cy="45826"/>
            <a:chOff x="4580561" y="2589004"/>
            <a:chExt cx="1064464" cy="25200"/>
          </a:xfrm>
        </p:grpSpPr>
        <p:sp>
          <p:nvSpPr>
            <p:cNvPr id="902" name="Google Shape;902;p8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8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4" name="Google Shape;904;p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05" name="Google Shape;905;p8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06" name="Shape 906"/>
        <p:cNvGrpSpPr/>
        <p:nvPr/>
      </p:nvGrpSpPr>
      <p:grpSpPr>
        <a:xfrm>
          <a:off x="0" y="0"/>
          <a:ext cx="0" cy="0"/>
          <a:chOff x="0" y="0"/>
          <a:chExt cx="0" cy="0"/>
        </a:xfrm>
      </p:grpSpPr>
      <p:sp>
        <p:nvSpPr>
          <p:cNvPr id="907" name="Google Shape;907;p8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8" name="Google Shape;908;p81"/>
          <p:cNvGrpSpPr/>
          <p:nvPr/>
        </p:nvGrpSpPr>
        <p:grpSpPr>
          <a:xfrm>
            <a:off x="830392" y="1191256"/>
            <a:ext cx="745763" cy="45826"/>
            <a:chOff x="4580561" y="2589004"/>
            <a:chExt cx="1064464" cy="25200"/>
          </a:xfrm>
        </p:grpSpPr>
        <p:sp>
          <p:nvSpPr>
            <p:cNvPr id="909" name="Google Shape;909;p8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8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1" name="Google Shape;911;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12" name="Google Shape;912;p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13" name="Google Shape;913;p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4" name="Shape 914"/>
        <p:cNvGrpSpPr/>
        <p:nvPr/>
      </p:nvGrpSpPr>
      <p:grpSpPr>
        <a:xfrm>
          <a:off x="0" y="0"/>
          <a:ext cx="0" cy="0"/>
          <a:chOff x="0" y="0"/>
          <a:chExt cx="0" cy="0"/>
        </a:xfrm>
      </p:grpSpPr>
      <p:sp>
        <p:nvSpPr>
          <p:cNvPr id="915" name="Google Shape;915;p8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6" name="Google Shape;916;p82"/>
          <p:cNvGrpSpPr/>
          <p:nvPr/>
        </p:nvGrpSpPr>
        <p:grpSpPr>
          <a:xfrm>
            <a:off x="830392" y="1191256"/>
            <a:ext cx="745763" cy="45826"/>
            <a:chOff x="4580561" y="2589004"/>
            <a:chExt cx="1064464" cy="25200"/>
          </a:xfrm>
        </p:grpSpPr>
        <p:sp>
          <p:nvSpPr>
            <p:cNvPr id="917" name="Google Shape;917;p8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8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9" name="Google Shape;919;p8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20" name="Google Shape;920;p82"/>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21" name="Google Shape;921;p82"/>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22" name="Google Shape;922;p8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3" name="Shape 923"/>
        <p:cNvGrpSpPr/>
        <p:nvPr/>
      </p:nvGrpSpPr>
      <p:grpSpPr>
        <a:xfrm>
          <a:off x="0" y="0"/>
          <a:ext cx="0" cy="0"/>
          <a:chOff x="0" y="0"/>
          <a:chExt cx="0" cy="0"/>
        </a:xfrm>
      </p:grpSpPr>
      <p:sp>
        <p:nvSpPr>
          <p:cNvPr id="924" name="Google Shape;924;p8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5" name="Google Shape;925;p83"/>
          <p:cNvGrpSpPr/>
          <p:nvPr/>
        </p:nvGrpSpPr>
        <p:grpSpPr>
          <a:xfrm>
            <a:off x="830392" y="1191256"/>
            <a:ext cx="745763" cy="45826"/>
            <a:chOff x="4580561" y="2589004"/>
            <a:chExt cx="1064464" cy="25200"/>
          </a:xfrm>
        </p:grpSpPr>
        <p:sp>
          <p:nvSpPr>
            <p:cNvPr id="926" name="Google Shape;926;p8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8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8" name="Google Shape;928;p8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29" name="Google Shape;929;p8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30" name="Shape 930"/>
        <p:cNvGrpSpPr/>
        <p:nvPr/>
      </p:nvGrpSpPr>
      <p:grpSpPr>
        <a:xfrm>
          <a:off x="0" y="0"/>
          <a:ext cx="0" cy="0"/>
          <a:chOff x="0" y="0"/>
          <a:chExt cx="0" cy="0"/>
        </a:xfrm>
      </p:grpSpPr>
      <p:sp>
        <p:nvSpPr>
          <p:cNvPr id="931" name="Google Shape;931;p8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2" name="Google Shape;932;p84"/>
          <p:cNvGrpSpPr/>
          <p:nvPr/>
        </p:nvGrpSpPr>
        <p:grpSpPr>
          <a:xfrm>
            <a:off x="830392" y="1191256"/>
            <a:ext cx="745763" cy="45826"/>
            <a:chOff x="4580561" y="2589004"/>
            <a:chExt cx="1064464" cy="25200"/>
          </a:xfrm>
        </p:grpSpPr>
        <p:sp>
          <p:nvSpPr>
            <p:cNvPr id="933" name="Google Shape;933;p8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8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5" name="Google Shape;935;p84"/>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36" name="Google Shape;936;p84"/>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37" name="Google Shape;937;p8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938" name="Shape 938"/>
        <p:cNvGrpSpPr/>
        <p:nvPr/>
      </p:nvGrpSpPr>
      <p:grpSpPr>
        <a:xfrm>
          <a:off x="0" y="0"/>
          <a:ext cx="0" cy="0"/>
          <a:chOff x="0" y="0"/>
          <a:chExt cx="0" cy="0"/>
        </a:xfrm>
      </p:grpSpPr>
      <p:grpSp>
        <p:nvGrpSpPr>
          <p:cNvPr id="939" name="Google Shape;939;p85"/>
          <p:cNvGrpSpPr/>
          <p:nvPr/>
        </p:nvGrpSpPr>
        <p:grpSpPr>
          <a:xfrm>
            <a:off x="830392" y="4169130"/>
            <a:ext cx="745763" cy="45826"/>
            <a:chOff x="4580561" y="2589004"/>
            <a:chExt cx="1064464" cy="25200"/>
          </a:xfrm>
        </p:grpSpPr>
        <p:sp>
          <p:nvSpPr>
            <p:cNvPr id="940" name="Google Shape;940;p8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8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 name="Google Shape;942;p85"/>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43" name="Google Shape;943;p8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44" name="Shape 944"/>
        <p:cNvGrpSpPr/>
        <p:nvPr/>
      </p:nvGrpSpPr>
      <p:grpSpPr>
        <a:xfrm>
          <a:off x="0" y="0"/>
          <a:ext cx="0" cy="0"/>
          <a:chOff x="0" y="0"/>
          <a:chExt cx="0" cy="0"/>
        </a:xfrm>
      </p:grpSpPr>
      <p:sp>
        <p:nvSpPr>
          <p:cNvPr id="945" name="Google Shape;945;p86"/>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6" name="Google Shape;946;p86"/>
          <p:cNvGrpSpPr/>
          <p:nvPr/>
        </p:nvGrpSpPr>
        <p:grpSpPr>
          <a:xfrm>
            <a:off x="830392" y="1191256"/>
            <a:ext cx="745763" cy="45826"/>
            <a:chOff x="4580561" y="2589004"/>
            <a:chExt cx="1064464" cy="25200"/>
          </a:xfrm>
        </p:grpSpPr>
        <p:sp>
          <p:nvSpPr>
            <p:cNvPr id="947" name="Google Shape;947;p8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8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9" name="Google Shape;949;p8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50" name="Google Shape;950;p86"/>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51" name="Google Shape;951;p86"/>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52" name="Google Shape;952;p8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3" name="Shape 953"/>
        <p:cNvGrpSpPr/>
        <p:nvPr/>
      </p:nvGrpSpPr>
      <p:grpSpPr>
        <a:xfrm>
          <a:off x="0" y="0"/>
          <a:ext cx="0" cy="0"/>
          <a:chOff x="0" y="0"/>
          <a:chExt cx="0" cy="0"/>
        </a:xfrm>
      </p:grpSpPr>
      <p:sp>
        <p:nvSpPr>
          <p:cNvPr id="954" name="Google Shape;954;p87"/>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955" name="Google Shape;955;p8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956" name="Shape 956"/>
        <p:cNvGrpSpPr/>
        <p:nvPr/>
      </p:nvGrpSpPr>
      <p:grpSpPr>
        <a:xfrm>
          <a:off x="0" y="0"/>
          <a:ext cx="0" cy="0"/>
          <a:chOff x="0" y="0"/>
          <a:chExt cx="0" cy="0"/>
        </a:xfrm>
      </p:grpSpPr>
      <p:grpSp>
        <p:nvGrpSpPr>
          <p:cNvPr id="957" name="Google Shape;957;p88"/>
          <p:cNvGrpSpPr/>
          <p:nvPr/>
        </p:nvGrpSpPr>
        <p:grpSpPr>
          <a:xfrm>
            <a:off x="830392" y="4169130"/>
            <a:ext cx="745763" cy="45826"/>
            <a:chOff x="4580561" y="2589004"/>
            <a:chExt cx="1064464" cy="25200"/>
          </a:xfrm>
        </p:grpSpPr>
        <p:sp>
          <p:nvSpPr>
            <p:cNvPr id="958" name="Google Shape;958;p8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0" name="Google Shape;960;p88"/>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961" name="Google Shape;961;p88"/>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962" name="Google Shape;962;p8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63" name="Shape 963"/>
        <p:cNvGrpSpPr/>
        <p:nvPr/>
      </p:nvGrpSpPr>
      <p:grpSpPr>
        <a:xfrm>
          <a:off x="0" y="0"/>
          <a:ext cx="0" cy="0"/>
          <a:chOff x="0" y="0"/>
          <a:chExt cx="0" cy="0"/>
        </a:xfrm>
      </p:grpSpPr>
      <p:sp>
        <p:nvSpPr>
          <p:cNvPr id="964" name="Google Shape;964;p8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ed">
  <p:cSld name="TITLE_1">
    <p:bg>
      <p:bgPr>
        <a:blipFill>
          <a:blip r:embed="rId2">
            <a:alphaModFix/>
          </a:blip>
          <a:stretch>
            <a:fillRect/>
          </a:stretch>
        </a:blipFill>
      </p:bgPr>
    </p:bg>
    <p:spTree>
      <p:nvGrpSpPr>
        <p:cNvPr id="965" name="Shape 965"/>
        <p:cNvGrpSpPr/>
        <p:nvPr/>
      </p:nvGrpSpPr>
      <p:grpSpPr>
        <a:xfrm>
          <a:off x="0" y="0"/>
          <a:ext cx="0" cy="0"/>
          <a:chOff x="0" y="0"/>
          <a:chExt cx="0" cy="0"/>
        </a:xfrm>
      </p:grpSpPr>
      <p:sp>
        <p:nvSpPr>
          <p:cNvPr id="966" name="Google Shape;966;p90"/>
          <p:cNvSpPr txBox="1"/>
          <p:nvPr>
            <p:ph idx="1" type="subTitle"/>
          </p:nvPr>
        </p:nvSpPr>
        <p:spPr>
          <a:xfrm>
            <a:off x="1562794" y="2641369"/>
            <a:ext cx="5649900" cy="685800"/>
          </a:xfrm>
          <a:prstGeom prst="rect">
            <a:avLst/>
          </a:prstGeom>
          <a:noFill/>
          <a:ln>
            <a:noFill/>
          </a:ln>
        </p:spPr>
        <p:txBody>
          <a:bodyPr anchorCtr="0" anchor="t" bIns="0" lIns="0" spcFirstLastPara="1" rIns="0" wrap="square" tIns="0">
            <a:noAutofit/>
          </a:bodyPr>
          <a:lstStyle>
            <a:lvl1pPr lvl="0" rtl="0" algn="l">
              <a:lnSpc>
                <a:spcPct val="100000"/>
              </a:lnSpc>
              <a:spcBef>
                <a:spcPts val="0"/>
              </a:spcBef>
              <a:spcAft>
                <a:spcPts val="0"/>
              </a:spcAft>
              <a:buClr>
                <a:schemeClr val="lt1"/>
              </a:buClr>
              <a:buSzPts val="2400"/>
              <a:buNone/>
              <a:defRPr sz="1800">
                <a:solidFill>
                  <a:schemeClr val="lt1"/>
                </a:solidFill>
              </a:defRPr>
            </a:lvl1pPr>
            <a:lvl2pPr lvl="1" rtl="0" algn="l">
              <a:lnSpc>
                <a:spcPct val="100000"/>
              </a:lnSpc>
              <a:spcBef>
                <a:spcPts val="0"/>
              </a:spcBef>
              <a:spcAft>
                <a:spcPts val="0"/>
              </a:spcAft>
              <a:buClr>
                <a:schemeClr val="lt1"/>
              </a:buClr>
              <a:buSzPts val="2400"/>
              <a:buNone/>
              <a:defRPr sz="1800">
                <a:solidFill>
                  <a:schemeClr val="lt1"/>
                </a:solidFill>
              </a:defRPr>
            </a:lvl2pPr>
            <a:lvl3pPr lvl="2" rtl="0" algn="l">
              <a:lnSpc>
                <a:spcPct val="100000"/>
              </a:lnSpc>
              <a:spcBef>
                <a:spcPts val="0"/>
              </a:spcBef>
              <a:spcAft>
                <a:spcPts val="0"/>
              </a:spcAft>
              <a:buClr>
                <a:schemeClr val="lt1"/>
              </a:buClr>
              <a:buSzPts val="2400"/>
              <a:buNone/>
              <a:defRPr sz="1800">
                <a:solidFill>
                  <a:schemeClr val="lt1"/>
                </a:solidFill>
              </a:defRPr>
            </a:lvl3pPr>
            <a:lvl4pPr lvl="3" rtl="0" algn="l">
              <a:lnSpc>
                <a:spcPct val="100000"/>
              </a:lnSpc>
              <a:spcBef>
                <a:spcPts val="0"/>
              </a:spcBef>
              <a:spcAft>
                <a:spcPts val="0"/>
              </a:spcAft>
              <a:buClr>
                <a:schemeClr val="lt1"/>
              </a:buClr>
              <a:buSzPts val="2400"/>
              <a:buNone/>
              <a:defRPr sz="1800">
                <a:solidFill>
                  <a:schemeClr val="lt1"/>
                </a:solidFill>
              </a:defRPr>
            </a:lvl4pPr>
            <a:lvl5pPr lvl="4" rtl="0" algn="l">
              <a:lnSpc>
                <a:spcPct val="100000"/>
              </a:lnSpc>
              <a:spcBef>
                <a:spcPts val="0"/>
              </a:spcBef>
              <a:spcAft>
                <a:spcPts val="0"/>
              </a:spcAft>
              <a:buClr>
                <a:schemeClr val="lt1"/>
              </a:buClr>
              <a:buSzPts val="2400"/>
              <a:buNone/>
              <a:defRPr sz="1800">
                <a:solidFill>
                  <a:schemeClr val="lt1"/>
                </a:solidFill>
              </a:defRPr>
            </a:lvl5pPr>
            <a:lvl6pPr lvl="5" rtl="0" algn="l">
              <a:lnSpc>
                <a:spcPct val="100000"/>
              </a:lnSpc>
              <a:spcBef>
                <a:spcPts val="0"/>
              </a:spcBef>
              <a:spcAft>
                <a:spcPts val="0"/>
              </a:spcAft>
              <a:buClr>
                <a:schemeClr val="lt1"/>
              </a:buClr>
              <a:buSzPts val="2400"/>
              <a:buNone/>
              <a:defRPr sz="1800">
                <a:solidFill>
                  <a:schemeClr val="lt1"/>
                </a:solidFill>
              </a:defRPr>
            </a:lvl6pPr>
            <a:lvl7pPr lvl="6" rtl="0" algn="l">
              <a:lnSpc>
                <a:spcPct val="100000"/>
              </a:lnSpc>
              <a:spcBef>
                <a:spcPts val="0"/>
              </a:spcBef>
              <a:spcAft>
                <a:spcPts val="0"/>
              </a:spcAft>
              <a:buClr>
                <a:schemeClr val="lt1"/>
              </a:buClr>
              <a:buSzPts val="2400"/>
              <a:buNone/>
              <a:defRPr sz="1800">
                <a:solidFill>
                  <a:schemeClr val="lt1"/>
                </a:solidFill>
              </a:defRPr>
            </a:lvl7pPr>
            <a:lvl8pPr lvl="7" rtl="0" algn="l">
              <a:lnSpc>
                <a:spcPct val="100000"/>
              </a:lnSpc>
              <a:spcBef>
                <a:spcPts val="0"/>
              </a:spcBef>
              <a:spcAft>
                <a:spcPts val="0"/>
              </a:spcAft>
              <a:buClr>
                <a:schemeClr val="lt1"/>
              </a:buClr>
              <a:buSzPts val="2400"/>
              <a:buNone/>
              <a:defRPr sz="1800">
                <a:solidFill>
                  <a:schemeClr val="lt1"/>
                </a:solidFill>
              </a:defRPr>
            </a:lvl8pPr>
            <a:lvl9pPr lvl="8" rtl="0" algn="l">
              <a:lnSpc>
                <a:spcPct val="100000"/>
              </a:lnSpc>
              <a:spcBef>
                <a:spcPts val="0"/>
              </a:spcBef>
              <a:spcAft>
                <a:spcPts val="0"/>
              </a:spcAft>
              <a:buClr>
                <a:schemeClr val="lt1"/>
              </a:buClr>
              <a:buSzPts val="2400"/>
              <a:buNone/>
              <a:defRPr sz="1800">
                <a:solidFill>
                  <a:schemeClr val="lt1"/>
                </a:solidFill>
              </a:defRPr>
            </a:lvl9pPr>
          </a:lstStyle>
          <a:p/>
        </p:txBody>
      </p:sp>
      <p:sp>
        <p:nvSpPr>
          <p:cNvPr id="967" name="Google Shape;967;p90"/>
          <p:cNvSpPr txBox="1"/>
          <p:nvPr>
            <p:ph type="title"/>
          </p:nvPr>
        </p:nvSpPr>
        <p:spPr>
          <a:xfrm>
            <a:off x="1562906" y="1307719"/>
            <a:ext cx="5649900" cy="12003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3400"/>
              <a:buNone/>
              <a:defRPr sz="3450">
                <a:solidFill>
                  <a:schemeClr val="lt1"/>
                </a:solidFill>
              </a:defRPr>
            </a:lvl1pPr>
            <a:lvl2pPr lvl="1" rtl="0" algn="l">
              <a:lnSpc>
                <a:spcPct val="105000"/>
              </a:lnSpc>
              <a:spcBef>
                <a:spcPts val="0"/>
              </a:spcBef>
              <a:spcAft>
                <a:spcPts val="0"/>
              </a:spcAft>
              <a:buSzPts val="3400"/>
              <a:buNone/>
              <a:defRPr sz="3450">
                <a:solidFill>
                  <a:schemeClr val="lt1"/>
                </a:solidFill>
              </a:defRPr>
            </a:lvl2pPr>
            <a:lvl3pPr lvl="2" rtl="0" algn="l">
              <a:lnSpc>
                <a:spcPct val="105000"/>
              </a:lnSpc>
              <a:spcBef>
                <a:spcPts val="0"/>
              </a:spcBef>
              <a:spcAft>
                <a:spcPts val="0"/>
              </a:spcAft>
              <a:buSzPts val="3400"/>
              <a:buNone/>
              <a:defRPr sz="3450">
                <a:solidFill>
                  <a:schemeClr val="lt1"/>
                </a:solidFill>
              </a:defRPr>
            </a:lvl3pPr>
            <a:lvl4pPr lvl="3" rtl="0" algn="l">
              <a:lnSpc>
                <a:spcPct val="105000"/>
              </a:lnSpc>
              <a:spcBef>
                <a:spcPts val="0"/>
              </a:spcBef>
              <a:spcAft>
                <a:spcPts val="0"/>
              </a:spcAft>
              <a:buSzPts val="3400"/>
              <a:buNone/>
              <a:defRPr sz="3450">
                <a:solidFill>
                  <a:schemeClr val="lt1"/>
                </a:solidFill>
              </a:defRPr>
            </a:lvl4pPr>
            <a:lvl5pPr lvl="4" rtl="0" algn="l">
              <a:lnSpc>
                <a:spcPct val="105000"/>
              </a:lnSpc>
              <a:spcBef>
                <a:spcPts val="0"/>
              </a:spcBef>
              <a:spcAft>
                <a:spcPts val="0"/>
              </a:spcAft>
              <a:buSzPts val="3400"/>
              <a:buNone/>
              <a:defRPr sz="3450">
                <a:solidFill>
                  <a:schemeClr val="lt1"/>
                </a:solidFill>
              </a:defRPr>
            </a:lvl5pPr>
            <a:lvl6pPr lvl="5" rtl="0" algn="l">
              <a:lnSpc>
                <a:spcPct val="105000"/>
              </a:lnSpc>
              <a:spcBef>
                <a:spcPts val="0"/>
              </a:spcBef>
              <a:spcAft>
                <a:spcPts val="0"/>
              </a:spcAft>
              <a:buSzPts val="3400"/>
              <a:buNone/>
              <a:defRPr sz="3450">
                <a:solidFill>
                  <a:schemeClr val="lt1"/>
                </a:solidFill>
              </a:defRPr>
            </a:lvl6pPr>
            <a:lvl7pPr lvl="6" rtl="0" algn="l">
              <a:lnSpc>
                <a:spcPct val="105000"/>
              </a:lnSpc>
              <a:spcBef>
                <a:spcPts val="0"/>
              </a:spcBef>
              <a:spcAft>
                <a:spcPts val="0"/>
              </a:spcAft>
              <a:buSzPts val="3400"/>
              <a:buNone/>
              <a:defRPr sz="3450">
                <a:solidFill>
                  <a:schemeClr val="lt1"/>
                </a:solidFill>
              </a:defRPr>
            </a:lvl7pPr>
            <a:lvl8pPr lvl="7" rtl="0" algn="l">
              <a:lnSpc>
                <a:spcPct val="105000"/>
              </a:lnSpc>
              <a:spcBef>
                <a:spcPts val="0"/>
              </a:spcBef>
              <a:spcAft>
                <a:spcPts val="0"/>
              </a:spcAft>
              <a:buSzPts val="3400"/>
              <a:buNone/>
              <a:defRPr sz="3450">
                <a:solidFill>
                  <a:schemeClr val="lt1"/>
                </a:solidFill>
              </a:defRPr>
            </a:lvl8pPr>
            <a:lvl9pPr lvl="8" rtl="0" algn="l">
              <a:lnSpc>
                <a:spcPct val="105000"/>
              </a:lnSpc>
              <a:spcBef>
                <a:spcPts val="0"/>
              </a:spcBef>
              <a:spcAft>
                <a:spcPts val="0"/>
              </a:spcAft>
              <a:buSzPts val="3400"/>
              <a:buNone/>
              <a:defRPr sz="3450">
                <a:solidFill>
                  <a:schemeClr val="lt1"/>
                </a:solidFill>
              </a:defRPr>
            </a:lvl9pPr>
          </a:lstStyle>
          <a:p/>
        </p:txBody>
      </p:sp>
      <p:sp>
        <p:nvSpPr>
          <p:cNvPr id="968" name="Google Shape;968;p90"/>
          <p:cNvSpPr txBox="1"/>
          <p:nvPr>
            <p:ph idx="2" type="subTitle"/>
          </p:nvPr>
        </p:nvSpPr>
        <p:spPr>
          <a:xfrm>
            <a:off x="1562794" y="3511275"/>
            <a:ext cx="1530300" cy="4542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None/>
              <a:defRPr sz="900">
                <a:solidFill>
                  <a:schemeClr val="lt1"/>
                </a:solidFill>
              </a:defRPr>
            </a:lvl1pPr>
            <a:lvl2pPr lvl="1" rtl="0" algn="l">
              <a:lnSpc>
                <a:spcPct val="135000"/>
              </a:lnSpc>
              <a:spcBef>
                <a:spcPts val="0"/>
              </a:spcBef>
              <a:spcAft>
                <a:spcPts val="0"/>
              </a:spcAft>
              <a:buClr>
                <a:schemeClr val="lt1"/>
              </a:buClr>
              <a:buSzPts val="1200"/>
              <a:buNone/>
              <a:defRPr sz="900">
                <a:solidFill>
                  <a:schemeClr val="lt1"/>
                </a:solidFill>
              </a:defRPr>
            </a:lvl2pPr>
            <a:lvl3pPr lvl="2" rtl="0" algn="l">
              <a:lnSpc>
                <a:spcPct val="135000"/>
              </a:lnSpc>
              <a:spcBef>
                <a:spcPts val="0"/>
              </a:spcBef>
              <a:spcAft>
                <a:spcPts val="0"/>
              </a:spcAft>
              <a:buClr>
                <a:schemeClr val="lt1"/>
              </a:buClr>
              <a:buSzPts val="1200"/>
              <a:buNone/>
              <a:defRPr sz="900">
                <a:solidFill>
                  <a:schemeClr val="lt1"/>
                </a:solidFill>
              </a:defRPr>
            </a:lvl3pPr>
            <a:lvl4pPr lvl="3" rtl="0" algn="l">
              <a:lnSpc>
                <a:spcPct val="135000"/>
              </a:lnSpc>
              <a:spcBef>
                <a:spcPts val="0"/>
              </a:spcBef>
              <a:spcAft>
                <a:spcPts val="0"/>
              </a:spcAft>
              <a:buClr>
                <a:schemeClr val="lt1"/>
              </a:buClr>
              <a:buSzPts val="1200"/>
              <a:buNone/>
              <a:defRPr sz="900">
                <a:solidFill>
                  <a:schemeClr val="lt1"/>
                </a:solidFill>
              </a:defRPr>
            </a:lvl4pPr>
            <a:lvl5pPr lvl="4" rtl="0" algn="l">
              <a:lnSpc>
                <a:spcPct val="135000"/>
              </a:lnSpc>
              <a:spcBef>
                <a:spcPts val="0"/>
              </a:spcBef>
              <a:spcAft>
                <a:spcPts val="0"/>
              </a:spcAft>
              <a:buClr>
                <a:schemeClr val="lt1"/>
              </a:buClr>
              <a:buSzPts val="1200"/>
              <a:buNone/>
              <a:defRPr sz="900">
                <a:solidFill>
                  <a:schemeClr val="lt1"/>
                </a:solidFill>
              </a:defRPr>
            </a:lvl5pPr>
            <a:lvl6pPr lvl="5" rtl="0" algn="l">
              <a:lnSpc>
                <a:spcPct val="135000"/>
              </a:lnSpc>
              <a:spcBef>
                <a:spcPts val="0"/>
              </a:spcBef>
              <a:spcAft>
                <a:spcPts val="0"/>
              </a:spcAft>
              <a:buClr>
                <a:schemeClr val="lt1"/>
              </a:buClr>
              <a:buSzPts val="1200"/>
              <a:buNone/>
              <a:defRPr sz="900">
                <a:solidFill>
                  <a:schemeClr val="lt1"/>
                </a:solidFill>
              </a:defRPr>
            </a:lvl6pPr>
            <a:lvl7pPr lvl="6" rtl="0" algn="l">
              <a:lnSpc>
                <a:spcPct val="135000"/>
              </a:lnSpc>
              <a:spcBef>
                <a:spcPts val="0"/>
              </a:spcBef>
              <a:spcAft>
                <a:spcPts val="0"/>
              </a:spcAft>
              <a:buClr>
                <a:schemeClr val="lt1"/>
              </a:buClr>
              <a:buSzPts val="1200"/>
              <a:buNone/>
              <a:defRPr sz="900">
                <a:solidFill>
                  <a:schemeClr val="lt1"/>
                </a:solidFill>
              </a:defRPr>
            </a:lvl7pPr>
            <a:lvl8pPr lvl="7" rtl="0" algn="l">
              <a:lnSpc>
                <a:spcPct val="135000"/>
              </a:lnSpc>
              <a:spcBef>
                <a:spcPts val="0"/>
              </a:spcBef>
              <a:spcAft>
                <a:spcPts val="0"/>
              </a:spcAft>
              <a:buClr>
                <a:schemeClr val="lt1"/>
              </a:buClr>
              <a:buSzPts val="1200"/>
              <a:buNone/>
              <a:defRPr sz="900">
                <a:solidFill>
                  <a:schemeClr val="lt1"/>
                </a:solidFill>
              </a:defRPr>
            </a:lvl8pPr>
            <a:lvl9pPr lvl="8" rtl="0" algn="l">
              <a:lnSpc>
                <a:spcPct val="135000"/>
              </a:lnSpc>
              <a:spcBef>
                <a:spcPts val="0"/>
              </a:spcBef>
              <a:spcAft>
                <a:spcPts val="0"/>
              </a:spcAft>
              <a:buClr>
                <a:schemeClr val="lt1"/>
              </a:buClr>
              <a:buSzPts val="1200"/>
              <a:buNone/>
              <a:defRPr sz="900">
                <a:solidFill>
                  <a:schemeClr val="lt1"/>
                </a:solidFill>
              </a:defRPr>
            </a:lvl9pPr>
          </a:lstStyle>
          <a:p/>
        </p:txBody>
      </p:sp>
      <p:sp>
        <p:nvSpPr>
          <p:cNvPr id="969" name="Google Shape;969;p90"/>
          <p:cNvSpPr txBox="1"/>
          <p:nvPr>
            <p:ph idx="3" type="subTitle"/>
          </p:nvPr>
        </p:nvSpPr>
        <p:spPr>
          <a:xfrm>
            <a:off x="3353888" y="3511275"/>
            <a:ext cx="1530300" cy="454200"/>
          </a:xfrm>
          <a:prstGeom prst="rect">
            <a:avLst/>
          </a:prstGeom>
          <a:noFill/>
          <a:ln>
            <a:noFill/>
          </a:ln>
        </p:spPr>
        <p:txBody>
          <a:bodyPr anchorCtr="0" anchor="t" bIns="0" lIns="0" spcFirstLastPara="1" rIns="0" wrap="square" tIns="0">
            <a:noAutofit/>
          </a:bodyPr>
          <a:lstStyle>
            <a:lvl1pPr lvl="0" rtl="0" algn="l">
              <a:lnSpc>
                <a:spcPct val="135000"/>
              </a:lnSpc>
              <a:spcBef>
                <a:spcPts val="0"/>
              </a:spcBef>
              <a:spcAft>
                <a:spcPts val="0"/>
              </a:spcAft>
              <a:buClr>
                <a:schemeClr val="lt1"/>
              </a:buClr>
              <a:buSzPts val="1200"/>
              <a:buNone/>
              <a:defRPr sz="900">
                <a:solidFill>
                  <a:schemeClr val="lt1"/>
                </a:solidFill>
              </a:defRPr>
            </a:lvl1pPr>
            <a:lvl2pPr lvl="1" rtl="0" algn="l">
              <a:lnSpc>
                <a:spcPct val="135000"/>
              </a:lnSpc>
              <a:spcBef>
                <a:spcPts val="0"/>
              </a:spcBef>
              <a:spcAft>
                <a:spcPts val="0"/>
              </a:spcAft>
              <a:buClr>
                <a:schemeClr val="lt1"/>
              </a:buClr>
              <a:buSzPts val="1200"/>
              <a:buNone/>
              <a:defRPr sz="900">
                <a:solidFill>
                  <a:schemeClr val="lt1"/>
                </a:solidFill>
              </a:defRPr>
            </a:lvl2pPr>
            <a:lvl3pPr lvl="2" rtl="0" algn="l">
              <a:lnSpc>
                <a:spcPct val="135000"/>
              </a:lnSpc>
              <a:spcBef>
                <a:spcPts val="0"/>
              </a:spcBef>
              <a:spcAft>
                <a:spcPts val="0"/>
              </a:spcAft>
              <a:buClr>
                <a:schemeClr val="lt1"/>
              </a:buClr>
              <a:buSzPts val="1200"/>
              <a:buNone/>
              <a:defRPr sz="900">
                <a:solidFill>
                  <a:schemeClr val="lt1"/>
                </a:solidFill>
              </a:defRPr>
            </a:lvl3pPr>
            <a:lvl4pPr lvl="3" rtl="0" algn="l">
              <a:lnSpc>
                <a:spcPct val="135000"/>
              </a:lnSpc>
              <a:spcBef>
                <a:spcPts val="0"/>
              </a:spcBef>
              <a:spcAft>
                <a:spcPts val="0"/>
              </a:spcAft>
              <a:buClr>
                <a:schemeClr val="lt1"/>
              </a:buClr>
              <a:buSzPts val="1200"/>
              <a:buNone/>
              <a:defRPr sz="900">
                <a:solidFill>
                  <a:schemeClr val="lt1"/>
                </a:solidFill>
              </a:defRPr>
            </a:lvl4pPr>
            <a:lvl5pPr lvl="4" rtl="0" algn="l">
              <a:lnSpc>
                <a:spcPct val="135000"/>
              </a:lnSpc>
              <a:spcBef>
                <a:spcPts val="0"/>
              </a:spcBef>
              <a:spcAft>
                <a:spcPts val="0"/>
              </a:spcAft>
              <a:buClr>
                <a:schemeClr val="lt1"/>
              </a:buClr>
              <a:buSzPts val="1200"/>
              <a:buNone/>
              <a:defRPr sz="900">
                <a:solidFill>
                  <a:schemeClr val="lt1"/>
                </a:solidFill>
              </a:defRPr>
            </a:lvl5pPr>
            <a:lvl6pPr lvl="5" rtl="0" algn="l">
              <a:lnSpc>
                <a:spcPct val="135000"/>
              </a:lnSpc>
              <a:spcBef>
                <a:spcPts val="0"/>
              </a:spcBef>
              <a:spcAft>
                <a:spcPts val="0"/>
              </a:spcAft>
              <a:buClr>
                <a:schemeClr val="lt1"/>
              </a:buClr>
              <a:buSzPts val="1200"/>
              <a:buNone/>
              <a:defRPr sz="900">
                <a:solidFill>
                  <a:schemeClr val="lt1"/>
                </a:solidFill>
              </a:defRPr>
            </a:lvl6pPr>
            <a:lvl7pPr lvl="6" rtl="0" algn="l">
              <a:lnSpc>
                <a:spcPct val="135000"/>
              </a:lnSpc>
              <a:spcBef>
                <a:spcPts val="0"/>
              </a:spcBef>
              <a:spcAft>
                <a:spcPts val="0"/>
              </a:spcAft>
              <a:buClr>
                <a:schemeClr val="lt1"/>
              </a:buClr>
              <a:buSzPts val="1200"/>
              <a:buNone/>
              <a:defRPr sz="900">
                <a:solidFill>
                  <a:schemeClr val="lt1"/>
                </a:solidFill>
              </a:defRPr>
            </a:lvl7pPr>
            <a:lvl8pPr lvl="7" rtl="0" algn="l">
              <a:lnSpc>
                <a:spcPct val="135000"/>
              </a:lnSpc>
              <a:spcBef>
                <a:spcPts val="0"/>
              </a:spcBef>
              <a:spcAft>
                <a:spcPts val="0"/>
              </a:spcAft>
              <a:buClr>
                <a:schemeClr val="lt1"/>
              </a:buClr>
              <a:buSzPts val="1200"/>
              <a:buNone/>
              <a:defRPr sz="900">
                <a:solidFill>
                  <a:schemeClr val="lt1"/>
                </a:solidFill>
              </a:defRPr>
            </a:lvl8pPr>
            <a:lvl9pPr lvl="8" rtl="0" algn="l">
              <a:lnSpc>
                <a:spcPct val="135000"/>
              </a:lnSpc>
              <a:spcBef>
                <a:spcPts val="0"/>
              </a:spcBef>
              <a:spcAft>
                <a:spcPts val="0"/>
              </a:spcAft>
              <a:buClr>
                <a:schemeClr val="lt1"/>
              </a:buClr>
              <a:buSzPts val="1200"/>
              <a:buNone/>
              <a:defRPr sz="900">
                <a:solidFill>
                  <a:schemeClr val="lt1"/>
                </a:solidFill>
              </a:defRPr>
            </a:lvl9pPr>
          </a:lstStyle>
          <a:p/>
        </p:txBody>
      </p:sp>
      <p:cxnSp>
        <p:nvCxnSpPr>
          <p:cNvPr id="970" name="Google Shape;970;p90"/>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971" name="Google Shape;971;p90"/>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p:cSld name="CUSTOM_2_1_1">
    <p:bg>
      <p:bgPr>
        <a:blipFill>
          <a:blip r:embed="rId2">
            <a:alphaModFix/>
          </a:blip>
          <a:stretch>
            <a:fillRect/>
          </a:stretch>
        </a:blipFill>
      </p:bgPr>
    </p:bg>
    <p:spTree>
      <p:nvGrpSpPr>
        <p:cNvPr id="972" name="Shape 972"/>
        <p:cNvGrpSpPr/>
        <p:nvPr/>
      </p:nvGrpSpPr>
      <p:grpSpPr>
        <a:xfrm>
          <a:off x="0" y="0"/>
          <a:ext cx="0" cy="0"/>
          <a:chOff x="0" y="0"/>
          <a:chExt cx="0" cy="0"/>
        </a:xfrm>
      </p:grpSpPr>
      <p:sp>
        <p:nvSpPr>
          <p:cNvPr id="973" name="Google Shape;973;p91"/>
          <p:cNvSpPr txBox="1"/>
          <p:nvPr>
            <p:ph type="title"/>
          </p:nvPr>
        </p:nvSpPr>
        <p:spPr>
          <a:xfrm>
            <a:off x="335831" y="813421"/>
            <a:ext cx="5118600" cy="1578900"/>
          </a:xfrm>
          <a:prstGeom prst="rect">
            <a:avLst/>
          </a:prstGeom>
          <a:noFill/>
          <a:ln>
            <a:noFill/>
          </a:ln>
        </p:spPr>
        <p:txBody>
          <a:bodyPr anchorCtr="0" anchor="t" bIns="68575" lIns="329175" spcFirstLastPara="1" rIns="68575" wrap="square" tIns="68575">
            <a:noAutofit/>
          </a:bodyPr>
          <a:lstStyle>
            <a:lvl1pPr lvl="0"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1pPr>
            <a:lvl2pPr lvl="1"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2pPr>
            <a:lvl3pPr lvl="2"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3pPr>
            <a:lvl4pPr lvl="3"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4pPr>
            <a:lvl5pPr lvl="4"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5pPr>
            <a:lvl6pPr lvl="5"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6pPr>
            <a:lvl7pPr lvl="6"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7pPr>
            <a:lvl8pPr lvl="7"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8pPr>
            <a:lvl9pPr lvl="8"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9pPr>
          </a:lstStyle>
          <a:p/>
        </p:txBody>
      </p:sp>
      <p:cxnSp>
        <p:nvCxnSpPr>
          <p:cNvPr id="974" name="Google Shape;974;p91"/>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975" name="Google Shape;975;p91"/>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976" name="Google Shape;976;p91"/>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977" name="Google Shape;977;p91"/>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978" name="Google Shape;978;p91"/>
          <p:cNvSpPr txBox="1"/>
          <p:nvPr>
            <p:ph idx="2" type="subTitle"/>
          </p:nvPr>
        </p:nvSpPr>
        <p:spPr>
          <a:xfrm>
            <a:off x="6938588" y="1307790"/>
            <a:ext cx="1593300" cy="24819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600"/>
              <a:buNone/>
              <a:defRPr sz="1100">
                <a:solidFill>
                  <a:srgbClr val="EBEBEB"/>
                </a:solidFill>
              </a:defRPr>
            </a:lvl1pPr>
            <a:lvl2pPr lvl="1" rtl="0" algn="l">
              <a:lnSpc>
                <a:spcPct val="174000"/>
              </a:lnSpc>
              <a:spcBef>
                <a:spcPts val="0"/>
              </a:spcBef>
              <a:spcAft>
                <a:spcPts val="0"/>
              </a:spcAft>
              <a:buSzPts val="1200"/>
              <a:buNone/>
              <a:defRPr sz="1100">
                <a:solidFill>
                  <a:srgbClr val="EBEBEB"/>
                </a:solidFill>
              </a:defRPr>
            </a:lvl2pPr>
            <a:lvl3pPr lvl="2" rtl="0" algn="l">
              <a:lnSpc>
                <a:spcPct val="174000"/>
              </a:lnSpc>
              <a:spcBef>
                <a:spcPts val="0"/>
              </a:spcBef>
              <a:spcAft>
                <a:spcPts val="0"/>
              </a:spcAft>
              <a:buSzPts val="1200"/>
              <a:buNone/>
              <a:defRPr sz="1100">
                <a:solidFill>
                  <a:srgbClr val="EBEBEB"/>
                </a:solidFill>
              </a:defRPr>
            </a:lvl3pPr>
            <a:lvl4pPr lvl="3" rtl="0" algn="l">
              <a:lnSpc>
                <a:spcPct val="174000"/>
              </a:lnSpc>
              <a:spcBef>
                <a:spcPts val="0"/>
              </a:spcBef>
              <a:spcAft>
                <a:spcPts val="0"/>
              </a:spcAft>
              <a:buSzPts val="1200"/>
              <a:buNone/>
              <a:defRPr sz="1100">
                <a:solidFill>
                  <a:srgbClr val="EBEBEB"/>
                </a:solidFill>
              </a:defRPr>
            </a:lvl4pPr>
            <a:lvl5pPr lvl="4" rtl="0" algn="l">
              <a:lnSpc>
                <a:spcPct val="174000"/>
              </a:lnSpc>
              <a:spcBef>
                <a:spcPts val="0"/>
              </a:spcBef>
              <a:spcAft>
                <a:spcPts val="0"/>
              </a:spcAft>
              <a:buSzPts val="1200"/>
              <a:buNone/>
              <a:defRPr sz="1100">
                <a:solidFill>
                  <a:srgbClr val="EBEBEB"/>
                </a:solidFill>
              </a:defRPr>
            </a:lvl5pPr>
            <a:lvl6pPr lvl="5" rtl="0" algn="l">
              <a:lnSpc>
                <a:spcPct val="174000"/>
              </a:lnSpc>
              <a:spcBef>
                <a:spcPts val="0"/>
              </a:spcBef>
              <a:spcAft>
                <a:spcPts val="0"/>
              </a:spcAft>
              <a:buSzPts val="1200"/>
              <a:buNone/>
              <a:defRPr sz="1100">
                <a:solidFill>
                  <a:srgbClr val="EBEBEB"/>
                </a:solidFill>
              </a:defRPr>
            </a:lvl6pPr>
            <a:lvl7pPr lvl="6" rtl="0" algn="l">
              <a:lnSpc>
                <a:spcPct val="174000"/>
              </a:lnSpc>
              <a:spcBef>
                <a:spcPts val="0"/>
              </a:spcBef>
              <a:spcAft>
                <a:spcPts val="0"/>
              </a:spcAft>
              <a:buSzPts val="1200"/>
              <a:buNone/>
              <a:defRPr sz="1100">
                <a:solidFill>
                  <a:srgbClr val="EBEBEB"/>
                </a:solidFill>
              </a:defRPr>
            </a:lvl7pPr>
            <a:lvl8pPr lvl="7" rtl="0" algn="l">
              <a:lnSpc>
                <a:spcPct val="174000"/>
              </a:lnSpc>
              <a:spcBef>
                <a:spcPts val="0"/>
              </a:spcBef>
              <a:spcAft>
                <a:spcPts val="0"/>
              </a:spcAft>
              <a:buSzPts val="1200"/>
              <a:buNone/>
              <a:defRPr sz="1100">
                <a:solidFill>
                  <a:srgbClr val="EBEBEB"/>
                </a:solidFill>
              </a:defRPr>
            </a:lvl8pPr>
            <a:lvl9pPr lvl="8" rtl="0" algn="l">
              <a:lnSpc>
                <a:spcPct val="174000"/>
              </a:lnSpc>
              <a:spcBef>
                <a:spcPts val="0"/>
              </a:spcBef>
              <a:spcAft>
                <a:spcPts val="0"/>
              </a:spcAft>
              <a:buSzPts val="1200"/>
              <a:buNone/>
              <a:defRPr sz="1100">
                <a:solidFill>
                  <a:srgbClr val="EBEBEB"/>
                </a:solidFill>
              </a:defRPr>
            </a:lvl9pPr>
          </a:lstStyle>
          <a:p/>
        </p:txBody>
      </p:sp>
      <p:pic>
        <p:nvPicPr>
          <p:cNvPr id="979" name="Google Shape;979;p91"/>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980" name="Google Shape;980;p91"/>
          <p:cNvSpPr txBox="1"/>
          <p:nvPr>
            <p:ph idx="3" type="subTitle"/>
          </p:nvPr>
        </p:nvSpPr>
        <p:spPr>
          <a:xfrm>
            <a:off x="6938588" y="1307790"/>
            <a:ext cx="1593300" cy="24819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600"/>
              <a:buNone/>
              <a:defRPr sz="1100"/>
            </a:lvl1pPr>
            <a:lvl2pPr lvl="1" rtl="0" algn="l">
              <a:lnSpc>
                <a:spcPct val="174000"/>
              </a:lnSpc>
              <a:spcBef>
                <a:spcPts val="0"/>
              </a:spcBef>
              <a:spcAft>
                <a:spcPts val="0"/>
              </a:spcAft>
              <a:buSzPts val="1200"/>
              <a:buNone/>
              <a:defRPr sz="1100"/>
            </a:lvl2pPr>
            <a:lvl3pPr lvl="2" rtl="0" algn="l">
              <a:lnSpc>
                <a:spcPct val="174000"/>
              </a:lnSpc>
              <a:spcBef>
                <a:spcPts val="0"/>
              </a:spcBef>
              <a:spcAft>
                <a:spcPts val="0"/>
              </a:spcAft>
              <a:buSzPts val="1200"/>
              <a:buNone/>
              <a:defRPr sz="1100"/>
            </a:lvl3pPr>
            <a:lvl4pPr lvl="3" rtl="0" algn="l">
              <a:lnSpc>
                <a:spcPct val="174000"/>
              </a:lnSpc>
              <a:spcBef>
                <a:spcPts val="0"/>
              </a:spcBef>
              <a:spcAft>
                <a:spcPts val="0"/>
              </a:spcAft>
              <a:buSzPts val="1200"/>
              <a:buNone/>
              <a:defRPr sz="1100"/>
            </a:lvl4pPr>
            <a:lvl5pPr lvl="4" rtl="0" algn="l">
              <a:lnSpc>
                <a:spcPct val="174000"/>
              </a:lnSpc>
              <a:spcBef>
                <a:spcPts val="0"/>
              </a:spcBef>
              <a:spcAft>
                <a:spcPts val="0"/>
              </a:spcAft>
              <a:buSzPts val="1200"/>
              <a:buNone/>
              <a:defRPr sz="1100"/>
            </a:lvl5pPr>
            <a:lvl6pPr lvl="5" rtl="0" algn="l">
              <a:lnSpc>
                <a:spcPct val="174000"/>
              </a:lnSpc>
              <a:spcBef>
                <a:spcPts val="0"/>
              </a:spcBef>
              <a:spcAft>
                <a:spcPts val="0"/>
              </a:spcAft>
              <a:buSzPts val="1200"/>
              <a:buNone/>
              <a:defRPr sz="1100"/>
            </a:lvl6pPr>
            <a:lvl7pPr lvl="6" rtl="0" algn="l">
              <a:lnSpc>
                <a:spcPct val="174000"/>
              </a:lnSpc>
              <a:spcBef>
                <a:spcPts val="0"/>
              </a:spcBef>
              <a:spcAft>
                <a:spcPts val="0"/>
              </a:spcAft>
              <a:buSzPts val="1200"/>
              <a:buNone/>
              <a:defRPr sz="1100"/>
            </a:lvl7pPr>
            <a:lvl8pPr lvl="7" rtl="0" algn="l">
              <a:lnSpc>
                <a:spcPct val="174000"/>
              </a:lnSpc>
              <a:spcBef>
                <a:spcPts val="0"/>
              </a:spcBef>
              <a:spcAft>
                <a:spcPts val="0"/>
              </a:spcAft>
              <a:buSzPts val="1200"/>
              <a:buNone/>
              <a:defRPr sz="1100"/>
            </a:lvl8pPr>
            <a:lvl9pPr lvl="8" rtl="0" algn="l">
              <a:lnSpc>
                <a:spcPct val="174000"/>
              </a:lnSpc>
              <a:spcBef>
                <a:spcPts val="0"/>
              </a:spcBef>
              <a:spcAft>
                <a:spcPts val="0"/>
              </a:spcAft>
              <a:buSzPts val="1200"/>
              <a:buNone/>
              <a:defRPr sz="1100"/>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p:cSld name="CUSTOM_4">
    <p:spTree>
      <p:nvGrpSpPr>
        <p:cNvPr id="981" name="Shape 981"/>
        <p:cNvGrpSpPr/>
        <p:nvPr/>
      </p:nvGrpSpPr>
      <p:grpSpPr>
        <a:xfrm>
          <a:off x="0" y="0"/>
          <a:ext cx="0" cy="0"/>
          <a:chOff x="0" y="0"/>
          <a:chExt cx="0" cy="0"/>
        </a:xfrm>
      </p:grpSpPr>
      <p:sp>
        <p:nvSpPr>
          <p:cNvPr id="982" name="Google Shape;982;p92"/>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983" name="Google Shape;983;p92"/>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984" name="Google Shape;984;p92"/>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985" name="Google Shape;985;p92"/>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986" name="Google Shape;986;p92"/>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87" name="Google Shape;987;p92"/>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88" name="Google Shape;988;p92"/>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sz="7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p:cSld name="Interior white">
    <p:spTree>
      <p:nvGrpSpPr>
        <p:cNvPr id="989" name="Shape 989"/>
        <p:cNvGrpSpPr/>
        <p:nvPr/>
      </p:nvGrpSpPr>
      <p:grpSpPr>
        <a:xfrm>
          <a:off x="0" y="0"/>
          <a:ext cx="0" cy="0"/>
          <a:chOff x="0" y="0"/>
          <a:chExt cx="0" cy="0"/>
        </a:xfrm>
      </p:grpSpPr>
      <p:sp>
        <p:nvSpPr>
          <p:cNvPr id="990" name="Google Shape;990;p93"/>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marR="0" rtl="0" algn="ctr">
              <a:lnSpc>
                <a:spcPct val="13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1pPr>
            <a:lvl2pPr lvl="1" marR="0" rtl="0" algn="ctr">
              <a:lnSpc>
                <a:spcPct val="13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2pPr>
            <a:lvl3pPr lvl="2" marR="0" rtl="0" algn="ctr">
              <a:lnSpc>
                <a:spcPct val="13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3pPr>
            <a:lvl4pPr lvl="3" marR="0" rtl="0" algn="ctr">
              <a:lnSpc>
                <a:spcPct val="13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4pPr>
            <a:lvl5pPr lvl="4" marR="0" rtl="0" algn="ctr">
              <a:lnSpc>
                <a:spcPct val="13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5pPr>
            <a:lvl6pPr lvl="5" marR="0" rtl="0" algn="ctr">
              <a:lnSpc>
                <a:spcPct val="13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6pPr>
            <a:lvl7pPr lvl="6" marR="0" rtl="0" algn="ctr">
              <a:lnSpc>
                <a:spcPct val="13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7pPr>
            <a:lvl8pPr lvl="7" marR="0" rtl="0" algn="ctr">
              <a:lnSpc>
                <a:spcPct val="13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8pPr>
            <a:lvl9pPr lvl="8" marR="0" rtl="0" algn="ctr">
              <a:lnSpc>
                <a:spcPct val="130000"/>
              </a:lnSpc>
              <a:spcBef>
                <a:spcPts val="0"/>
              </a:spcBef>
              <a:spcAft>
                <a:spcPts val="0"/>
              </a:spcAft>
              <a:buClr>
                <a:srgbClr val="000000"/>
              </a:buClr>
              <a:buSzPts val="2000"/>
              <a:buFont typeface="Arial"/>
              <a:buNone/>
              <a:defRPr b="0" i="0" sz="2000" u="none" cap="none" strike="noStrike">
                <a:solidFill>
                  <a:srgbClr val="000000"/>
                </a:solidFill>
                <a:latin typeface="Arial"/>
                <a:ea typeface="Arial"/>
                <a:cs typeface="Arial"/>
                <a:sym typeface="Arial"/>
              </a:defRPr>
            </a:lvl9pPr>
          </a:lstStyle>
          <a:p/>
        </p:txBody>
      </p:sp>
      <p:cxnSp>
        <p:nvCxnSpPr>
          <p:cNvPr id="991" name="Google Shape;991;p93"/>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992" name="Google Shape;992;p93"/>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marR="0" rtl="0" algn="l">
              <a:lnSpc>
                <a:spcPct val="100000"/>
              </a:lnSpc>
              <a:spcBef>
                <a:spcPts val="0"/>
              </a:spcBef>
              <a:spcAft>
                <a:spcPts val="0"/>
              </a:spcAft>
              <a:buClr>
                <a:srgbClr val="EE0000"/>
              </a:buClr>
              <a:buSzPts val="700"/>
              <a:buFont typeface="Overpass SemiBold"/>
              <a:buNone/>
              <a:defRPr b="0" i="0" sz="700" u="none" cap="none" strike="noStrike">
                <a:solidFill>
                  <a:srgbClr val="EE0000"/>
                </a:solidFill>
                <a:latin typeface="Overpass SemiBold"/>
                <a:ea typeface="Overpass SemiBold"/>
                <a:cs typeface="Overpass SemiBold"/>
                <a:sym typeface="Overpass SemiBold"/>
              </a:defRPr>
            </a:lvl1pPr>
            <a:lvl2pPr lvl="1" marR="0" rtl="0" algn="l">
              <a:lnSpc>
                <a:spcPct val="100000"/>
              </a:lnSpc>
              <a:spcBef>
                <a:spcPts val="0"/>
              </a:spcBef>
              <a:spcAft>
                <a:spcPts val="0"/>
              </a:spcAft>
              <a:buClr>
                <a:srgbClr val="EE0000"/>
              </a:buClr>
              <a:buSzPts val="700"/>
              <a:buFont typeface="Overpass SemiBold"/>
              <a:buNone/>
              <a:defRPr b="0" i="0" sz="700" u="none" cap="none" strike="noStrike">
                <a:solidFill>
                  <a:srgbClr val="EE0000"/>
                </a:solidFill>
                <a:latin typeface="Overpass SemiBold"/>
                <a:ea typeface="Overpass SemiBold"/>
                <a:cs typeface="Overpass SemiBold"/>
                <a:sym typeface="Overpass SemiBold"/>
              </a:defRPr>
            </a:lvl2pPr>
            <a:lvl3pPr lvl="2" marR="0" rtl="0" algn="l">
              <a:lnSpc>
                <a:spcPct val="100000"/>
              </a:lnSpc>
              <a:spcBef>
                <a:spcPts val="0"/>
              </a:spcBef>
              <a:spcAft>
                <a:spcPts val="0"/>
              </a:spcAft>
              <a:buClr>
                <a:srgbClr val="EE0000"/>
              </a:buClr>
              <a:buSzPts val="700"/>
              <a:buFont typeface="Overpass SemiBold"/>
              <a:buNone/>
              <a:defRPr b="0" i="0" sz="700" u="none" cap="none" strike="noStrike">
                <a:solidFill>
                  <a:srgbClr val="EE0000"/>
                </a:solidFill>
                <a:latin typeface="Overpass SemiBold"/>
                <a:ea typeface="Overpass SemiBold"/>
                <a:cs typeface="Overpass SemiBold"/>
                <a:sym typeface="Overpass SemiBold"/>
              </a:defRPr>
            </a:lvl3pPr>
            <a:lvl4pPr lvl="3" marR="0" rtl="0" algn="l">
              <a:lnSpc>
                <a:spcPct val="100000"/>
              </a:lnSpc>
              <a:spcBef>
                <a:spcPts val="0"/>
              </a:spcBef>
              <a:spcAft>
                <a:spcPts val="0"/>
              </a:spcAft>
              <a:buClr>
                <a:srgbClr val="EE0000"/>
              </a:buClr>
              <a:buSzPts val="700"/>
              <a:buFont typeface="Overpass SemiBold"/>
              <a:buNone/>
              <a:defRPr b="0" i="0" sz="700" u="none" cap="none" strike="noStrike">
                <a:solidFill>
                  <a:srgbClr val="EE0000"/>
                </a:solidFill>
                <a:latin typeface="Overpass SemiBold"/>
                <a:ea typeface="Overpass SemiBold"/>
                <a:cs typeface="Overpass SemiBold"/>
                <a:sym typeface="Overpass SemiBold"/>
              </a:defRPr>
            </a:lvl4pPr>
            <a:lvl5pPr lvl="4" marR="0" rtl="0" algn="l">
              <a:lnSpc>
                <a:spcPct val="100000"/>
              </a:lnSpc>
              <a:spcBef>
                <a:spcPts val="0"/>
              </a:spcBef>
              <a:spcAft>
                <a:spcPts val="0"/>
              </a:spcAft>
              <a:buClr>
                <a:srgbClr val="EE0000"/>
              </a:buClr>
              <a:buSzPts val="700"/>
              <a:buFont typeface="Overpass SemiBold"/>
              <a:buNone/>
              <a:defRPr b="0" i="0" sz="700" u="none" cap="none" strike="noStrike">
                <a:solidFill>
                  <a:srgbClr val="EE0000"/>
                </a:solidFill>
                <a:latin typeface="Overpass SemiBold"/>
                <a:ea typeface="Overpass SemiBold"/>
                <a:cs typeface="Overpass SemiBold"/>
                <a:sym typeface="Overpass SemiBold"/>
              </a:defRPr>
            </a:lvl5pPr>
            <a:lvl6pPr lvl="5" marR="0" rtl="0" algn="l">
              <a:lnSpc>
                <a:spcPct val="100000"/>
              </a:lnSpc>
              <a:spcBef>
                <a:spcPts val="0"/>
              </a:spcBef>
              <a:spcAft>
                <a:spcPts val="0"/>
              </a:spcAft>
              <a:buClr>
                <a:srgbClr val="EE0000"/>
              </a:buClr>
              <a:buSzPts val="700"/>
              <a:buFont typeface="Overpass SemiBold"/>
              <a:buNone/>
              <a:defRPr b="0" i="0" sz="700" u="none" cap="none" strike="noStrike">
                <a:solidFill>
                  <a:srgbClr val="EE0000"/>
                </a:solidFill>
                <a:latin typeface="Overpass SemiBold"/>
                <a:ea typeface="Overpass SemiBold"/>
                <a:cs typeface="Overpass SemiBold"/>
                <a:sym typeface="Overpass SemiBold"/>
              </a:defRPr>
            </a:lvl6pPr>
            <a:lvl7pPr lvl="6" marR="0" rtl="0" algn="l">
              <a:lnSpc>
                <a:spcPct val="100000"/>
              </a:lnSpc>
              <a:spcBef>
                <a:spcPts val="0"/>
              </a:spcBef>
              <a:spcAft>
                <a:spcPts val="0"/>
              </a:spcAft>
              <a:buClr>
                <a:srgbClr val="EE0000"/>
              </a:buClr>
              <a:buSzPts val="700"/>
              <a:buFont typeface="Overpass SemiBold"/>
              <a:buNone/>
              <a:defRPr b="0" i="0" sz="700" u="none" cap="none" strike="noStrike">
                <a:solidFill>
                  <a:srgbClr val="EE0000"/>
                </a:solidFill>
                <a:latin typeface="Overpass SemiBold"/>
                <a:ea typeface="Overpass SemiBold"/>
                <a:cs typeface="Overpass SemiBold"/>
                <a:sym typeface="Overpass SemiBold"/>
              </a:defRPr>
            </a:lvl7pPr>
            <a:lvl8pPr lvl="7" marR="0" rtl="0" algn="l">
              <a:lnSpc>
                <a:spcPct val="100000"/>
              </a:lnSpc>
              <a:spcBef>
                <a:spcPts val="0"/>
              </a:spcBef>
              <a:spcAft>
                <a:spcPts val="0"/>
              </a:spcAft>
              <a:buClr>
                <a:srgbClr val="EE0000"/>
              </a:buClr>
              <a:buSzPts val="700"/>
              <a:buFont typeface="Overpass SemiBold"/>
              <a:buNone/>
              <a:defRPr b="0" i="0" sz="700" u="none" cap="none" strike="noStrike">
                <a:solidFill>
                  <a:srgbClr val="EE0000"/>
                </a:solidFill>
                <a:latin typeface="Overpass SemiBold"/>
                <a:ea typeface="Overpass SemiBold"/>
                <a:cs typeface="Overpass SemiBold"/>
                <a:sym typeface="Overpass SemiBold"/>
              </a:defRPr>
            </a:lvl8pPr>
            <a:lvl9pPr lvl="8" marR="0" rtl="0" algn="l">
              <a:lnSpc>
                <a:spcPct val="100000"/>
              </a:lnSpc>
              <a:spcBef>
                <a:spcPts val="0"/>
              </a:spcBef>
              <a:spcAft>
                <a:spcPts val="0"/>
              </a:spcAft>
              <a:buClr>
                <a:srgbClr val="EE0000"/>
              </a:buClr>
              <a:buSzPts val="700"/>
              <a:buFont typeface="Overpass SemiBold"/>
              <a:buNone/>
              <a:defRPr b="0" i="0" sz="700" u="none" cap="none" strike="noStrike">
                <a:solidFill>
                  <a:srgbClr val="EE0000"/>
                </a:solidFill>
                <a:latin typeface="Overpass SemiBold"/>
                <a:ea typeface="Overpass SemiBold"/>
                <a:cs typeface="Overpass SemiBold"/>
                <a:sym typeface="Overpass SemiBold"/>
              </a:defRPr>
            </a:lvl9pPr>
          </a:lstStyle>
          <a:p/>
        </p:txBody>
      </p:sp>
      <p:cxnSp>
        <p:nvCxnSpPr>
          <p:cNvPr id="993" name="Google Shape;993;p93"/>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994" name="Google Shape;994;p93"/>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995" name="Google Shape;995;p9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996" name="Google Shape;996;p93"/>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700"/>
              <a:buFont typeface="Arial"/>
              <a:buNone/>
              <a:defRPr b="0" i="0" sz="700" u="none" cap="none" strike="noStrike">
                <a:solidFill>
                  <a:srgbClr val="4D4D4F"/>
                </a:solidFill>
                <a:latin typeface="Arial"/>
                <a:ea typeface="Arial"/>
                <a:cs typeface="Arial"/>
                <a:sym typeface="Arial"/>
              </a:defRPr>
            </a:lvl1pPr>
            <a:lvl2pPr lvl="1" marR="0" rtl="0" algn="l">
              <a:lnSpc>
                <a:spcPct val="142000"/>
              </a:lnSpc>
              <a:spcBef>
                <a:spcPts val="0"/>
              </a:spcBef>
              <a:spcAft>
                <a:spcPts val="0"/>
              </a:spcAft>
              <a:buClr>
                <a:srgbClr val="000000"/>
              </a:buClr>
              <a:buSzPts val="500"/>
              <a:buFont typeface="Arial"/>
              <a:buNone/>
              <a:defRPr b="0" i="0" sz="500" u="none" cap="none" strike="noStrike">
                <a:solidFill>
                  <a:srgbClr val="4D4D4F"/>
                </a:solidFill>
                <a:latin typeface="Arial"/>
                <a:ea typeface="Arial"/>
                <a:cs typeface="Arial"/>
                <a:sym typeface="Arial"/>
              </a:defRPr>
            </a:lvl2pPr>
            <a:lvl3pPr lvl="2" marR="0" rtl="0" algn="l">
              <a:lnSpc>
                <a:spcPct val="142000"/>
              </a:lnSpc>
              <a:spcBef>
                <a:spcPts val="0"/>
              </a:spcBef>
              <a:spcAft>
                <a:spcPts val="0"/>
              </a:spcAft>
              <a:buClr>
                <a:srgbClr val="000000"/>
              </a:buClr>
              <a:buSzPts val="500"/>
              <a:buFont typeface="Arial"/>
              <a:buNone/>
              <a:defRPr b="0" i="0" sz="500" u="none" cap="none" strike="noStrike">
                <a:solidFill>
                  <a:srgbClr val="4D4D4F"/>
                </a:solidFill>
                <a:latin typeface="Arial"/>
                <a:ea typeface="Arial"/>
                <a:cs typeface="Arial"/>
                <a:sym typeface="Arial"/>
              </a:defRPr>
            </a:lvl3pPr>
            <a:lvl4pPr lvl="3" marR="0" rtl="0" algn="l">
              <a:lnSpc>
                <a:spcPct val="142000"/>
              </a:lnSpc>
              <a:spcBef>
                <a:spcPts val="0"/>
              </a:spcBef>
              <a:spcAft>
                <a:spcPts val="0"/>
              </a:spcAft>
              <a:buClr>
                <a:srgbClr val="000000"/>
              </a:buClr>
              <a:buSzPts val="500"/>
              <a:buFont typeface="Arial"/>
              <a:buNone/>
              <a:defRPr b="0" i="0" sz="500" u="none" cap="none" strike="noStrike">
                <a:solidFill>
                  <a:srgbClr val="4D4D4F"/>
                </a:solidFill>
                <a:latin typeface="Arial"/>
                <a:ea typeface="Arial"/>
                <a:cs typeface="Arial"/>
                <a:sym typeface="Arial"/>
              </a:defRPr>
            </a:lvl4pPr>
            <a:lvl5pPr lvl="4" marR="0" rtl="0" algn="l">
              <a:lnSpc>
                <a:spcPct val="142000"/>
              </a:lnSpc>
              <a:spcBef>
                <a:spcPts val="0"/>
              </a:spcBef>
              <a:spcAft>
                <a:spcPts val="0"/>
              </a:spcAft>
              <a:buClr>
                <a:srgbClr val="000000"/>
              </a:buClr>
              <a:buSzPts val="500"/>
              <a:buFont typeface="Arial"/>
              <a:buNone/>
              <a:defRPr b="0" i="0" sz="500" u="none" cap="none" strike="noStrike">
                <a:solidFill>
                  <a:srgbClr val="4D4D4F"/>
                </a:solidFill>
                <a:latin typeface="Arial"/>
                <a:ea typeface="Arial"/>
                <a:cs typeface="Arial"/>
                <a:sym typeface="Arial"/>
              </a:defRPr>
            </a:lvl5pPr>
            <a:lvl6pPr lvl="5" marR="0" rtl="0" algn="l">
              <a:lnSpc>
                <a:spcPct val="142000"/>
              </a:lnSpc>
              <a:spcBef>
                <a:spcPts val="0"/>
              </a:spcBef>
              <a:spcAft>
                <a:spcPts val="0"/>
              </a:spcAft>
              <a:buClr>
                <a:srgbClr val="000000"/>
              </a:buClr>
              <a:buSzPts val="500"/>
              <a:buFont typeface="Arial"/>
              <a:buNone/>
              <a:defRPr b="0" i="0" sz="500" u="none" cap="none" strike="noStrike">
                <a:solidFill>
                  <a:srgbClr val="4D4D4F"/>
                </a:solidFill>
                <a:latin typeface="Arial"/>
                <a:ea typeface="Arial"/>
                <a:cs typeface="Arial"/>
                <a:sym typeface="Arial"/>
              </a:defRPr>
            </a:lvl6pPr>
            <a:lvl7pPr lvl="6" marR="0" rtl="0" algn="l">
              <a:lnSpc>
                <a:spcPct val="142000"/>
              </a:lnSpc>
              <a:spcBef>
                <a:spcPts val="0"/>
              </a:spcBef>
              <a:spcAft>
                <a:spcPts val="0"/>
              </a:spcAft>
              <a:buClr>
                <a:srgbClr val="000000"/>
              </a:buClr>
              <a:buSzPts val="500"/>
              <a:buFont typeface="Arial"/>
              <a:buNone/>
              <a:defRPr b="0" i="0" sz="500" u="none" cap="none" strike="noStrike">
                <a:solidFill>
                  <a:srgbClr val="4D4D4F"/>
                </a:solidFill>
                <a:latin typeface="Arial"/>
                <a:ea typeface="Arial"/>
                <a:cs typeface="Arial"/>
                <a:sym typeface="Arial"/>
              </a:defRPr>
            </a:lvl7pPr>
            <a:lvl8pPr lvl="7" marR="0" rtl="0" algn="l">
              <a:lnSpc>
                <a:spcPct val="142000"/>
              </a:lnSpc>
              <a:spcBef>
                <a:spcPts val="0"/>
              </a:spcBef>
              <a:spcAft>
                <a:spcPts val="0"/>
              </a:spcAft>
              <a:buClr>
                <a:srgbClr val="000000"/>
              </a:buClr>
              <a:buSzPts val="500"/>
              <a:buFont typeface="Arial"/>
              <a:buNone/>
              <a:defRPr b="0" i="0" sz="500" u="none" cap="none" strike="noStrike">
                <a:solidFill>
                  <a:srgbClr val="4D4D4F"/>
                </a:solidFill>
                <a:latin typeface="Arial"/>
                <a:ea typeface="Arial"/>
                <a:cs typeface="Arial"/>
                <a:sym typeface="Arial"/>
              </a:defRPr>
            </a:lvl8pPr>
            <a:lvl9pPr lvl="8" marR="0" rtl="0" algn="l">
              <a:lnSpc>
                <a:spcPct val="142000"/>
              </a:lnSpc>
              <a:spcBef>
                <a:spcPts val="0"/>
              </a:spcBef>
              <a:spcAft>
                <a:spcPts val="0"/>
              </a:spcAft>
              <a:buClr>
                <a:srgbClr val="000000"/>
              </a:buClr>
              <a:buSzPts val="500"/>
              <a:buFont typeface="Arial"/>
              <a:buNone/>
              <a:defRPr b="0" i="0" sz="500" u="none" cap="none" strike="noStrike">
                <a:solidFill>
                  <a:srgbClr val="4D4D4F"/>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1">
  <p:cSld name="1_Divider white">
    <p:bg>
      <p:bgPr>
        <a:blipFill>
          <a:blip r:embed="rId2">
            <a:alphaModFix/>
          </a:blip>
          <a:stretch>
            <a:fillRect/>
          </a:stretch>
        </a:blipFill>
      </p:bgPr>
    </p:bg>
    <p:spTree>
      <p:nvGrpSpPr>
        <p:cNvPr id="997" name="Shape 997"/>
        <p:cNvGrpSpPr/>
        <p:nvPr/>
      </p:nvGrpSpPr>
      <p:grpSpPr>
        <a:xfrm>
          <a:off x="0" y="0"/>
          <a:ext cx="0" cy="0"/>
          <a:chOff x="0" y="0"/>
          <a:chExt cx="0" cy="0"/>
        </a:xfrm>
      </p:grpSpPr>
      <p:sp>
        <p:nvSpPr>
          <p:cNvPr id="998" name="Google Shape;998;p94"/>
          <p:cNvSpPr txBox="1"/>
          <p:nvPr>
            <p:ph type="title"/>
          </p:nvPr>
        </p:nvSpPr>
        <p:spPr>
          <a:xfrm>
            <a:off x="335831" y="813421"/>
            <a:ext cx="5118600" cy="1578900"/>
          </a:xfrm>
          <a:prstGeom prst="rect">
            <a:avLst/>
          </a:prstGeom>
          <a:noFill/>
          <a:ln>
            <a:noFill/>
          </a:ln>
        </p:spPr>
        <p:txBody>
          <a:bodyPr anchorCtr="0" anchor="t" bIns="68575" lIns="329175" spcFirstLastPara="1" rIns="68575" wrap="square" tIns="68575">
            <a:noAutofit/>
          </a:bodyPr>
          <a:lstStyle>
            <a:lvl1pPr lvl="0"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1pPr>
            <a:lvl2pPr lvl="1"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2pPr>
            <a:lvl3pPr lvl="2"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3pPr>
            <a:lvl4pPr lvl="3"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4pPr>
            <a:lvl5pPr lvl="4"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5pPr>
            <a:lvl6pPr lvl="5"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6pPr>
            <a:lvl7pPr lvl="6"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7pPr>
            <a:lvl8pPr lvl="7"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8pPr>
            <a:lvl9pPr lvl="8" rtl="0" algn="l">
              <a:lnSpc>
                <a:spcPct val="100000"/>
              </a:lnSpc>
              <a:spcBef>
                <a:spcPts val="0"/>
              </a:spcBef>
              <a:spcAft>
                <a:spcPts val="0"/>
              </a:spcAft>
              <a:buSzPts val="2600"/>
              <a:buNone/>
              <a:defRPr b="1" sz="4500">
                <a:solidFill>
                  <a:srgbClr val="EE0000"/>
                </a:solidFill>
                <a:latin typeface="Overpass"/>
                <a:ea typeface="Overpass"/>
                <a:cs typeface="Overpass"/>
                <a:sym typeface="Overpass"/>
              </a:defRPr>
            </a:lvl9pPr>
          </a:lstStyle>
          <a:p/>
        </p:txBody>
      </p:sp>
      <p:cxnSp>
        <p:nvCxnSpPr>
          <p:cNvPr id="999" name="Google Shape;999;p94"/>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000" name="Google Shape;1000;p94"/>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001" name="Google Shape;1001;p94"/>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002" name="Google Shape;1002;p94"/>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1pPr>
            <a:lvl2pPr lvl="1"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2pPr>
            <a:lvl3pPr lvl="2"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3pPr>
            <a:lvl4pPr lvl="3"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4pPr>
            <a:lvl5pPr lvl="4"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5pPr>
            <a:lvl6pPr lvl="5"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6pPr>
            <a:lvl7pPr lvl="6"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7pPr>
            <a:lvl8pPr lvl="7"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8pPr>
            <a:lvl9pPr lvl="8" rtl="0" algn="l">
              <a:lnSpc>
                <a:spcPct val="100000"/>
              </a:lnSpc>
              <a:spcBef>
                <a:spcPts val="0"/>
              </a:spcBef>
              <a:spcAft>
                <a:spcPts val="0"/>
              </a:spcAft>
              <a:buSzPts val="700"/>
              <a:buFont typeface="Overpass SemiBold"/>
              <a:buNone/>
              <a:defRPr sz="700">
                <a:latin typeface="Overpass SemiBold"/>
                <a:ea typeface="Overpass SemiBold"/>
                <a:cs typeface="Overpass SemiBold"/>
                <a:sym typeface="Overpass SemiBold"/>
              </a:defRPr>
            </a:lvl9pPr>
          </a:lstStyle>
          <a:p/>
        </p:txBody>
      </p:sp>
      <p:sp>
        <p:nvSpPr>
          <p:cNvPr id="1003" name="Google Shape;1003;p94"/>
          <p:cNvSpPr txBox="1"/>
          <p:nvPr>
            <p:ph idx="2" type="subTitle"/>
          </p:nvPr>
        </p:nvSpPr>
        <p:spPr>
          <a:xfrm>
            <a:off x="6938588" y="1307790"/>
            <a:ext cx="1593300" cy="24819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600"/>
              <a:buNone/>
              <a:defRPr sz="1100">
                <a:solidFill>
                  <a:srgbClr val="EBEBEB"/>
                </a:solidFill>
              </a:defRPr>
            </a:lvl1pPr>
            <a:lvl2pPr lvl="1" rtl="0" algn="l">
              <a:lnSpc>
                <a:spcPct val="174000"/>
              </a:lnSpc>
              <a:spcBef>
                <a:spcPts val="0"/>
              </a:spcBef>
              <a:spcAft>
                <a:spcPts val="0"/>
              </a:spcAft>
              <a:buSzPts val="1200"/>
              <a:buNone/>
              <a:defRPr sz="1100">
                <a:solidFill>
                  <a:srgbClr val="EBEBEB"/>
                </a:solidFill>
              </a:defRPr>
            </a:lvl2pPr>
            <a:lvl3pPr lvl="2" rtl="0" algn="l">
              <a:lnSpc>
                <a:spcPct val="174000"/>
              </a:lnSpc>
              <a:spcBef>
                <a:spcPts val="0"/>
              </a:spcBef>
              <a:spcAft>
                <a:spcPts val="0"/>
              </a:spcAft>
              <a:buSzPts val="1200"/>
              <a:buNone/>
              <a:defRPr sz="1100">
                <a:solidFill>
                  <a:srgbClr val="EBEBEB"/>
                </a:solidFill>
              </a:defRPr>
            </a:lvl3pPr>
            <a:lvl4pPr lvl="3" rtl="0" algn="l">
              <a:lnSpc>
                <a:spcPct val="174000"/>
              </a:lnSpc>
              <a:spcBef>
                <a:spcPts val="0"/>
              </a:spcBef>
              <a:spcAft>
                <a:spcPts val="0"/>
              </a:spcAft>
              <a:buSzPts val="1200"/>
              <a:buNone/>
              <a:defRPr sz="1100">
                <a:solidFill>
                  <a:srgbClr val="EBEBEB"/>
                </a:solidFill>
              </a:defRPr>
            </a:lvl4pPr>
            <a:lvl5pPr lvl="4" rtl="0" algn="l">
              <a:lnSpc>
                <a:spcPct val="174000"/>
              </a:lnSpc>
              <a:spcBef>
                <a:spcPts val="0"/>
              </a:spcBef>
              <a:spcAft>
                <a:spcPts val="0"/>
              </a:spcAft>
              <a:buSzPts val="1200"/>
              <a:buNone/>
              <a:defRPr sz="1100">
                <a:solidFill>
                  <a:srgbClr val="EBEBEB"/>
                </a:solidFill>
              </a:defRPr>
            </a:lvl5pPr>
            <a:lvl6pPr lvl="5" rtl="0" algn="l">
              <a:lnSpc>
                <a:spcPct val="174000"/>
              </a:lnSpc>
              <a:spcBef>
                <a:spcPts val="0"/>
              </a:spcBef>
              <a:spcAft>
                <a:spcPts val="0"/>
              </a:spcAft>
              <a:buSzPts val="1200"/>
              <a:buNone/>
              <a:defRPr sz="1100">
                <a:solidFill>
                  <a:srgbClr val="EBEBEB"/>
                </a:solidFill>
              </a:defRPr>
            </a:lvl6pPr>
            <a:lvl7pPr lvl="6" rtl="0" algn="l">
              <a:lnSpc>
                <a:spcPct val="174000"/>
              </a:lnSpc>
              <a:spcBef>
                <a:spcPts val="0"/>
              </a:spcBef>
              <a:spcAft>
                <a:spcPts val="0"/>
              </a:spcAft>
              <a:buSzPts val="1200"/>
              <a:buNone/>
              <a:defRPr sz="1100">
                <a:solidFill>
                  <a:srgbClr val="EBEBEB"/>
                </a:solidFill>
              </a:defRPr>
            </a:lvl7pPr>
            <a:lvl8pPr lvl="7" rtl="0" algn="l">
              <a:lnSpc>
                <a:spcPct val="174000"/>
              </a:lnSpc>
              <a:spcBef>
                <a:spcPts val="0"/>
              </a:spcBef>
              <a:spcAft>
                <a:spcPts val="0"/>
              </a:spcAft>
              <a:buSzPts val="1200"/>
              <a:buNone/>
              <a:defRPr sz="1100">
                <a:solidFill>
                  <a:srgbClr val="EBEBEB"/>
                </a:solidFill>
              </a:defRPr>
            </a:lvl8pPr>
            <a:lvl9pPr lvl="8" rtl="0" algn="l">
              <a:lnSpc>
                <a:spcPct val="174000"/>
              </a:lnSpc>
              <a:spcBef>
                <a:spcPts val="0"/>
              </a:spcBef>
              <a:spcAft>
                <a:spcPts val="0"/>
              </a:spcAft>
              <a:buSzPts val="1200"/>
              <a:buNone/>
              <a:defRPr sz="1100">
                <a:solidFill>
                  <a:srgbClr val="EBEBEB"/>
                </a:solidFill>
              </a:defRPr>
            </a:lvl9pPr>
          </a:lstStyle>
          <a:p/>
        </p:txBody>
      </p:sp>
      <p:pic>
        <p:nvPicPr>
          <p:cNvPr id="1004" name="Google Shape;1004;p94"/>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005" name="Google Shape;1005;p94"/>
          <p:cNvSpPr txBox="1"/>
          <p:nvPr>
            <p:ph idx="3" type="subTitle"/>
          </p:nvPr>
        </p:nvSpPr>
        <p:spPr>
          <a:xfrm>
            <a:off x="6938588" y="1307790"/>
            <a:ext cx="1593300" cy="2481900"/>
          </a:xfrm>
          <a:prstGeom prst="rect">
            <a:avLst/>
          </a:prstGeom>
          <a:noFill/>
          <a:ln>
            <a:noFill/>
          </a:ln>
        </p:spPr>
        <p:txBody>
          <a:bodyPr anchorCtr="0" anchor="t" bIns="0" lIns="0" spcFirstLastPara="1" rIns="0" wrap="square" tIns="0">
            <a:noAutofit/>
          </a:bodyPr>
          <a:lstStyle>
            <a:lvl1pPr lvl="0" rtl="0" algn="l">
              <a:lnSpc>
                <a:spcPct val="174000"/>
              </a:lnSpc>
              <a:spcBef>
                <a:spcPts val="0"/>
              </a:spcBef>
              <a:spcAft>
                <a:spcPts val="0"/>
              </a:spcAft>
              <a:buSzPts val="1600"/>
              <a:buNone/>
              <a:defRPr sz="1100"/>
            </a:lvl1pPr>
            <a:lvl2pPr lvl="1" rtl="0" algn="l">
              <a:lnSpc>
                <a:spcPct val="174000"/>
              </a:lnSpc>
              <a:spcBef>
                <a:spcPts val="0"/>
              </a:spcBef>
              <a:spcAft>
                <a:spcPts val="0"/>
              </a:spcAft>
              <a:buSzPts val="1200"/>
              <a:buNone/>
              <a:defRPr sz="1100"/>
            </a:lvl2pPr>
            <a:lvl3pPr lvl="2" rtl="0" algn="l">
              <a:lnSpc>
                <a:spcPct val="174000"/>
              </a:lnSpc>
              <a:spcBef>
                <a:spcPts val="0"/>
              </a:spcBef>
              <a:spcAft>
                <a:spcPts val="0"/>
              </a:spcAft>
              <a:buSzPts val="1200"/>
              <a:buNone/>
              <a:defRPr sz="1100"/>
            </a:lvl3pPr>
            <a:lvl4pPr lvl="3" rtl="0" algn="l">
              <a:lnSpc>
                <a:spcPct val="174000"/>
              </a:lnSpc>
              <a:spcBef>
                <a:spcPts val="0"/>
              </a:spcBef>
              <a:spcAft>
                <a:spcPts val="0"/>
              </a:spcAft>
              <a:buSzPts val="1200"/>
              <a:buNone/>
              <a:defRPr sz="1100"/>
            </a:lvl4pPr>
            <a:lvl5pPr lvl="4" rtl="0" algn="l">
              <a:lnSpc>
                <a:spcPct val="174000"/>
              </a:lnSpc>
              <a:spcBef>
                <a:spcPts val="0"/>
              </a:spcBef>
              <a:spcAft>
                <a:spcPts val="0"/>
              </a:spcAft>
              <a:buSzPts val="1200"/>
              <a:buNone/>
              <a:defRPr sz="1100"/>
            </a:lvl5pPr>
            <a:lvl6pPr lvl="5" rtl="0" algn="l">
              <a:lnSpc>
                <a:spcPct val="174000"/>
              </a:lnSpc>
              <a:spcBef>
                <a:spcPts val="0"/>
              </a:spcBef>
              <a:spcAft>
                <a:spcPts val="0"/>
              </a:spcAft>
              <a:buSzPts val="1200"/>
              <a:buNone/>
              <a:defRPr sz="1100"/>
            </a:lvl6pPr>
            <a:lvl7pPr lvl="6" rtl="0" algn="l">
              <a:lnSpc>
                <a:spcPct val="174000"/>
              </a:lnSpc>
              <a:spcBef>
                <a:spcPts val="0"/>
              </a:spcBef>
              <a:spcAft>
                <a:spcPts val="0"/>
              </a:spcAft>
              <a:buSzPts val="1200"/>
              <a:buNone/>
              <a:defRPr sz="1100"/>
            </a:lvl7pPr>
            <a:lvl8pPr lvl="7" rtl="0" algn="l">
              <a:lnSpc>
                <a:spcPct val="174000"/>
              </a:lnSpc>
              <a:spcBef>
                <a:spcPts val="0"/>
              </a:spcBef>
              <a:spcAft>
                <a:spcPts val="0"/>
              </a:spcAft>
              <a:buSzPts val="1200"/>
              <a:buNone/>
              <a:defRPr sz="1100"/>
            </a:lvl8pPr>
            <a:lvl9pPr lvl="8" rtl="0" algn="l">
              <a:lnSpc>
                <a:spcPct val="174000"/>
              </a:lnSpc>
              <a:spcBef>
                <a:spcPts val="0"/>
              </a:spcBef>
              <a:spcAft>
                <a:spcPts val="0"/>
              </a:spcAft>
              <a:buSzPts val="1200"/>
              <a:buNone/>
              <a:defRPr sz="1100"/>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2">
  <p:cSld name="1_Interior white">
    <p:spTree>
      <p:nvGrpSpPr>
        <p:cNvPr id="1006" name="Shape 1006"/>
        <p:cNvGrpSpPr/>
        <p:nvPr/>
      </p:nvGrpSpPr>
      <p:grpSpPr>
        <a:xfrm>
          <a:off x="0" y="0"/>
          <a:ext cx="0" cy="0"/>
          <a:chOff x="0" y="0"/>
          <a:chExt cx="0" cy="0"/>
        </a:xfrm>
      </p:grpSpPr>
      <p:sp>
        <p:nvSpPr>
          <p:cNvPr id="1007" name="Google Shape;1007;p95"/>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lvl1pPr lvl="0" rtl="0" algn="ctr">
              <a:lnSpc>
                <a:spcPct val="130000"/>
              </a:lnSpc>
              <a:spcBef>
                <a:spcPts val="0"/>
              </a:spcBef>
              <a:spcAft>
                <a:spcPts val="0"/>
              </a:spcAft>
              <a:buSzPts val="2600"/>
              <a:buNone/>
              <a:defRPr sz="2000">
                <a:solidFill>
                  <a:srgbClr val="000000"/>
                </a:solidFill>
              </a:defRPr>
            </a:lvl1pPr>
            <a:lvl2pPr lvl="1" rtl="0" algn="ctr">
              <a:lnSpc>
                <a:spcPct val="130000"/>
              </a:lnSpc>
              <a:spcBef>
                <a:spcPts val="0"/>
              </a:spcBef>
              <a:spcAft>
                <a:spcPts val="0"/>
              </a:spcAft>
              <a:buSzPts val="2600"/>
              <a:buNone/>
              <a:defRPr sz="2000">
                <a:solidFill>
                  <a:srgbClr val="000000"/>
                </a:solidFill>
              </a:defRPr>
            </a:lvl2pPr>
            <a:lvl3pPr lvl="2" rtl="0" algn="ctr">
              <a:lnSpc>
                <a:spcPct val="130000"/>
              </a:lnSpc>
              <a:spcBef>
                <a:spcPts val="0"/>
              </a:spcBef>
              <a:spcAft>
                <a:spcPts val="0"/>
              </a:spcAft>
              <a:buSzPts val="2600"/>
              <a:buNone/>
              <a:defRPr sz="2000">
                <a:solidFill>
                  <a:srgbClr val="000000"/>
                </a:solidFill>
              </a:defRPr>
            </a:lvl3pPr>
            <a:lvl4pPr lvl="3" rtl="0" algn="ctr">
              <a:lnSpc>
                <a:spcPct val="130000"/>
              </a:lnSpc>
              <a:spcBef>
                <a:spcPts val="0"/>
              </a:spcBef>
              <a:spcAft>
                <a:spcPts val="0"/>
              </a:spcAft>
              <a:buSzPts val="2600"/>
              <a:buNone/>
              <a:defRPr sz="2000">
                <a:solidFill>
                  <a:srgbClr val="000000"/>
                </a:solidFill>
              </a:defRPr>
            </a:lvl4pPr>
            <a:lvl5pPr lvl="4" rtl="0" algn="ctr">
              <a:lnSpc>
                <a:spcPct val="130000"/>
              </a:lnSpc>
              <a:spcBef>
                <a:spcPts val="0"/>
              </a:spcBef>
              <a:spcAft>
                <a:spcPts val="0"/>
              </a:spcAft>
              <a:buSzPts val="2600"/>
              <a:buNone/>
              <a:defRPr sz="2000">
                <a:solidFill>
                  <a:srgbClr val="000000"/>
                </a:solidFill>
              </a:defRPr>
            </a:lvl5pPr>
            <a:lvl6pPr lvl="5" rtl="0" algn="ctr">
              <a:lnSpc>
                <a:spcPct val="130000"/>
              </a:lnSpc>
              <a:spcBef>
                <a:spcPts val="0"/>
              </a:spcBef>
              <a:spcAft>
                <a:spcPts val="0"/>
              </a:spcAft>
              <a:buSzPts val="2600"/>
              <a:buNone/>
              <a:defRPr sz="2000">
                <a:solidFill>
                  <a:srgbClr val="000000"/>
                </a:solidFill>
              </a:defRPr>
            </a:lvl6pPr>
            <a:lvl7pPr lvl="6" rtl="0" algn="ctr">
              <a:lnSpc>
                <a:spcPct val="130000"/>
              </a:lnSpc>
              <a:spcBef>
                <a:spcPts val="0"/>
              </a:spcBef>
              <a:spcAft>
                <a:spcPts val="0"/>
              </a:spcAft>
              <a:buSzPts val="2600"/>
              <a:buNone/>
              <a:defRPr sz="2000">
                <a:solidFill>
                  <a:srgbClr val="000000"/>
                </a:solidFill>
              </a:defRPr>
            </a:lvl7pPr>
            <a:lvl8pPr lvl="7" rtl="0" algn="ctr">
              <a:lnSpc>
                <a:spcPct val="130000"/>
              </a:lnSpc>
              <a:spcBef>
                <a:spcPts val="0"/>
              </a:spcBef>
              <a:spcAft>
                <a:spcPts val="0"/>
              </a:spcAft>
              <a:buSzPts val="2600"/>
              <a:buNone/>
              <a:defRPr sz="2000">
                <a:solidFill>
                  <a:srgbClr val="000000"/>
                </a:solidFill>
              </a:defRPr>
            </a:lvl8pPr>
            <a:lvl9pPr lvl="8" rtl="0" algn="ctr">
              <a:lnSpc>
                <a:spcPct val="130000"/>
              </a:lnSpc>
              <a:spcBef>
                <a:spcPts val="0"/>
              </a:spcBef>
              <a:spcAft>
                <a:spcPts val="0"/>
              </a:spcAft>
              <a:buSzPts val="2600"/>
              <a:buNone/>
              <a:defRPr sz="2000">
                <a:solidFill>
                  <a:srgbClr val="000000"/>
                </a:solidFill>
              </a:defRPr>
            </a:lvl9pPr>
          </a:lstStyle>
          <a:p/>
        </p:txBody>
      </p:sp>
      <p:cxnSp>
        <p:nvCxnSpPr>
          <p:cNvPr id="1008" name="Google Shape;1008;p95"/>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009" name="Google Shape;1009;p95"/>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gn="l">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010" name="Google Shape;1010;p95"/>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011" name="Google Shape;1011;p9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12" name="Google Shape;1012;p95"/>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13" name="Google Shape;1013;p95"/>
          <p:cNvSpPr txBox="1"/>
          <p:nvPr>
            <p:ph idx="2" type="subTitle"/>
          </p:nvPr>
        </p:nvSpPr>
        <p:spPr>
          <a:xfrm>
            <a:off x="663788" y="4627163"/>
            <a:ext cx="6887100" cy="419700"/>
          </a:xfrm>
          <a:prstGeom prst="rect">
            <a:avLst/>
          </a:prstGeom>
          <a:noFill/>
          <a:ln>
            <a:noFill/>
          </a:ln>
        </p:spPr>
        <p:txBody>
          <a:bodyPr anchorCtr="0" anchor="b" bIns="0" lIns="0" spcFirstLastPara="1" rIns="0" wrap="square" tIns="0">
            <a:noAutofit/>
          </a:bodyPr>
          <a:lstStyle>
            <a:lvl1pPr lvl="0" rtl="0" algn="l">
              <a:lnSpc>
                <a:spcPct val="100000"/>
              </a:lnSpc>
              <a:spcBef>
                <a:spcPts val="0"/>
              </a:spcBef>
              <a:spcAft>
                <a:spcPts val="0"/>
              </a:spcAft>
              <a:buSzPts val="1600"/>
              <a:buNone/>
              <a:defRPr sz="700">
                <a:solidFill>
                  <a:srgbClr val="4D4D4F"/>
                </a:solidFill>
              </a:defRPr>
            </a:lvl1pPr>
            <a:lvl2pPr lvl="1" rtl="0" algn="l">
              <a:lnSpc>
                <a:spcPct val="142000"/>
              </a:lnSpc>
              <a:spcBef>
                <a:spcPts val="0"/>
              </a:spcBef>
              <a:spcAft>
                <a:spcPts val="0"/>
              </a:spcAft>
              <a:buSzPts val="1200"/>
              <a:buNone/>
              <a:defRPr sz="500">
                <a:solidFill>
                  <a:srgbClr val="4D4D4F"/>
                </a:solidFill>
              </a:defRPr>
            </a:lvl2pPr>
            <a:lvl3pPr lvl="2" rtl="0" algn="l">
              <a:lnSpc>
                <a:spcPct val="142000"/>
              </a:lnSpc>
              <a:spcBef>
                <a:spcPts val="0"/>
              </a:spcBef>
              <a:spcAft>
                <a:spcPts val="0"/>
              </a:spcAft>
              <a:buSzPts val="1200"/>
              <a:buNone/>
              <a:defRPr sz="500">
                <a:solidFill>
                  <a:srgbClr val="4D4D4F"/>
                </a:solidFill>
              </a:defRPr>
            </a:lvl3pPr>
            <a:lvl4pPr lvl="3" rtl="0" algn="l">
              <a:lnSpc>
                <a:spcPct val="142000"/>
              </a:lnSpc>
              <a:spcBef>
                <a:spcPts val="0"/>
              </a:spcBef>
              <a:spcAft>
                <a:spcPts val="0"/>
              </a:spcAft>
              <a:buSzPts val="1200"/>
              <a:buNone/>
              <a:defRPr sz="500">
                <a:solidFill>
                  <a:srgbClr val="4D4D4F"/>
                </a:solidFill>
              </a:defRPr>
            </a:lvl4pPr>
            <a:lvl5pPr lvl="4" rtl="0" algn="l">
              <a:lnSpc>
                <a:spcPct val="142000"/>
              </a:lnSpc>
              <a:spcBef>
                <a:spcPts val="0"/>
              </a:spcBef>
              <a:spcAft>
                <a:spcPts val="0"/>
              </a:spcAft>
              <a:buSzPts val="1200"/>
              <a:buNone/>
              <a:defRPr sz="500">
                <a:solidFill>
                  <a:srgbClr val="4D4D4F"/>
                </a:solidFill>
              </a:defRPr>
            </a:lvl5pPr>
            <a:lvl6pPr lvl="5" rtl="0" algn="l">
              <a:lnSpc>
                <a:spcPct val="142000"/>
              </a:lnSpc>
              <a:spcBef>
                <a:spcPts val="0"/>
              </a:spcBef>
              <a:spcAft>
                <a:spcPts val="0"/>
              </a:spcAft>
              <a:buSzPts val="1200"/>
              <a:buNone/>
              <a:defRPr sz="500">
                <a:solidFill>
                  <a:srgbClr val="4D4D4F"/>
                </a:solidFill>
              </a:defRPr>
            </a:lvl6pPr>
            <a:lvl7pPr lvl="6" rtl="0" algn="l">
              <a:lnSpc>
                <a:spcPct val="142000"/>
              </a:lnSpc>
              <a:spcBef>
                <a:spcPts val="0"/>
              </a:spcBef>
              <a:spcAft>
                <a:spcPts val="0"/>
              </a:spcAft>
              <a:buSzPts val="1200"/>
              <a:buNone/>
              <a:defRPr sz="500">
                <a:solidFill>
                  <a:srgbClr val="4D4D4F"/>
                </a:solidFill>
              </a:defRPr>
            </a:lvl7pPr>
            <a:lvl8pPr lvl="7" rtl="0" algn="l">
              <a:lnSpc>
                <a:spcPct val="142000"/>
              </a:lnSpc>
              <a:spcBef>
                <a:spcPts val="0"/>
              </a:spcBef>
              <a:spcAft>
                <a:spcPts val="0"/>
              </a:spcAft>
              <a:buSzPts val="1200"/>
              <a:buNone/>
              <a:defRPr sz="500">
                <a:solidFill>
                  <a:srgbClr val="4D4D4F"/>
                </a:solidFill>
              </a:defRPr>
            </a:lvl8pPr>
            <a:lvl9pPr lvl="8" rtl="0" algn="l">
              <a:lnSpc>
                <a:spcPct val="142000"/>
              </a:lnSpc>
              <a:spcBef>
                <a:spcPts val="0"/>
              </a:spcBef>
              <a:spcAft>
                <a:spcPts val="0"/>
              </a:spcAft>
              <a:buSzPts val="1200"/>
              <a:buNone/>
              <a:defRPr sz="500">
                <a:solidFill>
                  <a:srgbClr val="4D4D4F"/>
                </a:solidFill>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hite 2">
  <p:cSld name="Divider white">
    <p:bg>
      <p:bgPr>
        <a:blipFill>
          <a:blip r:embed="rId2">
            <a:alphaModFix/>
          </a:blip>
          <a:stretch>
            <a:fillRect/>
          </a:stretch>
        </a:blipFill>
      </p:bgPr>
    </p:bg>
    <p:spTree>
      <p:nvGrpSpPr>
        <p:cNvPr id="1014" name="Shape 1014"/>
        <p:cNvGrpSpPr/>
        <p:nvPr/>
      </p:nvGrpSpPr>
      <p:grpSpPr>
        <a:xfrm>
          <a:off x="0" y="0"/>
          <a:ext cx="0" cy="0"/>
          <a:chOff x="0" y="0"/>
          <a:chExt cx="0" cy="0"/>
        </a:xfrm>
      </p:grpSpPr>
      <p:sp>
        <p:nvSpPr>
          <p:cNvPr id="1015" name="Google Shape;1015;p96"/>
          <p:cNvSpPr txBox="1"/>
          <p:nvPr>
            <p:ph type="title"/>
          </p:nvPr>
        </p:nvSpPr>
        <p:spPr>
          <a:xfrm>
            <a:off x="335831" y="813421"/>
            <a:ext cx="5118600" cy="1578900"/>
          </a:xfrm>
          <a:prstGeom prst="rect">
            <a:avLst/>
          </a:prstGeom>
          <a:noFill/>
          <a:ln>
            <a:noFill/>
          </a:ln>
        </p:spPr>
        <p:txBody>
          <a:bodyPr anchorCtr="0" anchor="t" bIns="68575" lIns="329175" spcFirstLastPara="1" rIns="68575" wrap="square" tIns="68575">
            <a:noAutofit/>
          </a:bodyPr>
          <a:lstStyle>
            <a:lvl1pPr lvl="0" rtl="0" algn="ctr">
              <a:lnSpc>
                <a:spcPct val="100000"/>
              </a:lnSpc>
              <a:spcBef>
                <a:spcPts val="0"/>
              </a:spcBef>
              <a:spcAft>
                <a:spcPts val="0"/>
              </a:spcAft>
              <a:buSzPts val="4500"/>
              <a:buNone/>
              <a:defRPr b="1" sz="4500">
                <a:solidFill>
                  <a:srgbClr val="EE0000"/>
                </a:solidFill>
                <a:latin typeface="Overpass"/>
                <a:ea typeface="Overpass"/>
                <a:cs typeface="Overpass"/>
                <a:sym typeface="Overpass"/>
              </a:defRPr>
            </a:lvl1pPr>
            <a:lvl2pPr lvl="1" rtl="0" algn="ctr">
              <a:lnSpc>
                <a:spcPct val="100000"/>
              </a:lnSpc>
              <a:spcBef>
                <a:spcPts val="0"/>
              </a:spcBef>
              <a:spcAft>
                <a:spcPts val="0"/>
              </a:spcAft>
              <a:buSzPts val="4500"/>
              <a:buNone/>
              <a:defRPr b="1" sz="4500">
                <a:solidFill>
                  <a:srgbClr val="EE0000"/>
                </a:solidFill>
                <a:latin typeface="Overpass"/>
                <a:ea typeface="Overpass"/>
                <a:cs typeface="Overpass"/>
                <a:sym typeface="Overpass"/>
              </a:defRPr>
            </a:lvl2pPr>
            <a:lvl3pPr lvl="2" rtl="0" algn="ctr">
              <a:lnSpc>
                <a:spcPct val="100000"/>
              </a:lnSpc>
              <a:spcBef>
                <a:spcPts val="0"/>
              </a:spcBef>
              <a:spcAft>
                <a:spcPts val="0"/>
              </a:spcAft>
              <a:buSzPts val="4500"/>
              <a:buNone/>
              <a:defRPr b="1" sz="4500">
                <a:solidFill>
                  <a:srgbClr val="EE0000"/>
                </a:solidFill>
                <a:latin typeface="Overpass"/>
                <a:ea typeface="Overpass"/>
                <a:cs typeface="Overpass"/>
                <a:sym typeface="Overpass"/>
              </a:defRPr>
            </a:lvl3pPr>
            <a:lvl4pPr lvl="3" rtl="0" algn="ctr">
              <a:lnSpc>
                <a:spcPct val="100000"/>
              </a:lnSpc>
              <a:spcBef>
                <a:spcPts val="0"/>
              </a:spcBef>
              <a:spcAft>
                <a:spcPts val="0"/>
              </a:spcAft>
              <a:buSzPts val="4500"/>
              <a:buNone/>
              <a:defRPr b="1" sz="4500">
                <a:solidFill>
                  <a:srgbClr val="EE0000"/>
                </a:solidFill>
                <a:latin typeface="Overpass"/>
                <a:ea typeface="Overpass"/>
                <a:cs typeface="Overpass"/>
                <a:sym typeface="Overpass"/>
              </a:defRPr>
            </a:lvl4pPr>
            <a:lvl5pPr lvl="4" rtl="0" algn="ctr">
              <a:lnSpc>
                <a:spcPct val="100000"/>
              </a:lnSpc>
              <a:spcBef>
                <a:spcPts val="0"/>
              </a:spcBef>
              <a:spcAft>
                <a:spcPts val="0"/>
              </a:spcAft>
              <a:buSzPts val="4500"/>
              <a:buNone/>
              <a:defRPr b="1" sz="4500">
                <a:solidFill>
                  <a:srgbClr val="EE0000"/>
                </a:solidFill>
                <a:latin typeface="Overpass"/>
                <a:ea typeface="Overpass"/>
                <a:cs typeface="Overpass"/>
                <a:sym typeface="Overpass"/>
              </a:defRPr>
            </a:lvl5pPr>
            <a:lvl6pPr lvl="5" rtl="0" algn="ctr">
              <a:lnSpc>
                <a:spcPct val="100000"/>
              </a:lnSpc>
              <a:spcBef>
                <a:spcPts val="0"/>
              </a:spcBef>
              <a:spcAft>
                <a:spcPts val="0"/>
              </a:spcAft>
              <a:buSzPts val="4500"/>
              <a:buNone/>
              <a:defRPr b="1" sz="4500">
                <a:solidFill>
                  <a:srgbClr val="EE0000"/>
                </a:solidFill>
                <a:latin typeface="Overpass"/>
                <a:ea typeface="Overpass"/>
                <a:cs typeface="Overpass"/>
                <a:sym typeface="Overpass"/>
              </a:defRPr>
            </a:lvl6pPr>
            <a:lvl7pPr lvl="6" rtl="0" algn="ctr">
              <a:lnSpc>
                <a:spcPct val="100000"/>
              </a:lnSpc>
              <a:spcBef>
                <a:spcPts val="0"/>
              </a:spcBef>
              <a:spcAft>
                <a:spcPts val="0"/>
              </a:spcAft>
              <a:buSzPts val="4500"/>
              <a:buNone/>
              <a:defRPr b="1" sz="4500">
                <a:solidFill>
                  <a:srgbClr val="EE0000"/>
                </a:solidFill>
                <a:latin typeface="Overpass"/>
                <a:ea typeface="Overpass"/>
                <a:cs typeface="Overpass"/>
                <a:sym typeface="Overpass"/>
              </a:defRPr>
            </a:lvl7pPr>
            <a:lvl8pPr lvl="7" rtl="0" algn="ctr">
              <a:lnSpc>
                <a:spcPct val="100000"/>
              </a:lnSpc>
              <a:spcBef>
                <a:spcPts val="0"/>
              </a:spcBef>
              <a:spcAft>
                <a:spcPts val="0"/>
              </a:spcAft>
              <a:buSzPts val="4500"/>
              <a:buNone/>
              <a:defRPr b="1" sz="4500">
                <a:solidFill>
                  <a:srgbClr val="EE0000"/>
                </a:solidFill>
                <a:latin typeface="Overpass"/>
                <a:ea typeface="Overpass"/>
                <a:cs typeface="Overpass"/>
                <a:sym typeface="Overpass"/>
              </a:defRPr>
            </a:lvl8pPr>
            <a:lvl9pPr lvl="8" rtl="0" algn="ctr">
              <a:lnSpc>
                <a:spcPct val="100000"/>
              </a:lnSpc>
              <a:spcBef>
                <a:spcPts val="0"/>
              </a:spcBef>
              <a:spcAft>
                <a:spcPts val="0"/>
              </a:spcAft>
              <a:buSzPts val="4500"/>
              <a:buNone/>
              <a:defRPr b="1" sz="4500">
                <a:solidFill>
                  <a:srgbClr val="EE0000"/>
                </a:solidFill>
                <a:latin typeface="Overpass"/>
                <a:ea typeface="Overpass"/>
                <a:cs typeface="Overpass"/>
                <a:sym typeface="Overpass"/>
              </a:defRPr>
            </a:lvl9pPr>
          </a:lstStyle>
          <a:p/>
        </p:txBody>
      </p:sp>
      <p:cxnSp>
        <p:nvCxnSpPr>
          <p:cNvPr id="1016" name="Google Shape;1016;p96"/>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017" name="Google Shape;1017;p96"/>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FFFFFF"/>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FFFFFF"/>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FFFFFF"/>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FFFFFF"/>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FFFFFF"/>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FFFFFF"/>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FFFFFF"/>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FFFFFF"/>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FFFFFF"/>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cxnSp>
        <p:nvCxnSpPr>
          <p:cNvPr id="1018" name="Google Shape;1018;p96"/>
          <p:cNvCxnSpPr/>
          <p:nvPr/>
        </p:nvCxnSpPr>
        <p:spPr>
          <a:xfrm rot="10800000">
            <a:off x="335831" y="150"/>
            <a:ext cx="0" cy="664800"/>
          </a:xfrm>
          <a:prstGeom prst="straightConnector1">
            <a:avLst/>
          </a:prstGeom>
          <a:noFill/>
          <a:ln cap="flat" cmpd="sng" w="9525">
            <a:solidFill>
              <a:srgbClr val="EE0000"/>
            </a:solidFill>
            <a:prstDash val="solid"/>
            <a:round/>
            <a:headEnd len="sm" w="sm" type="none"/>
            <a:tailEnd len="sm" w="sm" type="none"/>
          </a:ln>
        </p:spPr>
      </p:cxnSp>
      <p:sp>
        <p:nvSpPr>
          <p:cNvPr id="1019" name="Google Shape;1019;p96"/>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lvl1pPr lvl="0" marR="0" rtl="0" algn="l">
              <a:lnSpc>
                <a:spcPct val="100000"/>
              </a:lnSpc>
              <a:spcBef>
                <a:spcPts val="0"/>
              </a:spcBef>
              <a:spcAft>
                <a:spcPts val="0"/>
              </a:spcAft>
              <a:buClr>
                <a:srgbClr val="000000"/>
              </a:buClr>
              <a:buSzPts val="700"/>
              <a:buFont typeface="Overpass SemiBold"/>
              <a:buNone/>
              <a:defRPr b="0" i="0" sz="700" u="none" cap="none" strike="noStrike">
                <a:solidFill>
                  <a:srgbClr val="000000"/>
                </a:solidFill>
                <a:latin typeface="Overpass SemiBold"/>
                <a:ea typeface="Overpass SemiBold"/>
                <a:cs typeface="Overpass SemiBold"/>
                <a:sym typeface="Overpass SemiBold"/>
              </a:defRPr>
            </a:lvl1pPr>
            <a:lvl2pPr lvl="1" marR="0" rtl="0" algn="l">
              <a:lnSpc>
                <a:spcPct val="100000"/>
              </a:lnSpc>
              <a:spcBef>
                <a:spcPts val="0"/>
              </a:spcBef>
              <a:spcAft>
                <a:spcPts val="0"/>
              </a:spcAft>
              <a:buClr>
                <a:srgbClr val="000000"/>
              </a:buClr>
              <a:buSzPts val="700"/>
              <a:buFont typeface="Overpass SemiBold"/>
              <a:buNone/>
              <a:defRPr b="0" i="0" sz="700" u="none" cap="none" strike="noStrike">
                <a:solidFill>
                  <a:srgbClr val="000000"/>
                </a:solidFill>
                <a:latin typeface="Overpass SemiBold"/>
                <a:ea typeface="Overpass SemiBold"/>
                <a:cs typeface="Overpass SemiBold"/>
                <a:sym typeface="Overpass SemiBold"/>
              </a:defRPr>
            </a:lvl2pPr>
            <a:lvl3pPr lvl="2" marR="0" rtl="0" algn="l">
              <a:lnSpc>
                <a:spcPct val="100000"/>
              </a:lnSpc>
              <a:spcBef>
                <a:spcPts val="0"/>
              </a:spcBef>
              <a:spcAft>
                <a:spcPts val="0"/>
              </a:spcAft>
              <a:buClr>
                <a:srgbClr val="000000"/>
              </a:buClr>
              <a:buSzPts val="700"/>
              <a:buFont typeface="Overpass SemiBold"/>
              <a:buNone/>
              <a:defRPr b="0" i="0" sz="700" u="none" cap="none" strike="noStrike">
                <a:solidFill>
                  <a:srgbClr val="000000"/>
                </a:solidFill>
                <a:latin typeface="Overpass SemiBold"/>
                <a:ea typeface="Overpass SemiBold"/>
                <a:cs typeface="Overpass SemiBold"/>
                <a:sym typeface="Overpass SemiBold"/>
              </a:defRPr>
            </a:lvl3pPr>
            <a:lvl4pPr lvl="3" marR="0" rtl="0" algn="l">
              <a:lnSpc>
                <a:spcPct val="100000"/>
              </a:lnSpc>
              <a:spcBef>
                <a:spcPts val="0"/>
              </a:spcBef>
              <a:spcAft>
                <a:spcPts val="0"/>
              </a:spcAft>
              <a:buClr>
                <a:srgbClr val="000000"/>
              </a:buClr>
              <a:buSzPts val="700"/>
              <a:buFont typeface="Overpass SemiBold"/>
              <a:buNone/>
              <a:defRPr b="0" i="0" sz="700" u="none" cap="none" strike="noStrike">
                <a:solidFill>
                  <a:srgbClr val="000000"/>
                </a:solidFill>
                <a:latin typeface="Overpass SemiBold"/>
                <a:ea typeface="Overpass SemiBold"/>
                <a:cs typeface="Overpass SemiBold"/>
                <a:sym typeface="Overpass SemiBold"/>
              </a:defRPr>
            </a:lvl4pPr>
            <a:lvl5pPr lvl="4" marR="0" rtl="0" algn="l">
              <a:lnSpc>
                <a:spcPct val="100000"/>
              </a:lnSpc>
              <a:spcBef>
                <a:spcPts val="0"/>
              </a:spcBef>
              <a:spcAft>
                <a:spcPts val="0"/>
              </a:spcAft>
              <a:buClr>
                <a:srgbClr val="000000"/>
              </a:buClr>
              <a:buSzPts val="700"/>
              <a:buFont typeface="Overpass SemiBold"/>
              <a:buNone/>
              <a:defRPr b="0" i="0" sz="700" u="none" cap="none" strike="noStrike">
                <a:solidFill>
                  <a:srgbClr val="000000"/>
                </a:solidFill>
                <a:latin typeface="Overpass SemiBold"/>
                <a:ea typeface="Overpass SemiBold"/>
                <a:cs typeface="Overpass SemiBold"/>
                <a:sym typeface="Overpass SemiBold"/>
              </a:defRPr>
            </a:lvl5pPr>
            <a:lvl6pPr lvl="5" marR="0" rtl="0" algn="l">
              <a:lnSpc>
                <a:spcPct val="100000"/>
              </a:lnSpc>
              <a:spcBef>
                <a:spcPts val="0"/>
              </a:spcBef>
              <a:spcAft>
                <a:spcPts val="0"/>
              </a:spcAft>
              <a:buClr>
                <a:srgbClr val="000000"/>
              </a:buClr>
              <a:buSzPts val="700"/>
              <a:buFont typeface="Overpass SemiBold"/>
              <a:buNone/>
              <a:defRPr b="0" i="0" sz="700" u="none" cap="none" strike="noStrike">
                <a:solidFill>
                  <a:srgbClr val="000000"/>
                </a:solidFill>
                <a:latin typeface="Overpass SemiBold"/>
                <a:ea typeface="Overpass SemiBold"/>
                <a:cs typeface="Overpass SemiBold"/>
                <a:sym typeface="Overpass SemiBold"/>
              </a:defRPr>
            </a:lvl6pPr>
            <a:lvl7pPr lvl="6" marR="0" rtl="0" algn="l">
              <a:lnSpc>
                <a:spcPct val="100000"/>
              </a:lnSpc>
              <a:spcBef>
                <a:spcPts val="0"/>
              </a:spcBef>
              <a:spcAft>
                <a:spcPts val="0"/>
              </a:spcAft>
              <a:buClr>
                <a:srgbClr val="000000"/>
              </a:buClr>
              <a:buSzPts val="700"/>
              <a:buFont typeface="Overpass SemiBold"/>
              <a:buNone/>
              <a:defRPr b="0" i="0" sz="700" u="none" cap="none" strike="noStrike">
                <a:solidFill>
                  <a:srgbClr val="000000"/>
                </a:solidFill>
                <a:latin typeface="Overpass SemiBold"/>
                <a:ea typeface="Overpass SemiBold"/>
                <a:cs typeface="Overpass SemiBold"/>
                <a:sym typeface="Overpass SemiBold"/>
              </a:defRPr>
            </a:lvl7pPr>
            <a:lvl8pPr lvl="7" marR="0" rtl="0" algn="l">
              <a:lnSpc>
                <a:spcPct val="100000"/>
              </a:lnSpc>
              <a:spcBef>
                <a:spcPts val="0"/>
              </a:spcBef>
              <a:spcAft>
                <a:spcPts val="0"/>
              </a:spcAft>
              <a:buClr>
                <a:srgbClr val="000000"/>
              </a:buClr>
              <a:buSzPts val="700"/>
              <a:buFont typeface="Overpass SemiBold"/>
              <a:buNone/>
              <a:defRPr b="0" i="0" sz="700" u="none" cap="none" strike="noStrike">
                <a:solidFill>
                  <a:srgbClr val="000000"/>
                </a:solidFill>
                <a:latin typeface="Overpass SemiBold"/>
                <a:ea typeface="Overpass SemiBold"/>
                <a:cs typeface="Overpass SemiBold"/>
                <a:sym typeface="Overpass SemiBold"/>
              </a:defRPr>
            </a:lvl8pPr>
            <a:lvl9pPr lvl="8" marR="0" rtl="0" algn="l">
              <a:lnSpc>
                <a:spcPct val="100000"/>
              </a:lnSpc>
              <a:spcBef>
                <a:spcPts val="0"/>
              </a:spcBef>
              <a:spcAft>
                <a:spcPts val="0"/>
              </a:spcAft>
              <a:buClr>
                <a:srgbClr val="000000"/>
              </a:buClr>
              <a:buSzPts val="700"/>
              <a:buFont typeface="Overpass SemiBold"/>
              <a:buNone/>
              <a:defRPr b="0" i="0" sz="700" u="none" cap="none" strike="noStrike">
                <a:solidFill>
                  <a:srgbClr val="000000"/>
                </a:solidFill>
                <a:latin typeface="Overpass SemiBold"/>
                <a:ea typeface="Overpass SemiBold"/>
                <a:cs typeface="Overpass SemiBold"/>
                <a:sym typeface="Overpass SemiBold"/>
              </a:defRPr>
            </a:lvl9pPr>
          </a:lstStyle>
          <a:p/>
        </p:txBody>
      </p:sp>
      <p:sp>
        <p:nvSpPr>
          <p:cNvPr id="1020" name="Google Shape;1020;p96"/>
          <p:cNvSpPr txBox="1"/>
          <p:nvPr>
            <p:ph idx="2" type="subTitle"/>
          </p:nvPr>
        </p:nvSpPr>
        <p:spPr>
          <a:xfrm>
            <a:off x="6938588" y="1307790"/>
            <a:ext cx="1593300" cy="2481900"/>
          </a:xfrm>
          <a:prstGeom prst="rect">
            <a:avLst/>
          </a:prstGeom>
          <a:noFill/>
          <a:ln>
            <a:noFill/>
          </a:ln>
        </p:spPr>
        <p:txBody>
          <a:bodyPr anchorCtr="0" anchor="t" bIns="0" lIns="0" spcFirstLastPara="1" rIns="0" wrap="square" tIns="0">
            <a:noAutofit/>
          </a:bodyPr>
          <a:lstStyle>
            <a:lvl1pPr lvl="0" marR="0" rtl="0" algn="l">
              <a:lnSpc>
                <a:spcPct val="174000"/>
              </a:lnSpc>
              <a:spcBef>
                <a:spcPts val="0"/>
              </a:spcBef>
              <a:spcAft>
                <a:spcPts val="0"/>
              </a:spcAft>
              <a:buClr>
                <a:srgbClr val="000000"/>
              </a:buClr>
              <a:buSzPts val="1100"/>
              <a:buFont typeface="Arial"/>
              <a:buNone/>
              <a:defRPr b="0" i="0" sz="1100" u="none" cap="none" strike="noStrike">
                <a:solidFill>
                  <a:srgbClr val="EBEBEB"/>
                </a:solidFill>
                <a:latin typeface="Arial"/>
                <a:ea typeface="Arial"/>
                <a:cs typeface="Arial"/>
                <a:sym typeface="Arial"/>
              </a:defRPr>
            </a:lvl1pPr>
            <a:lvl2pPr lvl="1" marR="0" rtl="0" algn="l">
              <a:lnSpc>
                <a:spcPct val="174000"/>
              </a:lnSpc>
              <a:spcBef>
                <a:spcPts val="0"/>
              </a:spcBef>
              <a:spcAft>
                <a:spcPts val="0"/>
              </a:spcAft>
              <a:buClr>
                <a:srgbClr val="000000"/>
              </a:buClr>
              <a:buSzPts val="1100"/>
              <a:buFont typeface="Arial"/>
              <a:buNone/>
              <a:defRPr b="0" i="0" sz="1100" u="none" cap="none" strike="noStrike">
                <a:solidFill>
                  <a:srgbClr val="EBEBEB"/>
                </a:solidFill>
                <a:latin typeface="Arial"/>
                <a:ea typeface="Arial"/>
                <a:cs typeface="Arial"/>
                <a:sym typeface="Arial"/>
              </a:defRPr>
            </a:lvl2pPr>
            <a:lvl3pPr lvl="2" marR="0" rtl="0" algn="l">
              <a:lnSpc>
                <a:spcPct val="174000"/>
              </a:lnSpc>
              <a:spcBef>
                <a:spcPts val="0"/>
              </a:spcBef>
              <a:spcAft>
                <a:spcPts val="0"/>
              </a:spcAft>
              <a:buClr>
                <a:srgbClr val="000000"/>
              </a:buClr>
              <a:buSzPts val="1100"/>
              <a:buFont typeface="Arial"/>
              <a:buNone/>
              <a:defRPr b="0" i="0" sz="1100" u="none" cap="none" strike="noStrike">
                <a:solidFill>
                  <a:srgbClr val="EBEBEB"/>
                </a:solidFill>
                <a:latin typeface="Arial"/>
                <a:ea typeface="Arial"/>
                <a:cs typeface="Arial"/>
                <a:sym typeface="Arial"/>
              </a:defRPr>
            </a:lvl3pPr>
            <a:lvl4pPr lvl="3" marR="0" rtl="0" algn="l">
              <a:lnSpc>
                <a:spcPct val="174000"/>
              </a:lnSpc>
              <a:spcBef>
                <a:spcPts val="0"/>
              </a:spcBef>
              <a:spcAft>
                <a:spcPts val="0"/>
              </a:spcAft>
              <a:buClr>
                <a:srgbClr val="000000"/>
              </a:buClr>
              <a:buSzPts val="1100"/>
              <a:buFont typeface="Arial"/>
              <a:buNone/>
              <a:defRPr b="0" i="0" sz="1100" u="none" cap="none" strike="noStrike">
                <a:solidFill>
                  <a:srgbClr val="EBEBEB"/>
                </a:solidFill>
                <a:latin typeface="Arial"/>
                <a:ea typeface="Arial"/>
                <a:cs typeface="Arial"/>
                <a:sym typeface="Arial"/>
              </a:defRPr>
            </a:lvl4pPr>
            <a:lvl5pPr lvl="4" marR="0" rtl="0" algn="l">
              <a:lnSpc>
                <a:spcPct val="174000"/>
              </a:lnSpc>
              <a:spcBef>
                <a:spcPts val="0"/>
              </a:spcBef>
              <a:spcAft>
                <a:spcPts val="0"/>
              </a:spcAft>
              <a:buClr>
                <a:srgbClr val="000000"/>
              </a:buClr>
              <a:buSzPts val="1100"/>
              <a:buFont typeface="Arial"/>
              <a:buNone/>
              <a:defRPr b="0" i="0" sz="1100" u="none" cap="none" strike="noStrike">
                <a:solidFill>
                  <a:srgbClr val="EBEBEB"/>
                </a:solidFill>
                <a:latin typeface="Arial"/>
                <a:ea typeface="Arial"/>
                <a:cs typeface="Arial"/>
                <a:sym typeface="Arial"/>
              </a:defRPr>
            </a:lvl5pPr>
            <a:lvl6pPr lvl="5" marR="0" rtl="0" algn="l">
              <a:lnSpc>
                <a:spcPct val="174000"/>
              </a:lnSpc>
              <a:spcBef>
                <a:spcPts val="0"/>
              </a:spcBef>
              <a:spcAft>
                <a:spcPts val="0"/>
              </a:spcAft>
              <a:buClr>
                <a:srgbClr val="000000"/>
              </a:buClr>
              <a:buSzPts val="1100"/>
              <a:buFont typeface="Arial"/>
              <a:buNone/>
              <a:defRPr b="0" i="0" sz="1100" u="none" cap="none" strike="noStrike">
                <a:solidFill>
                  <a:srgbClr val="EBEBEB"/>
                </a:solidFill>
                <a:latin typeface="Arial"/>
                <a:ea typeface="Arial"/>
                <a:cs typeface="Arial"/>
                <a:sym typeface="Arial"/>
              </a:defRPr>
            </a:lvl6pPr>
            <a:lvl7pPr lvl="6" marR="0" rtl="0" algn="l">
              <a:lnSpc>
                <a:spcPct val="174000"/>
              </a:lnSpc>
              <a:spcBef>
                <a:spcPts val="0"/>
              </a:spcBef>
              <a:spcAft>
                <a:spcPts val="0"/>
              </a:spcAft>
              <a:buClr>
                <a:srgbClr val="000000"/>
              </a:buClr>
              <a:buSzPts val="1100"/>
              <a:buFont typeface="Arial"/>
              <a:buNone/>
              <a:defRPr b="0" i="0" sz="1100" u="none" cap="none" strike="noStrike">
                <a:solidFill>
                  <a:srgbClr val="EBEBEB"/>
                </a:solidFill>
                <a:latin typeface="Arial"/>
                <a:ea typeface="Arial"/>
                <a:cs typeface="Arial"/>
                <a:sym typeface="Arial"/>
              </a:defRPr>
            </a:lvl7pPr>
            <a:lvl8pPr lvl="7" marR="0" rtl="0" algn="l">
              <a:lnSpc>
                <a:spcPct val="174000"/>
              </a:lnSpc>
              <a:spcBef>
                <a:spcPts val="0"/>
              </a:spcBef>
              <a:spcAft>
                <a:spcPts val="0"/>
              </a:spcAft>
              <a:buClr>
                <a:srgbClr val="000000"/>
              </a:buClr>
              <a:buSzPts val="1100"/>
              <a:buFont typeface="Arial"/>
              <a:buNone/>
              <a:defRPr b="0" i="0" sz="1100" u="none" cap="none" strike="noStrike">
                <a:solidFill>
                  <a:srgbClr val="EBEBEB"/>
                </a:solidFill>
                <a:latin typeface="Arial"/>
                <a:ea typeface="Arial"/>
                <a:cs typeface="Arial"/>
                <a:sym typeface="Arial"/>
              </a:defRPr>
            </a:lvl8pPr>
            <a:lvl9pPr lvl="8" marR="0" rtl="0" algn="l">
              <a:lnSpc>
                <a:spcPct val="174000"/>
              </a:lnSpc>
              <a:spcBef>
                <a:spcPts val="0"/>
              </a:spcBef>
              <a:spcAft>
                <a:spcPts val="0"/>
              </a:spcAft>
              <a:buClr>
                <a:srgbClr val="000000"/>
              </a:buClr>
              <a:buSzPts val="1100"/>
              <a:buFont typeface="Arial"/>
              <a:buNone/>
              <a:defRPr b="0" i="0" sz="1100" u="none" cap="none" strike="noStrike">
                <a:solidFill>
                  <a:srgbClr val="EBEBEB"/>
                </a:solidFill>
                <a:latin typeface="Arial"/>
                <a:ea typeface="Arial"/>
                <a:cs typeface="Arial"/>
                <a:sym typeface="Arial"/>
              </a:defRPr>
            </a:lvl9pPr>
          </a:lstStyle>
          <a:p/>
        </p:txBody>
      </p:sp>
      <p:pic>
        <p:nvPicPr>
          <p:cNvPr id="1021" name="Google Shape;1021;p96"/>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022" name="Google Shape;1022;p96"/>
          <p:cNvSpPr txBox="1"/>
          <p:nvPr>
            <p:ph idx="3" type="subTitle"/>
          </p:nvPr>
        </p:nvSpPr>
        <p:spPr>
          <a:xfrm>
            <a:off x="6938588" y="1307790"/>
            <a:ext cx="1593300" cy="2481900"/>
          </a:xfrm>
          <a:prstGeom prst="rect">
            <a:avLst/>
          </a:prstGeom>
          <a:noFill/>
          <a:ln>
            <a:noFill/>
          </a:ln>
        </p:spPr>
        <p:txBody>
          <a:bodyPr anchorCtr="0" anchor="t" bIns="0" lIns="0" spcFirstLastPara="1" rIns="0" wrap="square" tIns="0">
            <a:noAutofit/>
          </a:bodyPr>
          <a:lstStyle>
            <a:lvl1pPr lvl="0" marR="0" rtl="0" algn="l">
              <a:lnSpc>
                <a:spcPct val="174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74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74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74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74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74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74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74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74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only">
  <p:cSld name="text only">
    <p:spTree>
      <p:nvGrpSpPr>
        <p:cNvPr id="1023" name="Shape 1023"/>
        <p:cNvGrpSpPr/>
        <p:nvPr/>
      </p:nvGrpSpPr>
      <p:grpSpPr>
        <a:xfrm>
          <a:off x="0" y="0"/>
          <a:ext cx="0" cy="0"/>
          <a:chOff x="0" y="0"/>
          <a:chExt cx="0" cy="0"/>
        </a:xfrm>
      </p:grpSpPr>
      <p:sp>
        <p:nvSpPr>
          <p:cNvPr id="1024" name="Google Shape;1024;p97"/>
          <p:cNvSpPr txBox="1"/>
          <p:nvPr>
            <p:ph idx="1" type="body"/>
          </p:nvPr>
        </p:nvSpPr>
        <p:spPr>
          <a:xfrm>
            <a:off x="826700" y="1625925"/>
            <a:ext cx="7490700" cy="2644800"/>
          </a:xfrm>
          <a:prstGeom prst="rect">
            <a:avLst/>
          </a:prstGeom>
          <a:noFill/>
          <a:ln>
            <a:noFill/>
          </a:ln>
        </p:spPr>
        <p:txBody>
          <a:bodyPr anchorCtr="0" anchor="t" bIns="91425" lIns="91425" spcFirstLastPara="1" rIns="91425" wrap="square" tIns="91425">
            <a:noAutofit/>
          </a:bodyPr>
          <a:lstStyle>
            <a:lvl1pPr indent="-292100" lvl="0" marL="457200" rtl="0" algn="l">
              <a:lnSpc>
                <a:spcPct val="115000"/>
              </a:lnSpc>
              <a:spcBef>
                <a:spcPts val="600"/>
              </a:spcBef>
              <a:spcAft>
                <a:spcPts val="0"/>
              </a:spcAft>
              <a:buSzPts val="1000"/>
              <a:buChar char="●"/>
              <a:defRPr/>
            </a:lvl1pPr>
            <a:lvl2pPr indent="-292100" lvl="1" marL="914400" rtl="0" algn="l">
              <a:lnSpc>
                <a:spcPct val="115000"/>
              </a:lnSpc>
              <a:spcBef>
                <a:spcPts val="0"/>
              </a:spcBef>
              <a:spcAft>
                <a:spcPts val="0"/>
              </a:spcAft>
              <a:buSzPts val="1000"/>
              <a:buChar char="○"/>
              <a:defRPr/>
            </a:lvl2pPr>
            <a:lvl3pPr indent="-292100" lvl="2" marL="1371600" rtl="0" algn="l">
              <a:lnSpc>
                <a:spcPct val="115000"/>
              </a:lnSpc>
              <a:spcBef>
                <a:spcPts val="0"/>
              </a:spcBef>
              <a:spcAft>
                <a:spcPts val="0"/>
              </a:spcAft>
              <a:buSzPts val="1000"/>
              <a:buChar char="■"/>
              <a:defRPr/>
            </a:lvl3pPr>
            <a:lvl4pPr indent="-292100" lvl="3" marL="1828800" rtl="0" algn="l">
              <a:lnSpc>
                <a:spcPct val="115000"/>
              </a:lnSpc>
              <a:spcBef>
                <a:spcPts val="0"/>
              </a:spcBef>
              <a:spcAft>
                <a:spcPts val="0"/>
              </a:spcAft>
              <a:buSzPts val="1000"/>
              <a:buChar char="●"/>
              <a:defRPr/>
            </a:lvl4pPr>
            <a:lvl5pPr indent="-292100" lvl="4" marL="2286000" rtl="0" algn="l">
              <a:lnSpc>
                <a:spcPct val="115000"/>
              </a:lnSpc>
              <a:spcBef>
                <a:spcPts val="0"/>
              </a:spcBef>
              <a:spcAft>
                <a:spcPts val="0"/>
              </a:spcAft>
              <a:buSzPts val="1000"/>
              <a:buChar char="○"/>
              <a:defRPr/>
            </a:lvl5pPr>
            <a:lvl6pPr indent="-292100" lvl="5" marL="2743200" rtl="0" algn="l">
              <a:lnSpc>
                <a:spcPct val="115000"/>
              </a:lnSpc>
              <a:spcBef>
                <a:spcPts val="0"/>
              </a:spcBef>
              <a:spcAft>
                <a:spcPts val="0"/>
              </a:spcAft>
              <a:buSzPts val="1000"/>
              <a:buChar char="■"/>
              <a:defRPr/>
            </a:lvl6pPr>
            <a:lvl7pPr indent="-292100" lvl="6" marL="3200400" rtl="0" algn="l">
              <a:lnSpc>
                <a:spcPct val="115000"/>
              </a:lnSpc>
              <a:spcBef>
                <a:spcPts val="0"/>
              </a:spcBef>
              <a:spcAft>
                <a:spcPts val="0"/>
              </a:spcAft>
              <a:buSzPts val="1000"/>
              <a:buChar char="●"/>
              <a:defRPr/>
            </a:lvl7pPr>
            <a:lvl8pPr indent="-292100" lvl="7" marL="3657600" rtl="0" algn="l">
              <a:lnSpc>
                <a:spcPct val="115000"/>
              </a:lnSpc>
              <a:spcBef>
                <a:spcPts val="0"/>
              </a:spcBef>
              <a:spcAft>
                <a:spcPts val="0"/>
              </a:spcAft>
              <a:buSzPts val="1000"/>
              <a:buChar char="○"/>
              <a:defRPr/>
            </a:lvl8pPr>
            <a:lvl9pPr indent="-292100" lvl="8" marL="4114800" rtl="0" algn="l">
              <a:lnSpc>
                <a:spcPct val="115000"/>
              </a:lnSpc>
              <a:spcBef>
                <a:spcPts val="0"/>
              </a:spcBef>
              <a:spcAft>
                <a:spcPts val="0"/>
              </a:spcAft>
              <a:buSzPts val="1000"/>
              <a:buChar char="■"/>
              <a:defRPr/>
            </a:lvl9pPr>
          </a:lstStyle>
          <a:p/>
        </p:txBody>
      </p:sp>
      <p:sp>
        <p:nvSpPr>
          <p:cNvPr id="1025" name="Google Shape;1025;p97"/>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800"/>
              <a:buNone/>
              <a:defRPr/>
            </a:lvl1pPr>
            <a:lvl2pPr lvl="1" rtl="0" algn="l">
              <a:lnSpc>
                <a:spcPct val="100000"/>
              </a:lnSpc>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2pPr>
            <a:lvl3pPr lvl="2" rtl="0" algn="l">
              <a:lnSpc>
                <a:spcPct val="100000"/>
              </a:lnSpc>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3pPr>
            <a:lvl4pPr lvl="3" rtl="0" algn="l">
              <a:lnSpc>
                <a:spcPct val="100000"/>
              </a:lnSpc>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4pPr>
            <a:lvl5pPr lvl="4" rtl="0" algn="l">
              <a:lnSpc>
                <a:spcPct val="100000"/>
              </a:lnSpc>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5pPr>
            <a:lvl6pPr lvl="5" rtl="0" algn="l">
              <a:lnSpc>
                <a:spcPct val="100000"/>
              </a:lnSpc>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6pPr>
            <a:lvl7pPr lvl="6" rtl="0" algn="l">
              <a:lnSpc>
                <a:spcPct val="100000"/>
              </a:lnSpc>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7pPr>
            <a:lvl8pPr lvl="7" rtl="0" algn="l">
              <a:lnSpc>
                <a:spcPct val="100000"/>
              </a:lnSpc>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8pPr>
            <a:lvl9pPr lvl="8" rtl="0" algn="l">
              <a:lnSpc>
                <a:spcPct val="100000"/>
              </a:lnSpc>
              <a:spcBef>
                <a:spcPts val="0"/>
              </a:spcBef>
              <a:spcAft>
                <a:spcPts val="0"/>
              </a:spcAft>
              <a:buClr>
                <a:schemeClr val="dk1"/>
              </a:buClr>
              <a:buSzPts val="2800"/>
              <a:buFont typeface="Overpass"/>
              <a:buNone/>
              <a:defRPr b="0">
                <a:solidFill>
                  <a:schemeClr val="dk1"/>
                </a:solidFill>
                <a:latin typeface="Overpass"/>
                <a:ea typeface="Overpass"/>
                <a:cs typeface="Overpass"/>
                <a:sym typeface="Overpass"/>
              </a:defRPr>
            </a:lvl9pPr>
          </a:lstStyle>
          <a:p/>
        </p:txBody>
      </p:sp>
      <p:sp>
        <p:nvSpPr>
          <p:cNvPr id="1026" name="Google Shape;1026;p97"/>
          <p:cNvSpPr txBox="1"/>
          <p:nvPr>
            <p:ph idx="2" type="subTitle"/>
          </p:nvPr>
        </p:nvSpPr>
        <p:spPr>
          <a:xfrm>
            <a:off x="826650" y="929775"/>
            <a:ext cx="7490700" cy="6567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27" name="Google Shape;1027;p97"/>
          <p:cNvSpPr txBox="1"/>
          <p:nvPr/>
        </p:nvSpPr>
        <p:spPr>
          <a:xfrm>
            <a:off x="-76200" y="4800600"/>
            <a:ext cx="533400" cy="273900"/>
          </a:xfrm>
          <a:prstGeom prst="rect">
            <a:avLst/>
          </a:prstGeom>
          <a:noFill/>
          <a:ln>
            <a:noFill/>
          </a:ln>
        </p:spPr>
        <p:txBody>
          <a:bodyPr anchorCtr="0" anchor="ctr" bIns="18275" lIns="91425" spcFirstLastPara="1" rIns="91425"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 sz="1100" u="none" cap="none" strike="noStrike">
                <a:solidFill>
                  <a:srgbClr val="000000"/>
                </a:solidFill>
                <a:latin typeface="Overpass"/>
                <a:ea typeface="Overpass"/>
                <a:cs typeface="Overpass"/>
                <a:sym typeface="Overpass"/>
              </a:rPr>
              <a:t>‹#›</a:t>
            </a:fld>
            <a:endParaRPr b="0" i="0" sz="1100" u="none" cap="none" strike="noStrike">
              <a:solidFill>
                <a:srgbClr val="000000"/>
              </a:solidFill>
              <a:latin typeface="Overpass"/>
              <a:ea typeface="Overpass"/>
              <a:cs typeface="Overpass"/>
              <a:sym typeface="Overpass"/>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red">
  <p:cSld name="Closing red">
    <p:bg>
      <p:bgPr>
        <a:blipFill>
          <a:blip r:embed="rId2">
            <a:alphaModFix/>
          </a:blip>
          <a:stretch>
            <a:fillRect/>
          </a:stretch>
        </a:blipFill>
      </p:bgPr>
    </p:bg>
    <p:spTree>
      <p:nvGrpSpPr>
        <p:cNvPr id="1028" name="Shape 1028"/>
        <p:cNvGrpSpPr/>
        <p:nvPr/>
      </p:nvGrpSpPr>
      <p:grpSpPr>
        <a:xfrm>
          <a:off x="0" y="0"/>
          <a:ext cx="0" cy="0"/>
          <a:chOff x="0" y="0"/>
          <a:chExt cx="0" cy="0"/>
        </a:xfrm>
      </p:grpSpPr>
      <p:sp>
        <p:nvSpPr>
          <p:cNvPr id="1029" name="Google Shape;1029;p98"/>
          <p:cNvSpPr txBox="1"/>
          <p:nvPr>
            <p:ph idx="1" type="subTitle"/>
          </p:nvPr>
        </p:nvSpPr>
        <p:spPr>
          <a:xfrm>
            <a:off x="1562794" y="2256319"/>
            <a:ext cx="3109800" cy="1143600"/>
          </a:xfrm>
          <a:prstGeom prst="rect">
            <a:avLst/>
          </a:prstGeom>
          <a:noFill/>
          <a:ln>
            <a:noFill/>
          </a:ln>
        </p:spPr>
        <p:txBody>
          <a:bodyPr anchorCtr="0" anchor="t" bIns="0" lIns="0" spcFirstLastPara="1" rIns="0" wrap="square" tIns="0">
            <a:noAutofit/>
          </a:bodyPr>
          <a:lstStyle>
            <a:lvl1pPr lvl="0" rtl="0" algn="l">
              <a:lnSpc>
                <a:spcPct val="180000"/>
              </a:lnSpc>
              <a:spcBef>
                <a:spcPts val="0"/>
              </a:spcBef>
              <a:spcAft>
                <a:spcPts val="0"/>
              </a:spcAft>
              <a:buClr>
                <a:schemeClr val="lt1"/>
              </a:buClr>
              <a:buSzPts val="1100"/>
              <a:buNone/>
              <a:defRPr sz="1100">
                <a:solidFill>
                  <a:schemeClr val="lt1"/>
                </a:solidFill>
              </a:defRPr>
            </a:lvl1pPr>
            <a:lvl2pPr lvl="1" rtl="0" algn="l">
              <a:lnSpc>
                <a:spcPct val="180000"/>
              </a:lnSpc>
              <a:spcBef>
                <a:spcPts val="0"/>
              </a:spcBef>
              <a:spcAft>
                <a:spcPts val="0"/>
              </a:spcAft>
              <a:buClr>
                <a:schemeClr val="lt1"/>
              </a:buClr>
              <a:buSzPts val="1100"/>
              <a:buNone/>
              <a:defRPr sz="1100">
                <a:solidFill>
                  <a:schemeClr val="lt1"/>
                </a:solidFill>
              </a:defRPr>
            </a:lvl2pPr>
            <a:lvl3pPr lvl="2" rtl="0" algn="l">
              <a:lnSpc>
                <a:spcPct val="180000"/>
              </a:lnSpc>
              <a:spcBef>
                <a:spcPts val="0"/>
              </a:spcBef>
              <a:spcAft>
                <a:spcPts val="0"/>
              </a:spcAft>
              <a:buClr>
                <a:schemeClr val="lt1"/>
              </a:buClr>
              <a:buSzPts val="1100"/>
              <a:buNone/>
              <a:defRPr sz="1100">
                <a:solidFill>
                  <a:schemeClr val="lt1"/>
                </a:solidFill>
              </a:defRPr>
            </a:lvl3pPr>
            <a:lvl4pPr lvl="3" rtl="0" algn="l">
              <a:lnSpc>
                <a:spcPct val="180000"/>
              </a:lnSpc>
              <a:spcBef>
                <a:spcPts val="0"/>
              </a:spcBef>
              <a:spcAft>
                <a:spcPts val="0"/>
              </a:spcAft>
              <a:buClr>
                <a:schemeClr val="lt1"/>
              </a:buClr>
              <a:buSzPts val="1100"/>
              <a:buNone/>
              <a:defRPr sz="1100">
                <a:solidFill>
                  <a:schemeClr val="lt1"/>
                </a:solidFill>
              </a:defRPr>
            </a:lvl4pPr>
            <a:lvl5pPr lvl="4" rtl="0" algn="l">
              <a:lnSpc>
                <a:spcPct val="180000"/>
              </a:lnSpc>
              <a:spcBef>
                <a:spcPts val="0"/>
              </a:spcBef>
              <a:spcAft>
                <a:spcPts val="0"/>
              </a:spcAft>
              <a:buClr>
                <a:schemeClr val="lt1"/>
              </a:buClr>
              <a:buSzPts val="1100"/>
              <a:buNone/>
              <a:defRPr sz="1100">
                <a:solidFill>
                  <a:schemeClr val="lt1"/>
                </a:solidFill>
              </a:defRPr>
            </a:lvl5pPr>
            <a:lvl6pPr lvl="5" rtl="0" algn="l">
              <a:lnSpc>
                <a:spcPct val="180000"/>
              </a:lnSpc>
              <a:spcBef>
                <a:spcPts val="0"/>
              </a:spcBef>
              <a:spcAft>
                <a:spcPts val="0"/>
              </a:spcAft>
              <a:buClr>
                <a:schemeClr val="lt1"/>
              </a:buClr>
              <a:buSzPts val="1100"/>
              <a:buNone/>
              <a:defRPr sz="1100">
                <a:solidFill>
                  <a:schemeClr val="lt1"/>
                </a:solidFill>
              </a:defRPr>
            </a:lvl6pPr>
            <a:lvl7pPr lvl="6" rtl="0" algn="l">
              <a:lnSpc>
                <a:spcPct val="180000"/>
              </a:lnSpc>
              <a:spcBef>
                <a:spcPts val="0"/>
              </a:spcBef>
              <a:spcAft>
                <a:spcPts val="0"/>
              </a:spcAft>
              <a:buClr>
                <a:schemeClr val="lt1"/>
              </a:buClr>
              <a:buSzPts val="1100"/>
              <a:buNone/>
              <a:defRPr sz="1100">
                <a:solidFill>
                  <a:schemeClr val="lt1"/>
                </a:solidFill>
              </a:defRPr>
            </a:lvl7pPr>
            <a:lvl8pPr lvl="7" rtl="0" algn="l">
              <a:lnSpc>
                <a:spcPct val="180000"/>
              </a:lnSpc>
              <a:spcBef>
                <a:spcPts val="0"/>
              </a:spcBef>
              <a:spcAft>
                <a:spcPts val="0"/>
              </a:spcAft>
              <a:buClr>
                <a:schemeClr val="lt1"/>
              </a:buClr>
              <a:buSzPts val="1100"/>
              <a:buNone/>
              <a:defRPr sz="1100">
                <a:solidFill>
                  <a:schemeClr val="lt1"/>
                </a:solidFill>
              </a:defRPr>
            </a:lvl8pPr>
            <a:lvl9pPr lvl="8" rtl="0" algn="l">
              <a:lnSpc>
                <a:spcPct val="180000"/>
              </a:lnSpc>
              <a:spcBef>
                <a:spcPts val="0"/>
              </a:spcBef>
              <a:spcAft>
                <a:spcPts val="0"/>
              </a:spcAft>
              <a:buClr>
                <a:schemeClr val="lt1"/>
              </a:buClr>
              <a:buSzPts val="1100"/>
              <a:buNone/>
              <a:defRPr sz="1100">
                <a:solidFill>
                  <a:schemeClr val="lt1"/>
                </a:solidFill>
              </a:defRPr>
            </a:lvl9pPr>
          </a:lstStyle>
          <a:p/>
        </p:txBody>
      </p:sp>
      <p:sp>
        <p:nvSpPr>
          <p:cNvPr id="1030" name="Google Shape;1030;p98"/>
          <p:cNvSpPr txBox="1"/>
          <p:nvPr>
            <p:ph type="title"/>
          </p:nvPr>
        </p:nvSpPr>
        <p:spPr>
          <a:xfrm>
            <a:off x="1562906" y="426469"/>
            <a:ext cx="3678900" cy="1489200"/>
          </a:xfrm>
          <a:prstGeom prst="rect">
            <a:avLst/>
          </a:prstGeom>
          <a:noFill/>
          <a:ln>
            <a:noFill/>
          </a:ln>
        </p:spPr>
        <p:txBody>
          <a:bodyPr anchorCtr="0" anchor="b" bIns="0" lIns="0" spcFirstLastPara="1" rIns="0" wrap="square" tIns="0">
            <a:noAutofit/>
          </a:bodyPr>
          <a:lstStyle>
            <a:lvl1pPr lvl="0" rtl="0" algn="l">
              <a:lnSpc>
                <a:spcPct val="105000"/>
              </a:lnSpc>
              <a:spcBef>
                <a:spcPts val="0"/>
              </a:spcBef>
              <a:spcAft>
                <a:spcPts val="0"/>
              </a:spcAft>
              <a:buSzPts val="2600"/>
              <a:buNone/>
              <a:defRPr sz="5300">
                <a:solidFill>
                  <a:schemeClr val="lt1"/>
                </a:solidFill>
              </a:defRPr>
            </a:lvl1pPr>
            <a:lvl2pPr lvl="1" rtl="0" algn="l">
              <a:lnSpc>
                <a:spcPct val="105000"/>
              </a:lnSpc>
              <a:spcBef>
                <a:spcPts val="0"/>
              </a:spcBef>
              <a:spcAft>
                <a:spcPts val="0"/>
              </a:spcAft>
              <a:buSzPts val="2600"/>
              <a:buNone/>
              <a:defRPr sz="5300">
                <a:solidFill>
                  <a:schemeClr val="lt1"/>
                </a:solidFill>
              </a:defRPr>
            </a:lvl2pPr>
            <a:lvl3pPr lvl="2" rtl="0" algn="l">
              <a:lnSpc>
                <a:spcPct val="105000"/>
              </a:lnSpc>
              <a:spcBef>
                <a:spcPts val="0"/>
              </a:spcBef>
              <a:spcAft>
                <a:spcPts val="0"/>
              </a:spcAft>
              <a:buSzPts val="2600"/>
              <a:buNone/>
              <a:defRPr sz="5300">
                <a:solidFill>
                  <a:schemeClr val="lt1"/>
                </a:solidFill>
              </a:defRPr>
            </a:lvl3pPr>
            <a:lvl4pPr lvl="3" rtl="0" algn="l">
              <a:lnSpc>
                <a:spcPct val="105000"/>
              </a:lnSpc>
              <a:spcBef>
                <a:spcPts val="0"/>
              </a:spcBef>
              <a:spcAft>
                <a:spcPts val="0"/>
              </a:spcAft>
              <a:buSzPts val="2600"/>
              <a:buNone/>
              <a:defRPr sz="5300">
                <a:solidFill>
                  <a:schemeClr val="lt1"/>
                </a:solidFill>
              </a:defRPr>
            </a:lvl4pPr>
            <a:lvl5pPr lvl="4" rtl="0" algn="l">
              <a:lnSpc>
                <a:spcPct val="105000"/>
              </a:lnSpc>
              <a:spcBef>
                <a:spcPts val="0"/>
              </a:spcBef>
              <a:spcAft>
                <a:spcPts val="0"/>
              </a:spcAft>
              <a:buSzPts val="2600"/>
              <a:buNone/>
              <a:defRPr sz="5300">
                <a:solidFill>
                  <a:schemeClr val="lt1"/>
                </a:solidFill>
              </a:defRPr>
            </a:lvl5pPr>
            <a:lvl6pPr lvl="5" rtl="0" algn="l">
              <a:lnSpc>
                <a:spcPct val="105000"/>
              </a:lnSpc>
              <a:spcBef>
                <a:spcPts val="0"/>
              </a:spcBef>
              <a:spcAft>
                <a:spcPts val="0"/>
              </a:spcAft>
              <a:buSzPts val="2600"/>
              <a:buNone/>
              <a:defRPr sz="5300">
                <a:solidFill>
                  <a:schemeClr val="lt1"/>
                </a:solidFill>
              </a:defRPr>
            </a:lvl6pPr>
            <a:lvl7pPr lvl="6" rtl="0" algn="l">
              <a:lnSpc>
                <a:spcPct val="105000"/>
              </a:lnSpc>
              <a:spcBef>
                <a:spcPts val="0"/>
              </a:spcBef>
              <a:spcAft>
                <a:spcPts val="0"/>
              </a:spcAft>
              <a:buSzPts val="2600"/>
              <a:buNone/>
              <a:defRPr sz="5300">
                <a:solidFill>
                  <a:schemeClr val="lt1"/>
                </a:solidFill>
              </a:defRPr>
            </a:lvl7pPr>
            <a:lvl8pPr lvl="7" rtl="0" algn="l">
              <a:lnSpc>
                <a:spcPct val="105000"/>
              </a:lnSpc>
              <a:spcBef>
                <a:spcPts val="0"/>
              </a:spcBef>
              <a:spcAft>
                <a:spcPts val="0"/>
              </a:spcAft>
              <a:buSzPts val="2600"/>
              <a:buNone/>
              <a:defRPr sz="5300">
                <a:solidFill>
                  <a:schemeClr val="lt1"/>
                </a:solidFill>
              </a:defRPr>
            </a:lvl8pPr>
            <a:lvl9pPr lvl="8" rtl="0" algn="l">
              <a:lnSpc>
                <a:spcPct val="105000"/>
              </a:lnSpc>
              <a:spcBef>
                <a:spcPts val="0"/>
              </a:spcBef>
              <a:spcAft>
                <a:spcPts val="0"/>
              </a:spcAft>
              <a:buSzPts val="2600"/>
              <a:buNone/>
              <a:defRPr sz="5300">
                <a:solidFill>
                  <a:schemeClr val="lt1"/>
                </a:solidFill>
              </a:defRPr>
            </a:lvl9pPr>
          </a:lstStyle>
          <a:p/>
        </p:txBody>
      </p:sp>
      <p:pic>
        <p:nvPicPr>
          <p:cNvPr id="1031" name="Google Shape;1031;p98"/>
          <p:cNvPicPr preferRelativeResize="0"/>
          <p:nvPr/>
        </p:nvPicPr>
        <p:blipFill rotWithShape="1">
          <a:blip r:embed="rId3">
            <a:alphaModFix/>
          </a:blip>
          <a:srcRect b="0" l="0" r="0" t="0"/>
          <a:stretch/>
        </p:blipFill>
        <p:spPr>
          <a:xfrm>
            <a:off x="5534853" y="2651988"/>
            <a:ext cx="341963" cy="341963"/>
          </a:xfrm>
          <a:prstGeom prst="rect">
            <a:avLst/>
          </a:prstGeom>
          <a:noFill/>
          <a:ln>
            <a:noFill/>
          </a:ln>
        </p:spPr>
      </p:pic>
      <p:pic>
        <p:nvPicPr>
          <p:cNvPr id="1032" name="Google Shape;1032;p98"/>
          <p:cNvPicPr preferRelativeResize="0"/>
          <p:nvPr/>
        </p:nvPicPr>
        <p:blipFill rotWithShape="1">
          <a:blip r:embed="rId4">
            <a:alphaModFix/>
          </a:blip>
          <a:srcRect b="0" l="0" r="0" t="0"/>
          <a:stretch/>
        </p:blipFill>
        <p:spPr>
          <a:xfrm>
            <a:off x="5534853" y="2075932"/>
            <a:ext cx="341963" cy="341963"/>
          </a:xfrm>
          <a:prstGeom prst="rect">
            <a:avLst/>
          </a:prstGeom>
          <a:noFill/>
          <a:ln>
            <a:noFill/>
          </a:ln>
        </p:spPr>
      </p:pic>
      <p:pic>
        <p:nvPicPr>
          <p:cNvPr id="1033" name="Google Shape;1033;p98"/>
          <p:cNvPicPr preferRelativeResize="0"/>
          <p:nvPr/>
        </p:nvPicPr>
        <p:blipFill rotWithShape="1">
          <a:blip r:embed="rId5">
            <a:alphaModFix/>
          </a:blip>
          <a:srcRect b="0" l="0" r="0" t="0"/>
          <a:stretch/>
        </p:blipFill>
        <p:spPr>
          <a:xfrm>
            <a:off x="5534853" y="1499876"/>
            <a:ext cx="341963" cy="341963"/>
          </a:xfrm>
          <a:prstGeom prst="rect">
            <a:avLst/>
          </a:prstGeom>
          <a:noFill/>
          <a:ln>
            <a:noFill/>
          </a:ln>
        </p:spPr>
      </p:pic>
      <p:pic>
        <p:nvPicPr>
          <p:cNvPr id="1034" name="Google Shape;1034;p98"/>
          <p:cNvPicPr preferRelativeResize="0"/>
          <p:nvPr/>
        </p:nvPicPr>
        <p:blipFill rotWithShape="1">
          <a:blip r:embed="rId6">
            <a:alphaModFix/>
          </a:blip>
          <a:srcRect b="0" l="0" r="0" t="0"/>
          <a:stretch/>
        </p:blipFill>
        <p:spPr>
          <a:xfrm>
            <a:off x="5534853" y="3228044"/>
            <a:ext cx="341963" cy="341963"/>
          </a:xfrm>
          <a:prstGeom prst="rect">
            <a:avLst/>
          </a:prstGeom>
          <a:noFill/>
          <a:ln>
            <a:noFill/>
          </a:ln>
        </p:spPr>
      </p:pic>
      <p:sp>
        <p:nvSpPr>
          <p:cNvPr id="1035" name="Google Shape;1035;p98"/>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Overpass Light"/>
                <a:ea typeface="Overpass Light"/>
                <a:cs typeface="Overpass Light"/>
                <a:sym typeface="Overpass Light"/>
              </a:rPr>
              <a:t>linkedin.com/company/red-hat</a:t>
            </a:r>
            <a:endParaRPr b="0" i="0" sz="1100" u="none" cap="none" strike="noStrike">
              <a:solidFill>
                <a:schemeClr val="lt1"/>
              </a:solidFill>
              <a:latin typeface="Overpass Light"/>
              <a:ea typeface="Overpass Light"/>
              <a:cs typeface="Overpass Light"/>
              <a:sym typeface="Overpass Light"/>
            </a:endParaRPr>
          </a:p>
        </p:txBody>
      </p:sp>
      <p:sp>
        <p:nvSpPr>
          <p:cNvPr id="1036" name="Google Shape;1036;p98"/>
          <p:cNvSpPr txBox="1"/>
          <p:nvPr/>
        </p:nvSpPr>
        <p:spPr>
          <a:xfrm>
            <a:off x="5970354" y="2075906"/>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Overpass Light"/>
                <a:ea typeface="Overpass Light"/>
                <a:cs typeface="Overpass Light"/>
                <a:sym typeface="Overpass Light"/>
              </a:rPr>
              <a:t>youtube.com/user/RedHatVideos</a:t>
            </a:r>
            <a:endParaRPr b="0" i="0" sz="1100" u="none" cap="none" strike="noStrike">
              <a:solidFill>
                <a:schemeClr val="lt1"/>
              </a:solidFill>
              <a:latin typeface="Overpass Light"/>
              <a:ea typeface="Overpass Light"/>
              <a:cs typeface="Overpass Light"/>
              <a:sym typeface="Overpass Light"/>
            </a:endParaRPr>
          </a:p>
        </p:txBody>
      </p:sp>
      <p:sp>
        <p:nvSpPr>
          <p:cNvPr id="1037" name="Google Shape;1037;p98"/>
          <p:cNvSpPr txBox="1"/>
          <p:nvPr/>
        </p:nvSpPr>
        <p:spPr>
          <a:xfrm>
            <a:off x="5970354" y="2651944"/>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Overpass Light"/>
                <a:ea typeface="Overpass Light"/>
                <a:cs typeface="Overpass Light"/>
                <a:sym typeface="Overpass Light"/>
              </a:rPr>
              <a:t>facebook.com/redhatinc</a:t>
            </a:r>
            <a:endParaRPr b="0" i="0" sz="1100" u="none" cap="none" strike="noStrike">
              <a:solidFill>
                <a:schemeClr val="lt1"/>
              </a:solidFill>
              <a:latin typeface="Overpass Light"/>
              <a:ea typeface="Overpass Light"/>
              <a:cs typeface="Overpass Light"/>
              <a:sym typeface="Overpass Light"/>
            </a:endParaRPr>
          </a:p>
        </p:txBody>
      </p:sp>
      <p:sp>
        <p:nvSpPr>
          <p:cNvPr id="1038" name="Google Shape;1038;p98"/>
          <p:cNvSpPr txBox="1"/>
          <p:nvPr/>
        </p:nvSpPr>
        <p:spPr>
          <a:xfrm>
            <a:off x="5970354" y="3227981"/>
            <a:ext cx="2245200" cy="3420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lt1"/>
                </a:solidFill>
                <a:latin typeface="Overpass Light"/>
                <a:ea typeface="Overpass Light"/>
                <a:cs typeface="Overpass Light"/>
                <a:sym typeface="Overpass Light"/>
              </a:rPr>
              <a:t>twitter.com/RedHat</a:t>
            </a:r>
            <a:endParaRPr b="0" i="0" sz="1100" u="none" cap="none" strike="noStrike">
              <a:solidFill>
                <a:schemeClr val="lt1"/>
              </a:solidFill>
              <a:latin typeface="Overpass Light"/>
              <a:ea typeface="Overpass Light"/>
              <a:cs typeface="Overpass Light"/>
              <a:sym typeface="Overpass Light"/>
            </a:endParaRPr>
          </a:p>
        </p:txBody>
      </p:sp>
      <p:cxnSp>
        <p:nvCxnSpPr>
          <p:cNvPr id="1039" name="Google Shape;1039;p98"/>
          <p:cNvCxnSpPr/>
          <p:nvPr/>
        </p:nvCxnSpPr>
        <p:spPr>
          <a:xfrm rot="10800000">
            <a:off x="335831" y="-37"/>
            <a:ext cx="0" cy="1712100"/>
          </a:xfrm>
          <a:prstGeom prst="straightConnector1">
            <a:avLst/>
          </a:prstGeom>
          <a:noFill/>
          <a:ln cap="flat" cmpd="sng" w="9525">
            <a:solidFill>
              <a:srgbClr val="EE0000"/>
            </a:solidFill>
            <a:prstDash val="solid"/>
            <a:round/>
            <a:headEnd len="sm" w="sm" type="none"/>
            <a:tailEnd len="sm" w="sm" type="none"/>
          </a:ln>
        </p:spPr>
      </p:cxnSp>
      <p:cxnSp>
        <p:nvCxnSpPr>
          <p:cNvPr id="1040" name="Google Shape;1040;p98"/>
          <p:cNvCxnSpPr/>
          <p:nvPr/>
        </p:nvCxnSpPr>
        <p:spPr>
          <a:xfrm rot="10800000">
            <a:off x="335825" y="4800900"/>
            <a:ext cx="0" cy="342600"/>
          </a:xfrm>
          <a:prstGeom prst="straightConnector1">
            <a:avLst/>
          </a:prstGeom>
          <a:noFill/>
          <a:ln cap="flat" cmpd="sng" w="9525">
            <a:solidFill>
              <a:srgbClr val="EE0000"/>
            </a:solidFill>
            <a:prstDash val="solid"/>
            <a:round/>
            <a:headEnd len="sm" w="sm" type="none"/>
            <a:tailEnd len="sm" w="sm" type="none"/>
          </a:ln>
        </p:spPr>
      </p:cxnSp>
      <p:sp>
        <p:nvSpPr>
          <p:cNvPr id="1041" name="Google Shape;1041;p98"/>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lvl1pPr indent="0" lvl="0"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1pPr>
            <a:lvl2pPr indent="0" lvl="1"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2pPr>
            <a:lvl3pPr indent="0" lvl="2"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3pPr>
            <a:lvl4pPr indent="0" lvl="3"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4pPr>
            <a:lvl5pPr indent="0" lvl="4"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5pPr>
            <a:lvl6pPr indent="0" lvl="5"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6pPr>
            <a:lvl7pPr indent="0" lvl="6"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7pPr>
            <a:lvl8pPr indent="0" lvl="7"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8pPr>
            <a:lvl9pPr indent="0" lvl="8" marL="0" marR="0" rtl="0" algn="ctr">
              <a:lnSpc>
                <a:spcPct val="100000"/>
              </a:lnSpc>
              <a:spcBef>
                <a:spcPts val="0"/>
              </a:spcBef>
              <a:spcAft>
                <a:spcPts val="0"/>
              </a:spcAft>
              <a:buClr>
                <a:srgbClr val="000000"/>
              </a:buClr>
              <a:buSzPts val="600"/>
              <a:buFont typeface="Arial"/>
              <a:buNone/>
              <a:defRPr b="0" i="0" sz="600" u="none" cap="none" strike="noStrike">
                <a:solidFill>
                  <a:srgbClr val="000000"/>
                </a:solidFill>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42" name="Google Shape;1042;p98"/>
          <p:cNvPicPr preferRelativeResize="0"/>
          <p:nvPr/>
        </p:nvPicPr>
        <p:blipFill rotWithShape="1">
          <a:blip r:embed="rId7">
            <a:alphaModFix/>
          </a:blip>
          <a:srcRect b="317" l="0" r="0" t="327"/>
          <a:stretch/>
        </p:blipFill>
        <p:spPr>
          <a:xfrm>
            <a:off x="8033459" y="4734938"/>
            <a:ext cx="731888" cy="171091"/>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3">
  <p:cSld name="CUSTOM_4_1">
    <p:spTree>
      <p:nvGrpSpPr>
        <p:cNvPr id="1043" name="Shape 1043"/>
        <p:cNvGrpSpPr/>
        <p:nvPr/>
      </p:nvGrpSpPr>
      <p:grpSpPr>
        <a:xfrm>
          <a:off x="0" y="0"/>
          <a:ext cx="0" cy="0"/>
          <a:chOff x="0" y="0"/>
          <a:chExt cx="0" cy="0"/>
        </a:xfrm>
      </p:grpSpPr>
      <p:sp>
        <p:nvSpPr>
          <p:cNvPr id="1044" name="Google Shape;1044;p99"/>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045" name="Google Shape;1045;p99"/>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sp>
        <p:nvSpPr>
          <p:cNvPr id="1046" name="Google Shape;1046;p99"/>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700">
                <a:solidFill>
                  <a:srgbClr val="EE0000"/>
                </a:solidFill>
                <a:latin typeface="Overpass SemiBold"/>
                <a:ea typeface="Overpass SemiBold"/>
                <a:cs typeface="Overpass SemiBold"/>
                <a:sym typeface="Overpass SemiBold"/>
              </a:defRPr>
            </a:lvl9pPr>
          </a:lstStyle>
          <a:p/>
        </p:txBody>
      </p:sp>
      <p:cxnSp>
        <p:nvCxnSpPr>
          <p:cNvPr id="1047" name="Google Shape;1047;p99"/>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48" name="Google Shape;1048;p99"/>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sp>
        <p:nvSpPr>
          <p:cNvPr id="1049" name="Google Shape;1049;p99"/>
          <p:cNvSpPr txBox="1"/>
          <p:nvPr/>
        </p:nvSpPr>
        <p:spPr>
          <a:xfrm>
            <a:off x="7551023" y="202377"/>
            <a:ext cx="12144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b="1" lang="en" sz="500">
                <a:solidFill>
                  <a:srgbClr val="666666"/>
                </a:solidFill>
                <a:latin typeface="Overpass"/>
                <a:ea typeface="Overpass"/>
                <a:cs typeface="Overpass"/>
                <a:sym typeface="Overpass"/>
              </a:rPr>
              <a:t>CONFIDENTIAL </a:t>
            </a:r>
            <a:r>
              <a:rPr lang="en" sz="500">
                <a:solidFill>
                  <a:srgbClr val="666666"/>
                </a:solidFill>
                <a:latin typeface="Overpass Light"/>
                <a:ea typeface="Overpass Light"/>
                <a:cs typeface="Overpass Light"/>
                <a:sym typeface="Overpass Light"/>
              </a:rPr>
              <a:t>Designator</a:t>
            </a:r>
            <a:endParaRPr sz="500">
              <a:solidFill>
                <a:srgbClr val="666666"/>
              </a:solidFill>
              <a:latin typeface="Overpass Light"/>
              <a:ea typeface="Overpass Light"/>
              <a:cs typeface="Overpass Light"/>
              <a:sym typeface="Overpass Light"/>
            </a:endParaRPr>
          </a:p>
        </p:txBody>
      </p:sp>
      <p:pic>
        <p:nvPicPr>
          <p:cNvPr id="1050" name="Google Shape;1050;p99"/>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51" name="Google Shape;1051;p99"/>
          <p:cNvSpPr txBox="1"/>
          <p:nvPr>
            <p:ph idx="2"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and body">
  <p:cSld name="CUSTOM_4_17_2">
    <p:bg>
      <p:bgPr>
        <a:blipFill>
          <a:blip r:embed="rId2">
            <a:alphaModFix/>
          </a:blip>
          <a:stretch>
            <a:fillRect/>
          </a:stretch>
        </a:blipFill>
      </p:bgPr>
    </p:bg>
    <p:spTree>
      <p:nvGrpSpPr>
        <p:cNvPr id="1052" name="Shape 1052"/>
        <p:cNvGrpSpPr/>
        <p:nvPr/>
      </p:nvGrpSpPr>
      <p:grpSpPr>
        <a:xfrm>
          <a:off x="0" y="0"/>
          <a:ext cx="0" cy="0"/>
          <a:chOff x="0" y="0"/>
          <a:chExt cx="0" cy="0"/>
        </a:xfrm>
      </p:grpSpPr>
      <p:sp>
        <p:nvSpPr>
          <p:cNvPr id="1053" name="Google Shape;1053;p100"/>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054" name="Google Shape;1054;p100"/>
          <p:cNvSpPr txBox="1"/>
          <p:nvPr>
            <p:ph type="title"/>
          </p:nvPr>
        </p:nvSpPr>
        <p:spPr>
          <a:xfrm>
            <a:off x="663788" y="653813"/>
            <a:ext cx="7816500" cy="4149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sp>
        <p:nvSpPr>
          <p:cNvPr id="1055" name="Google Shape;1055;p100"/>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56" name="Google Shape;1056;p100"/>
          <p:cNvPicPr preferRelativeResize="0"/>
          <p:nvPr/>
        </p:nvPicPr>
        <p:blipFill rotWithShape="1">
          <a:blip r:embed="rId3">
            <a:alphaModFix/>
          </a:blip>
          <a:srcRect b="317" l="0" r="0" t="327"/>
          <a:stretch/>
        </p:blipFill>
        <p:spPr>
          <a:xfrm>
            <a:off x="8033460" y="4734938"/>
            <a:ext cx="731888" cy="171091"/>
          </a:xfrm>
          <a:prstGeom prst="rect">
            <a:avLst/>
          </a:prstGeom>
          <a:noFill/>
          <a:ln>
            <a:noFill/>
          </a:ln>
        </p:spPr>
      </p:pic>
      <p:sp>
        <p:nvSpPr>
          <p:cNvPr id="1057" name="Google Shape;1057;p100"/>
          <p:cNvSpPr txBox="1"/>
          <p:nvPr>
            <p:ph idx="2" type="body"/>
          </p:nvPr>
        </p:nvSpPr>
        <p:spPr>
          <a:xfrm>
            <a:off x="1828800" y="1371600"/>
            <a:ext cx="5486400" cy="3086100"/>
          </a:xfrm>
          <a:prstGeom prst="rect">
            <a:avLst/>
          </a:prstGeom>
        </p:spPr>
        <p:txBody>
          <a:bodyPr anchorCtr="0" anchor="t" bIns="0" lIns="0" spcFirstLastPara="1" rIns="0" wrap="square" tIns="0">
            <a:noAutofit/>
          </a:bodyPr>
          <a:lstStyle>
            <a:lvl1pPr indent="-298450" lvl="0" marL="457200" rtl="0">
              <a:lnSpc>
                <a:spcPct val="140000"/>
              </a:lnSpc>
              <a:spcBef>
                <a:spcPts val="800"/>
              </a:spcBef>
              <a:spcAft>
                <a:spcPts val="0"/>
              </a:spcAft>
              <a:buSzPts val="1100"/>
              <a:buChar char="●"/>
              <a:defRPr sz="1100"/>
            </a:lvl1pPr>
            <a:lvl2pPr indent="-285750" lvl="1" marL="914400" rtl="0">
              <a:lnSpc>
                <a:spcPct val="140000"/>
              </a:lnSpc>
              <a:spcBef>
                <a:spcPts val="800"/>
              </a:spcBef>
              <a:spcAft>
                <a:spcPts val="0"/>
              </a:spcAft>
              <a:buSzPts val="900"/>
              <a:buChar char="○"/>
              <a:defRPr sz="900"/>
            </a:lvl2pPr>
            <a:lvl3pPr indent="-285750" lvl="2" marL="1371600" rtl="0">
              <a:lnSpc>
                <a:spcPct val="140000"/>
              </a:lnSpc>
              <a:spcBef>
                <a:spcPts val="800"/>
              </a:spcBef>
              <a:spcAft>
                <a:spcPts val="0"/>
              </a:spcAft>
              <a:buSzPts val="900"/>
              <a:buChar char="■"/>
              <a:defRPr sz="900"/>
            </a:lvl3pPr>
            <a:lvl4pPr indent="-285750" lvl="3" marL="1828800" rtl="0">
              <a:lnSpc>
                <a:spcPct val="140000"/>
              </a:lnSpc>
              <a:spcBef>
                <a:spcPts val="800"/>
              </a:spcBef>
              <a:spcAft>
                <a:spcPts val="0"/>
              </a:spcAft>
              <a:buSzPts val="900"/>
              <a:buChar char="●"/>
              <a:defRPr sz="900"/>
            </a:lvl4pPr>
            <a:lvl5pPr indent="-285750" lvl="4" marL="2286000" rtl="0">
              <a:lnSpc>
                <a:spcPct val="140000"/>
              </a:lnSpc>
              <a:spcBef>
                <a:spcPts val="800"/>
              </a:spcBef>
              <a:spcAft>
                <a:spcPts val="0"/>
              </a:spcAft>
              <a:buSzPts val="900"/>
              <a:buChar char="○"/>
              <a:defRPr sz="900"/>
            </a:lvl5pPr>
            <a:lvl6pPr indent="-285750" lvl="5" marL="2743200" rtl="0">
              <a:lnSpc>
                <a:spcPct val="140000"/>
              </a:lnSpc>
              <a:spcBef>
                <a:spcPts val="800"/>
              </a:spcBef>
              <a:spcAft>
                <a:spcPts val="0"/>
              </a:spcAft>
              <a:buSzPts val="900"/>
              <a:buChar char="■"/>
              <a:defRPr sz="900"/>
            </a:lvl6pPr>
            <a:lvl7pPr indent="-285750" lvl="6" marL="3200400" rtl="0">
              <a:lnSpc>
                <a:spcPct val="140000"/>
              </a:lnSpc>
              <a:spcBef>
                <a:spcPts val="800"/>
              </a:spcBef>
              <a:spcAft>
                <a:spcPts val="0"/>
              </a:spcAft>
              <a:buSzPts val="900"/>
              <a:buChar char="●"/>
              <a:defRPr sz="900"/>
            </a:lvl7pPr>
            <a:lvl8pPr indent="-285750" lvl="7" marL="3657600" rtl="0">
              <a:lnSpc>
                <a:spcPct val="140000"/>
              </a:lnSpc>
              <a:spcBef>
                <a:spcPts val="800"/>
              </a:spcBef>
              <a:spcAft>
                <a:spcPts val="0"/>
              </a:spcAft>
              <a:buSzPts val="900"/>
              <a:buChar char="○"/>
              <a:defRPr sz="900"/>
            </a:lvl8pPr>
            <a:lvl9pPr indent="-285750" lvl="8" marL="4114800" rtl="0">
              <a:lnSpc>
                <a:spcPct val="140000"/>
              </a:lnSpc>
              <a:spcBef>
                <a:spcPts val="800"/>
              </a:spcBef>
              <a:spcAft>
                <a:spcPts val="800"/>
              </a:spcAft>
              <a:buSzPts val="900"/>
              <a:buChar char="■"/>
              <a:defRPr sz="900"/>
            </a:lvl9pPr>
          </a:lstStyle>
          <a:p/>
        </p:txBody>
      </p:sp>
      <p:sp>
        <p:nvSpPr>
          <p:cNvPr id="1058" name="Google Shape;1058;p100"/>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15000"/>
              </a:lnSpc>
              <a:spcBef>
                <a:spcPts val="0"/>
              </a:spcBef>
              <a:spcAft>
                <a:spcPts val="0"/>
              </a:spcAft>
              <a:buNone/>
            </a:pPr>
            <a:r>
              <a:rPr lang="en" sz="500">
                <a:solidFill>
                  <a:srgbClr val="434343"/>
                </a:solidFill>
                <a:latin typeface="Red Hat Text Medium"/>
                <a:ea typeface="Red Hat Text Medium"/>
                <a:cs typeface="Red Hat Text Medium"/>
                <a:sym typeface="Red Hat Text Medium"/>
              </a:rPr>
              <a:t>CONFIDENTIAL</a:t>
            </a:r>
            <a:endParaRPr sz="500">
              <a:solidFill>
                <a:srgbClr val="434343"/>
              </a:solidFill>
              <a:latin typeface="Red Hat Text Medium"/>
              <a:ea typeface="Red Hat Text Medium"/>
              <a:cs typeface="Red Hat Text Medium"/>
              <a:sym typeface="Red Hat Text Medium"/>
            </a:endParaRPr>
          </a:p>
          <a:p>
            <a:pPr indent="0" lvl="0" marL="0" rtl="0" algn="r">
              <a:lnSpc>
                <a:spcPct val="115000"/>
              </a:lnSpc>
              <a:spcBef>
                <a:spcPts val="0"/>
              </a:spcBef>
              <a:spcAft>
                <a:spcPts val="0"/>
              </a:spcAft>
              <a:buNone/>
            </a:pPr>
            <a:r>
              <a:rPr lang="en" sz="500">
                <a:solidFill>
                  <a:srgbClr val="434343"/>
                </a:solidFill>
                <a:latin typeface="Red Hat Text Medium"/>
                <a:ea typeface="Red Hat Text Medium"/>
                <a:cs typeface="Red Hat Text Medium"/>
                <a:sym typeface="Red Hat Text Medium"/>
              </a:rPr>
              <a:t>Internal use only</a:t>
            </a:r>
            <a:endParaRPr sz="500">
              <a:solidFill>
                <a:srgbClr val="434343"/>
              </a:solidFill>
              <a:latin typeface="Red Hat Text Medium"/>
              <a:ea typeface="Red Hat Text Medium"/>
              <a:cs typeface="Red Hat Text Medium"/>
              <a:sym typeface="Red Hat Text Medium"/>
            </a:endParaRPr>
          </a:p>
        </p:txBody>
      </p:sp>
      <p:cxnSp>
        <p:nvCxnSpPr>
          <p:cNvPr id="1059" name="Google Shape;1059;p100"/>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060" name="Google Shape;1060;p100"/>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61" name="Google Shape;1061;p100"/>
          <p:cNvSpPr txBox="1"/>
          <p:nvPr>
            <p:ph idx="3" type="subTitle"/>
          </p:nvPr>
        </p:nvSpPr>
        <p:spPr>
          <a:xfrm>
            <a:off x="1692488" y="4627163"/>
            <a:ext cx="6001800" cy="419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pic>
        <p:nvPicPr>
          <p:cNvPr id="1062" name="Google Shape;1062;p100"/>
          <p:cNvPicPr preferRelativeResize="0"/>
          <p:nvPr/>
        </p:nvPicPr>
        <p:blipFill>
          <a:blip r:embed="rId4">
            <a:alphaModFix/>
          </a:blip>
          <a:stretch>
            <a:fillRect/>
          </a:stretch>
        </p:blipFill>
        <p:spPr>
          <a:xfrm>
            <a:off x="644633" y="4593020"/>
            <a:ext cx="615767" cy="3866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white 1 1">
  <p:cSld name="CUSTOM_4_22">
    <p:spTree>
      <p:nvGrpSpPr>
        <p:cNvPr id="1063" name="Shape 1063"/>
        <p:cNvGrpSpPr/>
        <p:nvPr/>
      </p:nvGrpSpPr>
      <p:grpSpPr>
        <a:xfrm>
          <a:off x="0" y="0"/>
          <a:ext cx="0" cy="0"/>
          <a:chOff x="0" y="0"/>
          <a:chExt cx="0" cy="0"/>
        </a:xfrm>
      </p:grpSpPr>
      <p:sp>
        <p:nvSpPr>
          <p:cNvPr id="1064" name="Google Shape;1064;p101"/>
          <p:cNvSpPr txBox="1"/>
          <p:nvPr>
            <p:ph type="title"/>
          </p:nvPr>
        </p:nvSpPr>
        <p:spPr>
          <a:xfrm>
            <a:off x="1314450" y="709500"/>
            <a:ext cx="6515100" cy="7257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solidFill>
                  <a:srgbClr val="000000"/>
                </a:solidFill>
              </a:defRPr>
            </a:lvl1pPr>
            <a:lvl2pPr lvl="1" rtl="0" algn="ctr">
              <a:lnSpc>
                <a:spcPct val="130000"/>
              </a:lnSpc>
              <a:spcBef>
                <a:spcPts val="0"/>
              </a:spcBef>
              <a:spcAft>
                <a:spcPts val="0"/>
              </a:spcAft>
              <a:buNone/>
              <a:defRPr sz="2000">
                <a:solidFill>
                  <a:srgbClr val="000000"/>
                </a:solidFill>
              </a:defRPr>
            </a:lvl2pPr>
            <a:lvl3pPr lvl="2" rtl="0" algn="ctr">
              <a:lnSpc>
                <a:spcPct val="130000"/>
              </a:lnSpc>
              <a:spcBef>
                <a:spcPts val="0"/>
              </a:spcBef>
              <a:spcAft>
                <a:spcPts val="0"/>
              </a:spcAft>
              <a:buNone/>
              <a:defRPr sz="2000">
                <a:solidFill>
                  <a:srgbClr val="000000"/>
                </a:solidFill>
              </a:defRPr>
            </a:lvl3pPr>
            <a:lvl4pPr lvl="3" rtl="0" algn="ctr">
              <a:lnSpc>
                <a:spcPct val="130000"/>
              </a:lnSpc>
              <a:spcBef>
                <a:spcPts val="0"/>
              </a:spcBef>
              <a:spcAft>
                <a:spcPts val="0"/>
              </a:spcAft>
              <a:buNone/>
              <a:defRPr sz="2000">
                <a:solidFill>
                  <a:srgbClr val="000000"/>
                </a:solidFill>
              </a:defRPr>
            </a:lvl4pPr>
            <a:lvl5pPr lvl="4" rtl="0" algn="ctr">
              <a:lnSpc>
                <a:spcPct val="130000"/>
              </a:lnSpc>
              <a:spcBef>
                <a:spcPts val="0"/>
              </a:spcBef>
              <a:spcAft>
                <a:spcPts val="0"/>
              </a:spcAft>
              <a:buNone/>
              <a:defRPr sz="2000">
                <a:solidFill>
                  <a:srgbClr val="000000"/>
                </a:solidFill>
              </a:defRPr>
            </a:lvl5pPr>
            <a:lvl6pPr lvl="5" rtl="0" algn="ctr">
              <a:lnSpc>
                <a:spcPct val="130000"/>
              </a:lnSpc>
              <a:spcBef>
                <a:spcPts val="0"/>
              </a:spcBef>
              <a:spcAft>
                <a:spcPts val="0"/>
              </a:spcAft>
              <a:buNone/>
              <a:defRPr sz="2000">
                <a:solidFill>
                  <a:srgbClr val="000000"/>
                </a:solidFill>
              </a:defRPr>
            </a:lvl6pPr>
            <a:lvl7pPr lvl="6" rtl="0" algn="ctr">
              <a:lnSpc>
                <a:spcPct val="130000"/>
              </a:lnSpc>
              <a:spcBef>
                <a:spcPts val="0"/>
              </a:spcBef>
              <a:spcAft>
                <a:spcPts val="0"/>
              </a:spcAft>
              <a:buNone/>
              <a:defRPr sz="2000">
                <a:solidFill>
                  <a:srgbClr val="000000"/>
                </a:solidFill>
              </a:defRPr>
            </a:lvl7pPr>
            <a:lvl8pPr lvl="7" rtl="0" algn="ctr">
              <a:lnSpc>
                <a:spcPct val="130000"/>
              </a:lnSpc>
              <a:spcBef>
                <a:spcPts val="0"/>
              </a:spcBef>
              <a:spcAft>
                <a:spcPts val="0"/>
              </a:spcAft>
              <a:buNone/>
              <a:defRPr sz="2000">
                <a:solidFill>
                  <a:srgbClr val="000000"/>
                </a:solidFill>
              </a:defRPr>
            </a:lvl8pPr>
            <a:lvl9pPr lvl="8" rtl="0" algn="ctr">
              <a:lnSpc>
                <a:spcPct val="130000"/>
              </a:lnSpc>
              <a:spcBef>
                <a:spcPts val="0"/>
              </a:spcBef>
              <a:spcAft>
                <a:spcPts val="0"/>
              </a:spcAft>
              <a:buNone/>
              <a:defRPr sz="2000">
                <a:solidFill>
                  <a:srgbClr val="000000"/>
                </a:solidFill>
              </a:defRPr>
            </a:lvl9pPr>
          </a:lstStyle>
          <a:p/>
        </p:txBody>
      </p:sp>
      <p:cxnSp>
        <p:nvCxnSpPr>
          <p:cNvPr id="1065" name="Google Shape;1065;p101"/>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066" name="Google Shape;1066;p101"/>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67" name="Google Shape;1067;p101"/>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Overpass SemiBold"/>
                <a:ea typeface="Overpass SemiBold"/>
                <a:cs typeface="Overpass SemiBold"/>
                <a:sym typeface="Overpass SemiBold"/>
              </a:defRPr>
            </a:lvl1pPr>
            <a:lvl2pPr lvl="1" rtl="0" algn="ctr">
              <a:buNone/>
              <a:defRPr sz="600">
                <a:latin typeface="Overpass SemiBold"/>
                <a:ea typeface="Overpass SemiBold"/>
                <a:cs typeface="Overpass SemiBold"/>
                <a:sym typeface="Overpass SemiBold"/>
              </a:defRPr>
            </a:lvl2pPr>
            <a:lvl3pPr lvl="2" rtl="0" algn="ctr">
              <a:buNone/>
              <a:defRPr sz="600">
                <a:latin typeface="Overpass SemiBold"/>
                <a:ea typeface="Overpass SemiBold"/>
                <a:cs typeface="Overpass SemiBold"/>
                <a:sym typeface="Overpass SemiBold"/>
              </a:defRPr>
            </a:lvl3pPr>
            <a:lvl4pPr lvl="3" rtl="0" algn="ctr">
              <a:buNone/>
              <a:defRPr sz="600">
                <a:latin typeface="Overpass SemiBold"/>
                <a:ea typeface="Overpass SemiBold"/>
                <a:cs typeface="Overpass SemiBold"/>
                <a:sym typeface="Overpass SemiBold"/>
              </a:defRPr>
            </a:lvl4pPr>
            <a:lvl5pPr lvl="4" rtl="0" algn="ctr">
              <a:buNone/>
              <a:defRPr sz="600">
                <a:latin typeface="Overpass SemiBold"/>
                <a:ea typeface="Overpass SemiBold"/>
                <a:cs typeface="Overpass SemiBold"/>
                <a:sym typeface="Overpass SemiBold"/>
              </a:defRPr>
            </a:lvl5pPr>
            <a:lvl6pPr lvl="5" rtl="0" algn="ctr">
              <a:buNone/>
              <a:defRPr sz="600">
                <a:latin typeface="Overpass SemiBold"/>
                <a:ea typeface="Overpass SemiBold"/>
                <a:cs typeface="Overpass SemiBold"/>
                <a:sym typeface="Overpass SemiBold"/>
              </a:defRPr>
            </a:lvl6pPr>
            <a:lvl7pPr lvl="6" rtl="0" algn="ctr">
              <a:buNone/>
              <a:defRPr sz="600">
                <a:latin typeface="Overpass SemiBold"/>
                <a:ea typeface="Overpass SemiBold"/>
                <a:cs typeface="Overpass SemiBold"/>
                <a:sym typeface="Overpass SemiBold"/>
              </a:defRPr>
            </a:lvl7pPr>
            <a:lvl8pPr lvl="7" rtl="0" algn="ctr">
              <a:buNone/>
              <a:defRPr sz="600">
                <a:latin typeface="Overpass SemiBold"/>
                <a:ea typeface="Overpass SemiBold"/>
                <a:cs typeface="Overpass SemiBold"/>
                <a:sym typeface="Overpass SemiBold"/>
              </a:defRPr>
            </a:lvl8pPr>
            <a:lvl9pPr lvl="8" rtl="0" algn="ctr">
              <a:buNone/>
              <a:defRPr sz="600">
                <a:latin typeface="Overpass SemiBold"/>
                <a:ea typeface="Overpass SemiBold"/>
                <a:cs typeface="Overpass SemiBold"/>
                <a:sym typeface="Overpass SemiBold"/>
              </a:defRPr>
            </a:lvl9pPr>
          </a:lstStyle>
          <a:p>
            <a:pPr indent="0" lvl="0" marL="0" rtl="0" algn="ctr">
              <a:spcBef>
                <a:spcPts val="0"/>
              </a:spcBef>
              <a:spcAft>
                <a:spcPts val="0"/>
              </a:spcAft>
              <a:buNone/>
            </a:pPr>
            <a:fld id="{00000000-1234-1234-1234-123412341234}" type="slidenum">
              <a:rPr lang="en"/>
              <a:t>‹#›</a:t>
            </a:fld>
            <a:endParaRPr/>
          </a:p>
        </p:txBody>
      </p:sp>
      <p:pic>
        <p:nvPicPr>
          <p:cNvPr id="1068" name="Google Shape;1068;p101"/>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69" name="Google Shape;1069;p101"/>
          <p:cNvSpPr txBox="1"/>
          <p:nvPr>
            <p:ph idx="1" type="subTitle"/>
          </p:nvPr>
        </p:nvSpPr>
        <p:spPr>
          <a:xfrm>
            <a:off x="663788" y="4627163"/>
            <a:ext cx="6887100" cy="419700"/>
          </a:xfrm>
          <a:prstGeom prst="rect">
            <a:avLst/>
          </a:prstGeom>
        </p:spPr>
        <p:txBody>
          <a:bodyPr anchorCtr="0" anchor="b" bIns="91425" lIns="91425" spcFirstLastPara="1" rIns="91425" wrap="square" tIns="91425">
            <a:noAutofit/>
          </a:bodyPr>
          <a:lstStyle>
            <a:lvl1pPr lvl="0" rtl="0">
              <a:lnSpc>
                <a:spcPct val="142000"/>
              </a:lnSpc>
              <a:spcBef>
                <a:spcPts val="0"/>
              </a:spcBef>
              <a:spcAft>
                <a:spcPts val="0"/>
              </a:spcAft>
              <a:buNone/>
              <a:defRPr sz="500">
                <a:solidFill>
                  <a:srgbClr val="4D4D4F"/>
                </a:solidFill>
              </a:defRPr>
            </a:lvl1pPr>
            <a:lvl2pPr lvl="1" rtl="0">
              <a:lnSpc>
                <a:spcPct val="142000"/>
              </a:lnSpc>
              <a:spcBef>
                <a:spcPts val="0"/>
              </a:spcBef>
              <a:spcAft>
                <a:spcPts val="0"/>
              </a:spcAft>
              <a:buNone/>
              <a:defRPr sz="500">
                <a:solidFill>
                  <a:srgbClr val="4D4D4F"/>
                </a:solidFill>
              </a:defRPr>
            </a:lvl2pPr>
            <a:lvl3pPr lvl="2" rtl="0">
              <a:lnSpc>
                <a:spcPct val="142000"/>
              </a:lnSpc>
              <a:spcBef>
                <a:spcPts val="0"/>
              </a:spcBef>
              <a:spcAft>
                <a:spcPts val="0"/>
              </a:spcAft>
              <a:buNone/>
              <a:defRPr sz="500">
                <a:solidFill>
                  <a:srgbClr val="4D4D4F"/>
                </a:solidFill>
              </a:defRPr>
            </a:lvl3pPr>
            <a:lvl4pPr lvl="3" rtl="0">
              <a:lnSpc>
                <a:spcPct val="142000"/>
              </a:lnSpc>
              <a:spcBef>
                <a:spcPts val="0"/>
              </a:spcBef>
              <a:spcAft>
                <a:spcPts val="0"/>
              </a:spcAft>
              <a:buNone/>
              <a:defRPr sz="500">
                <a:solidFill>
                  <a:srgbClr val="4D4D4F"/>
                </a:solidFill>
              </a:defRPr>
            </a:lvl4pPr>
            <a:lvl5pPr lvl="4" rtl="0">
              <a:lnSpc>
                <a:spcPct val="142000"/>
              </a:lnSpc>
              <a:spcBef>
                <a:spcPts val="0"/>
              </a:spcBef>
              <a:spcAft>
                <a:spcPts val="0"/>
              </a:spcAft>
              <a:buNone/>
              <a:defRPr sz="500">
                <a:solidFill>
                  <a:srgbClr val="4D4D4F"/>
                </a:solidFill>
              </a:defRPr>
            </a:lvl5pPr>
            <a:lvl6pPr lvl="5" rtl="0">
              <a:lnSpc>
                <a:spcPct val="142000"/>
              </a:lnSpc>
              <a:spcBef>
                <a:spcPts val="0"/>
              </a:spcBef>
              <a:spcAft>
                <a:spcPts val="0"/>
              </a:spcAft>
              <a:buNone/>
              <a:defRPr sz="500">
                <a:solidFill>
                  <a:srgbClr val="4D4D4F"/>
                </a:solidFill>
              </a:defRPr>
            </a:lvl6pPr>
            <a:lvl7pPr lvl="6" rtl="0">
              <a:lnSpc>
                <a:spcPct val="142000"/>
              </a:lnSpc>
              <a:spcBef>
                <a:spcPts val="0"/>
              </a:spcBef>
              <a:spcAft>
                <a:spcPts val="0"/>
              </a:spcAft>
              <a:buNone/>
              <a:defRPr sz="500">
                <a:solidFill>
                  <a:srgbClr val="4D4D4F"/>
                </a:solidFill>
              </a:defRPr>
            </a:lvl7pPr>
            <a:lvl8pPr lvl="7" rtl="0">
              <a:lnSpc>
                <a:spcPct val="142000"/>
              </a:lnSpc>
              <a:spcBef>
                <a:spcPts val="0"/>
              </a:spcBef>
              <a:spcAft>
                <a:spcPts val="0"/>
              </a:spcAft>
              <a:buNone/>
              <a:defRPr sz="500">
                <a:solidFill>
                  <a:srgbClr val="4D4D4F"/>
                </a:solidFill>
              </a:defRPr>
            </a:lvl8pPr>
            <a:lvl9pPr lvl="8" rtl="0">
              <a:lnSpc>
                <a:spcPct val="142000"/>
              </a:lnSpc>
              <a:spcBef>
                <a:spcPts val="0"/>
              </a:spcBef>
              <a:spcAft>
                <a:spcPts val="0"/>
              </a:spcAft>
              <a:buNone/>
              <a:defRPr sz="500">
                <a:solidFill>
                  <a:srgbClr val="4D4D4F"/>
                </a:solidFill>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agenda dark">
  <p:cSld name="CUSTOM_4_1_1">
    <p:bg>
      <p:bgPr>
        <a:blipFill>
          <a:blip r:embed="rId2">
            <a:alphaModFix/>
          </a:blip>
          <a:stretch>
            <a:fillRect/>
          </a:stretch>
        </a:blipFill>
      </p:bgPr>
    </p:bg>
    <p:spTree>
      <p:nvGrpSpPr>
        <p:cNvPr id="1070" name="Shape 1070"/>
        <p:cNvGrpSpPr/>
        <p:nvPr/>
      </p:nvGrpSpPr>
      <p:grpSpPr>
        <a:xfrm>
          <a:off x="0" y="0"/>
          <a:ext cx="0" cy="0"/>
          <a:chOff x="0" y="0"/>
          <a:chExt cx="0" cy="0"/>
        </a:xfrm>
      </p:grpSpPr>
      <p:sp>
        <p:nvSpPr>
          <p:cNvPr id="1071" name="Google Shape;1071;p102"/>
          <p:cNvSpPr txBox="1"/>
          <p:nvPr>
            <p:ph type="title"/>
          </p:nvPr>
        </p:nvSpPr>
        <p:spPr>
          <a:xfrm>
            <a:off x="663788" y="653812"/>
            <a:ext cx="7816500" cy="991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None/>
              <a:defRPr sz="2300">
                <a:solidFill>
                  <a:schemeClr val="lt1"/>
                </a:solidFill>
              </a:defRPr>
            </a:lvl1pPr>
            <a:lvl2pPr lvl="1" rtl="0">
              <a:lnSpc>
                <a:spcPct val="115000"/>
              </a:lnSpc>
              <a:spcBef>
                <a:spcPts val="0"/>
              </a:spcBef>
              <a:spcAft>
                <a:spcPts val="0"/>
              </a:spcAft>
              <a:buNone/>
              <a:defRPr sz="2000">
                <a:solidFill>
                  <a:schemeClr val="lt1"/>
                </a:solidFill>
              </a:defRPr>
            </a:lvl2pPr>
            <a:lvl3pPr lvl="2" rtl="0">
              <a:lnSpc>
                <a:spcPct val="115000"/>
              </a:lnSpc>
              <a:spcBef>
                <a:spcPts val="0"/>
              </a:spcBef>
              <a:spcAft>
                <a:spcPts val="0"/>
              </a:spcAft>
              <a:buNone/>
              <a:defRPr sz="2000">
                <a:solidFill>
                  <a:schemeClr val="lt1"/>
                </a:solidFill>
              </a:defRPr>
            </a:lvl3pPr>
            <a:lvl4pPr lvl="3" rtl="0">
              <a:lnSpc>
                <a:spcPct val="115000"/>
              </a:lnSpc>
              <a:spcBef>
                <a:spcPts val="0"/>
              </a:spcBef>
              <a:spcAft>
                <a:spcPts val="0"/>
              </a:spcAft>
              <a:buNone/>
              <a:defRPr sz="2000">
                <a:solidFill>
                  <a:schemeClr val="lt1"/>
                </a:solidFill>
              </a:defRPr>
            </a:lvl4pPr>
            <a:lvl5pPr lvl="4" rtl="0">
              <a:lnSpc>
                <a:spcPct val="115000"/>
              </a:lnSpc>
              <a:spcBef>
                <a:spcPts val="0"/>
              </a:spcBef>
              <a:spcAft>
                <a:spcPts val="0"/>
              </a:spcAft>
              <a:buNone/>
              <a:defRPr sz="2000">
                <a:solidFill>
                  <a:schemeClr val="lt1"/>
                </a:solidFill>
              </a:defRPr>
            </a:lvl5pPr>
            <a:lvl6pPr lvl="5" rtl="0">
              <a:lnSpc>
                <a:spcPct val="115000"/>
              </a:lnSpc>
              <a:spcBef>
                <a:spcPts val="0"/>
              </a:spcBef>
              <a:spcAft>
                <a:spcPts val="0"/>
              </a:spcAft>
              <a:buNone/>
              <a:defRPr sz="2000">
                <a:solidFill>
                  <a:schemeClr val="lt1"/>
                </a:solidFill>
              </a:defRPr>
            </a:lvl6pPr>
            <a:lvl7pPr lvl="6" rtl="0">
              <a:lnSpc>
                <a:spcPct val="115000"/>
              </a:lnSpc>
              <a:spcBef>
                <a:spcPts val="0"/>
              </a:spcBef>
              <a:spcAft>
                <a:spcPts val="0"/>
              </a:spcAft>
              <a:buNone/>
              <a:defRPr sz="2000">
                <a:solidFill>
                  <a:schemeClr val="lt1"/>
                </a:solidFill>
              </a:defRPr>
            </a:lvl7pPr>
            <a:lvl8pPr lvl="7" rtl="0">
              <a:lnSpc>
                <a:spcPct val="115000"/>
              </a:lnSpc>
              <a:spcBef>
                <a:spcPts val="0"/>
              </a:spcBef>
              <a:spcAft>
                <a:spcPts val="0"/>
              </a:spcAft>
              <a:buNone/>
              <a:defRPr sz="2000">
                <a:solidFill>
                  <a:schemeClr val="lt1"/>
                </a:solidFill>
              </a:defRPr>
            </a:lvl8pPr>
            <a:lvl9pPr lvl="8" rtl="0">
              <a:lnSpc>
                <a:spcPct val="115000"/>
              </a:lnSpc>
              <a:spcBef>
                <a:spcPts val="0"/>
              </a:spcBef>
              <a:spcAft>
                <a:spcPts val="0"/>
              </a:spcAft>
              <a:buNone/>
              <a:defRPr sz="2000">
                <a:solidFill>
                  <a:schemeClr val="lt1"/>
                </a:solidFill>
              </a:defRPr>
            </a:lvl9pPr>
          </a:lstStyle>
          <a:p/>
        </p:txBody>
      </p:sp>
      <p:sp>
        <p:nvSpPr>
          <p:cNvPr id="1072" name="Google Shape;1072;p102"/>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lt1"/>
              </a:buClr>
              <a:buSzPts val="800"/>
              <a:buFont typeface="Red Hat Text Medium"/>
              <a:buNone/>
              <a:defRPr sz="800">
                <a:solidFill>
                  <a:schemeClr val="lt1"/>
                </a:solidFill>
                <a:latin typeface="Red Hat Text Medium"/>
                <a:ea typeface="Red Hat Text Medium"/>
                <a:cs typeface="Red Hat Text Medium"/>
                <a:sym typeface="Red Hat Text Medium"/>
              </a:defRPr>
            </a:lvl9pPr>
          </a:lstStyle>
          <a:p/>
        </p:txBody>
      </p:sp>
      <p:sp>
        <p:nvSpPr>
          <p:cNvPr id="1073" name="Google Shape;1073;p102"/>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solidFill>
                  <a:schemeClr val="lt1"/>
                </a:solidFill>
                <a:latin typeface="Red Hat Text Medium"/>
                <a:ea typeface="Red Hat Text Medium"/>
                <a:cs typeface="Red Hat Text Medium"/>
                <a:sym typeface="Red Hat Text Medium"/>
              </a:defRPr>
            </a:lvl1pPr>
            <a:lvl2pPr lvl="1" rtl="0" algn="ctr">
              <a:buNone/>
              <a:defRPr sz="600">
                <a:solidFill>
                  <a:schemeClr val="lt1"/>
                </a:solidFill>
                <a:latin typeface="Red Hat Text Medium"/>
                <a:ea typeface="Red Hat Text Medium"/>
                <a:cs typeface="Red Hat Text Medium"/>
                <a:sym typeface="Red Hat Text Medium"/>
              </a:defRPr>
            </a:lvl2pPr>
            <a:lvl3pPr lvl="2" rtl="0" algn="ctr">
              <a:buNone/>
              <a:defRPr sz="600">
                <a:solidFill>
                  <a:schemeClr val="lt1"/>
                </a:solidFill>
                <a:latin typeface="Red Hat Text Medium"/>
                <a:ea typeface="Red Hat Text Medium"/>
                <a:cs typeface="Red Hat Text Medium"/>
                <a:sym typeface="Red Hat Text Medium"/>
              </a:defRPr>
            </a:lvl3pPr>
            <a:lvl4pPr lvl="3" rtl="0" algn="ctr">
              <a:buNone/>
              <a:defRPr sz="600">
                <a:solidFill>
                  <a:schemeClr val="lt1"/>
                </a:solidFill>
                <a:latin typeface="Red Hat Text Medium"/>
                <a:ea typeface="Red Hat Text Medium"/>
                <a:cs typeface="Red Hat Text Medium"/>
                <a:sym typeface="Red Hat Text Medium"/>
              </a:defRPr>
            </a:lvl4pPr>
            <a:lvl5pPr lvl="4" rtl="0" algn="ctr">
              <a:buNone/>
              <a:defRPr sz="600">
                <a:solidFill>
                  <a:schemeClr val="lt1"/>
                </a:solidFill>
                <a:latin typeface="Red Hat Text Medium"/>
                <a:ea typeface="Red Hat Text Medium"/>
                <a:cs typeface="Red Hat Text Medium"/>
                <a:sym typeface="Red Hat Text Medium"/>
              </a:defRPr>
            </a:lvl5pPr>
            <a:lvl6pPr lvl="5" rtl="0" algn="ctr">
              <a:buNone/>
              <a:defRPr sz="600">
                <a:solidFill>
                  <a:schemeClr val="lt1"/>
                </a:solidFill>
                <a:latin typeface="Red Hat Text Medium"/>
                <a:ea typeface="Red Hat Text Medium"/>
                <a:cs typeface="Red Hat Text Medium"/>
                <a:sym typeface="Red Hat Text Medium"/>
              </a:defRPr>
            </a:lvl6pPr>
            <a:lvl7pPr lvl="6" rtl="0" algn="ctr">
              <a:buNone/>
              <a:defRPr sz="600">
                <a:solidFill>
                  <a:schemeClr val="lt1"/>
                </a:solidFill>
                <a:latin typeface="Red Hat Text Medium"/>
                <a:ea typeface="Red Hat Text Medium"/>
                <a:cs typeface="Red Hat Text Medium"/>
                <a:sym typeface="Red Hat Text Medium"/>
              </a:defRPr>
            </a:lvl7pPr>
            <a:lvl8pPr lvl="7" rtl="0" algn="ctr">
              <a:buNone/>
              <a:defRPr sz="600">
                <a:solidFill>
                  <a:schemeClr val="lt1"/>
                </a:solidFill>
                <a:latin typeface="Red Hat Text Medium"/>
                <a:ea typeface="Red Hat Text Medium"/>
                <a:cs typeface="Red Hat Text Medium"/>
                <a:sym typeface="Red Hat Text Medium"/>
              </a:defRPr>
            </a:lvl8pPr>
            <a:lvl9pPr lvl="8" rtl="0" algn="ctr">
              <a:buNone/>
              <a:defRPr sz="600">
                <a:solidFill>
                  <a:schemeClr val="lt1"/>
                </a:solidFill>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sp>
        <p:nvSpPr>
          <p:cNvPr id="1074" name="Google Shape;1074;p102"/>
          <p:cNvSpPr txBox="1"/>
          <p:nvPr>
            <p:ph idx="2" type="subTitle"/>
          </p:nvPr>
        </p:nvSpPr>
        <p:spPr>
          <a:xfrm>
            <a:off x="2459625" y="1998263"/>
            <a:ext cx="1526100" cy="2035500"/>
          </a:xfrm>
          <a:prstGeom prst="rect">
            <a:avLst/>
          </a:prstGeom>
        </p:spPr>
        <p:txBody>
          <a:bodyPr anchorCtr="0" anchor="t" bIns="91425" lIns="91425" spcFirstLastPara="1" rIns="91425" wrap="square" tIns="91425">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
        <p:nvSpPr>
          <p:cNvPr id="1075" name="Google Shape;1075;p102"/>
          <p:cNvSpPr txBox="1"/>
          <p:nvPr>
            <p:ph idx="3" type="subTitle"/>
          </p:nvPr>
        </p:nvSpPr>
        <p:spPr>
          <a:xfrm>
            <a:off x="4245488" y="1998263"/>
            <a:ext cx="1526100" cy="2035500"/>
          </a:xfrm>
          <a:prstGeom prst="rect">
            <a:avLst/>
          </a:prstGeom>
        </p:spPr>
        <p:txBody>
          <a:bodyPr anchorCtr="0" anchor="t" bIns="91425" lIns="91425" spcFirstLastPara="1" rIns="91425" wrap="square" tIns="91425">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sp>
        <p:nvSpPr>
          <p:cNvPr id="1076" name="Google Shape;1076;p102"/>
          <p:cNvSpPr txBox="1"/>
          <p:nvPr>
            <p:ph idx="4" type="subTitle"/>
          </p:nvPr>
        </p:nvSpPr>
        <p:spPr>
          <a:xfrm>
            <a:off x="6031350" y="1998263"/>
            <a:ext cx="1526100" cy="2035500"/>
          </a:xfrm>
          <a:prstGeom prst="rect">
            <a:avLst/>
          </a:prstGeom>
        </p:spPr>
        <p:txBody>
          <a:bodyPr anchorCtr="0" anchor="t" bIns="91425" lIns="91425" spcFirstLastPara="1" rIns="91425" wrap="square" tIns="91425">
            <a:noAutofit/>
          </a:bodyPr>
          <a:lstStyle>
            <a:lvl1pPr lvl="0" rtl="0">
              <a:lnSpc>
                <a:spcPct val="114000"/>
              </a:lnSpc>
              <a:spcBef>
                <a:spcPts val="0"/>
              </a:spcBef>
              <a:spcAft>
                <a:spcPts val="0"/>
              </a:spcAft>
              <a:buNone/>
              <a:defRPr sz="1500">
                <a:solidFill>
                  <a:schemeClr val="lt1"/>
                </a:solidFill>
                <a:latin typeface="Red Hat Display"/>
                <a:ea typeface="Red Hat Display"/>
                <a:cs typeface="Red Hat Display"/>
                <a:sym typeface="Red Hat Display"/>
              </a:defRPr>
            </a:lvl1pPr>
            <a:lvl2pPr lvl="1"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2pPr>
            <a:lvl3pPr lvl="2"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3pPr>
            <a:lvl4pPr lvl="3"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4pPr>
            <a:lvl5pPr lvl="4"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5pPr>
            <a:lvl6pPr lvl="5"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6pPr>
            <a:lvl7pPr lvl="6"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7pPr>
            <a:lvl8pPr lvl="7" rtl="0">
              <a:lnSpc>
                <a:spcPct val="114000"/>
              </a:lnSpc>
              <a:spcBef>
                <a:spcPts val="1500"/>
              </a:spcBef>
              <a:spcAft>
                <a:spcPts val="0"/>
              </a:spcAft>
              <a:buNone/>
              <a:defRPr sz="1500">
                <a:solidFill>
                  <a:schemeClr val="lt1"/>
                </a:solidFill>
                <a:latin typeface="Red Hat Display"/>
                <a:ea typeface="Red Hat Display"/>
                <a:cs typeface="Red Hat Display"/>
                <a:sym typeface="Red Hat Display"/>
              </a:defRPr>
            </a:lvl8pPr>
            <a:lvl9pPr lvl="8" rtl="0">
              <a:lnSpc>
                <a:spcPct val="114000"/>
              </a:lnSpc>
              <a:spcBef>
                <a:spcPts val="1500"/>
              </a:spcBef>
              <a:spcAft>
                <a:spcPts val="1500"/>
              </a:spcAft>
              <a:buNone/>
              <a:defRPr sz="1500">
                <a:solidFill>
                  <a:schemeClr val="lt1"/>
                </a:solidFill>
                <a:latin typeface="Red Hat Display"/>
                <a:ea typeface="Red Hat Display"/>
                <a:cs typeface="Red Hat Display"/>
                <a:sym typeface="Red Hat Display"/>
              </a:defRPr>
            </a:lvl9pPr>
          </a:lstStyle>
          <a:p/>
        </p:txBody>
      </p:sp>
      <p:cxnSp>
        <p:nvCxnSpPr>
          <p:cNvPr id="1077" name="Google Shape;1077;p102"/>
          <p:cNvCxnSpPr/>
          <p:nvPr/>
        </p:nvCxnSpPr>
        <p:spPr>
          <a:xfrm rot="10800000">
            <a:off x="335831" y="150"/>
            <a:ext cx="0" cy="664800"/>
          </a:xfrm>
          <a:prstGeom prst="straightConnector1">
            <a:avLst/>
          </a:prstGeom>
          <a:noFill/>
          <a:ln cap="flat" cmpd="sng" w="9525">
            <a:solidFill>
              <a:srgbClr val="EE0000"/>
            </a:solidFill>
            <a:prstDash val="solid"/>
            <a:round/>
            <a:headEnd len="med" w="med" type="none"/>
            <a:tailEnd len="med" w="med" type="none"/>
          </a:ln>
        </p:spPr>
      </p:cxnSp>
      <p:cxnSp>
        <p:nvCxnSpPr>
          <p:cNvPr id="1078" name="Google Shape;1078;p102"/>
          <p:cNvCxnSpPr/>
          <p:nvPr/>
        </p:nvCxnSpPr>
        <p:spPr>
          <a:xfrm rot="10800000">
            <a:off x="335825" y="4800900"/>
            <a:ext cx="0" cy="342600"/>
          </a:xfrm>
          <a:prstGeom prst="straightConnector1">
            <a:avLst/>
          </a:prstGeom>
          <a:noFill/>
          <a:ln cap="flat" cmpd="sng" w="9525">
            <a:solidFill>
              <a:srgbClr val="EE0000"/>
            </a:solidFill>
            <a:prstDash val="solid"/>
            <a:round/>
            <a:headEnd len="med" w="med" type="none"/>
            <a:tailEnd len="med" w="med" type="none"/>
          </a:ln>
        </p:spPr>
      </p:cxnSp>
      <p:sp>
        <p:nvSpPr>
          <p:cNvPr id="1079" name="Google Shape;1079;p102"/>
          <p:cNvSpPr txBox="1"/>
          <p:nvPr>
            <p:ph idx="5" type="subTitle"/>
          </p:nvPr>
        </p:nvSpPr>
        <p:spPr>
          <a:xfrm>
            <a:off x="1692488" y="4627163"/>
            <a:ext cx="6001800" cy="419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None/>
              <a:defRPr sz="600">
                <a:solidFill>
                  <a:srgbClr val="FFFFFF"/>
                </a:solidFill>
              </a:defRPr>
            </a:lvl1pPr>
            <a:lvl2pPr lvl="1" rtl="0">
              <a:lnSpc>
                <a:spcPct val="115000"/>
              </a:lnSpc>
              <a:spcBef>
                <a:spcPts val="0"/>
              </a:spcBef>
              <a:spcAft>
                <a:spcPts val="0"/>
              </a:spcAft>
              <a:buNone/>
              <a:defRPr sz="600">
                <a:solidFill>
                  <a:srgbClr val="FFFFFF"/>
                </a:solidFill>
              </a:defRPr>
            </a:lvl2pPr>
            <a:lvl3pPr lvl="2" rtl="0">
              <a:lnSpc>
                <a:spcPct val="115000"/>
              </a:lnSpc>
              <a:spcBef>
                <a:spcPts val="0"/>
              </a:spcBef>
              <a:spcAft>
                <a:spcPts val="0"/>
              </a:spcAft>
              <a:buNone/>
              <a:defRPr sz="600">
                <a:solidFill>
                  <a:srgbClr val="FFFFFF"/>
                </a:solidFill>
              </a:defRPr>
            </a:lvl3pPr>
            <a:lvl4pPr lvl="3" rtl="0">
              <a:lnSpc>
                <a:spcPct val="115000"/>
              </a:lnSpc>
              <a:spcBef>
                <a:spcPts val="0"/>
              </a:spcBef>
              <a:spcAft>
                <a:spcPts val="0"/>
              </a:spcAft>
              <a:buNone/>
              <a:defRPr sz="600">
                <a:solidFill>
                  <a:srgbClr val="FFFFFF"/>
                </a:solidFill>
              </a:defRPr>
            </a:lvl4pPr>
            <a:lvl5pPr lvl="4" rtl="0">
              <a:lnSpc>
                <a:spcPct val="115000"/>
              </a:lnSpc>
              <a:spcBef>
                <a:spcPts val="0"/>
              </a:spcBef>
              <a:spcAft>
                <a:spcPts val="0"/>
              </a:spcAft>
              <a:buNone/>
              <a:defRPr sz="600">
                <a:solidFill>
                  <a:srgbClr val="FFFFFF"/>
                </a:solidFill>
              </a:defRPr>
            </a:lvl5pPr>
            <a:lvl6pPr lvl="5" rtl="0">
              <a:lnSpc>
                <a:spcPct val="115000"/>
              </a:lnSpc>
              <a:spcBef>
                <a:spcPts val="0"/>
              </a:spcBef>
              <a:spcAft>
                <a:spcPts val="0"/>
              </a:spcAft>
              <a:buNone/>
              <a:defRPr sz="600">
                <a:solidFill>
                  <a:srgbClr val="FFFFFF"/>
                </a:solidFill>
              </a:defRPr>
            </a:lvl6pPr>
            <a:lvl7pPr lvl="6" rtl="0">
              <a:lnSpc>
                <a:spcPct val="115000"/>
              </a:lnSpc>
              <a:spcBef>
                <a:spcPts val="0"/>
              </a:spcBef>
              <a:spcAft>
                <a:spcPts val="0"/>
              </a:spcAft>
              <a:buNone/>
              <a:defRPr sz="600">
                <a:solidFill>
                  <a:srgbClr val="FFFFFF"/>
                </a:solidFill>
              </a:defRPr>
            </a:lvl7pPr>
            <a:lvl8pPr lvl="7" rtl="0">
              <a:lnSpc>
                <a:spcPct val="115000"/>
              </a:lnSpc>
              <a:spcBef>
                <a:spcPts val="0"/>
              </a:spcBef>
              <a:spcAft>
                <a:spcPts val="0"/>
              </a:spcAft>
              <a:buNone/>
              <a:defRPr sz="600">
                <a:solidFill>
                  <a:srgbClr val="FFFFFF"/>
                </a:solidFill>
              </a:defRPr>
            </a:lvl8pPr>
            <a:lvl9pPr lvl="8" rtl="0">
              <a:lnSpc>
                <a:spcPct val="115000"/>
              </a:lnSpc>
              <a:spcBef>
                <a:spcPts val="0"/>
              </a:spcBef>
              <a:spcAft>
                <a:spcPts val="0"/>
              </a:spcAft>
              <a:buNone/>
              <a:defRPr sz="600">
                <a:solidFill>
                  <a:srgbClr val="FFFFFF"/>
                </a:solidFill>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ior title">
  <p:cSld name="CUSTOM_4_23">
    <p:spTree>
      <p:nvGrpSpPr>
        <p:cNvPr id="1080" name="Shape 1080"/>
        <p:cNvGrpSpPr/>
        <p:nvPr/>
      </p:nvGrpSpPr>
      <p:grpSpPr>
        <a:xfrm>
          <a:off x="0" y="0"/>
          <a:ext cx="0" cy="0"/>
          <a:chOff x="0" y="0"/>
          <a:chExt cx="0" cy="0"/>
        </a:xfrm>
      </p:grpSpPr>
      <p:sp>
        <p:nvSpPr>
          <p:cNvPr id="1081" name="Google Shape;1081;p103"/>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lvl1pPr lvl="0"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800">
                <a:solidFill>
                  <a:schemeClr val="accent1"/>
                </a:solidFill>
                <a:latin typeface="Red Hat Text Medium"/>
                <a:ea typeface="Red Hat Text Medium"/>
                <a:cs typeface="Red Hat Text Medium"/>
                <a:sym typeface="Red Hat Text Medium"/>
              </a:defRPr>
            </a:lvl9pPr>
          </a:lstStyle>
          <a:p/>
        </p:txBody>
      </p:sp>
      <p:sp>
        <p:nvSpPr>
          <p:cNvPr id="1082" name="Google Shape;1082;p103"/>
          <p:cNvSpPr txBox="1"/>
          <p:nvPr>
            <p:ph type="title"/>
          </p:nvPr>
        </p:nvSpPr>
        <p:spPr>
          <a:xfrm>
            <a:off x="663788" y="653813"/>
            <a:ext cx="7816500" cy="414900"/>
          </a:xfrm>
          <a:prstGeom prst="rect">
            <a:avLst/>
          </a:prstGeom>
        </p:spPr>
        <p:txBody>
          <a:bodyPr anchorCtr="0" anchor="t" bIns="91425" lIns="91425" spcFirstLastPara="1" rIns="91425" wrap="square" tIns="91425">
            <a:noAutofit/>
          </a:bodyPr>
          <a:lstStyle>
            <a:lvl1pPr lvl="0" rtl="0" algn="ctr">
              <a:lnSpc>
                <a:spcPct val="130000"/>
              </a:lnSpc>
              <a:spcBef>
                <a:spcPts val="0"/>
              </a:spcBef>
              <a:spcAft>
                <a:spcPts val="0"/>
              </a:spcAft>
              <a:buNone/>
              <a:defRPr sz="2000"/>
            </a:lvl1pPr>
            <a:lvl2pPr lvl="1" rtl="0" algn="ctr">
              <a:lnSpc>
                <a:spcPct val="130000"/>
              </a:lnSpc>
              <a:spcBef>
                <a:spcPts val="0"/>
              </a:spcBef>
              <a:spcAft>
                <a:spcPts val="0"/>
              </a:spcAft>
              <a:buNone/>
              <a:defRPr sz="2000"/>
            </a:lvl2pPr>
            <a:lvl3pPr lvl="2" rtl="0" algn="ctr">
              <a:lnSpc>
                <a:spcPct val="130000"/>
              </a:lnSpc>
              <a:spcBef>
                <a:spcPts val="0"/>
              </a:spcBef>
              <a:spcAft>
                <a:spcPts val="0"/>
              </a:spcAft>
              <a:buNone/>
              <a:defRPr sz="2000"/>
            </a:lvl3pPr>
            <a:lvl4pPr lvl="3" rtl="0" algn="ctr">
              <a:lnSpc>
                <a:spcPct val="130000"/>
              </a:lnSpc>
              <a:spcBef>
                <a:spcPts val="0"/>
              </a:spcBef>
              <a:spcAft>
                <a:spcPts val="0"/>
              </a:spcAft>
              <a:buNone/>
              <a:defRPr sz="2000"/>
            </a:lvl4pPr>
            <a:lvl5pPr lvl="4" rtl="0" algn="ctr">
              <a:lnSpc>
                <a:spcPct val="130000"/>
              </a:lnSpc>
              <a:spcBef>
                <a:spcPts val="0"/>
              </a:spcBef>
              <a:spcAft>
                <a:spcPts val="0"/>
              </a:spcAft>
              <a:buNone/>
              <a:defRPr sz="2000"/>
            </a:lvl5pPr>
            <a:lvl6pPr lvl="5" rtl="0" algn="ctr">
              <a:lnSpc>
                <a:spcPct val="130000"/>
              </a:lnSpc>
              <a:spcBef>
                <a:spcPts val="0"/>
              </a:spcBef>
              <a:spcAft>
                <a:spcPts val="0"/>
              </a:spcAft>
              <a:buNone/>
              <a:defRPr sz="2000"/>
            </a:lvl6pPr>
            <a:lvl7pPr lvl="6" rtl="0" algn="ctr">
              <a:lnSpc>
                <a:spcPct val="130000"/>
              </a:lnSpc>
              <a:spcBef>
                <a:spcPts val="0"/>
              </a:spcBef>
              <a:spcAft>
                <a:spcPts val="0"/>
              </a:spcAft>
              <a:buNone/>
              <a:defRPr sz="2000"/>
            </a:lvl7pPr>
            <a:lvl8pPr lvl="7" rtl="0" algn="ctr">
              <a:lnSpc>
                <a:spcPct val="130000"/>
              </a:lnSpc>
              <a:spcBef>
                <a:spcPts val="0"/>
              </a:spcBef>
              <a:spcAft>
                <a:spcPts val="0"/>
              </a:spcAft>
              <a:buNone/>
              <a:defRPr sz="2000"/>
            </a:lvl8pPr>
            <a:lvl9pPr lvl="8" rtl="0" algn="ctr">
              <a:lnSpc>
                <a:spcPct val="130000"/>
              </a:lnSpc>
              <a:spcBef>
                <a:spcPts val="0"/>
              </a:spcBef>
              <a:spcAft>
                <a:spcPts val="0"/>
              </a:spcAft>
              <a:buNone/>
              <a:defRPr sz="2000"/>
            </a:lvl9pPr>
          </a:lstStyle>
          <a:p/>
        </p:txBody>
      </p:sp>
      <p:cxnSp>
        <p:nvCxnSpPr>
          <p:cNvPr id="1083" name="Google Shape;1083;p103"/>
          <p:cNvCxnSpPr/>
          <p:nvPr/>
        </p:nvCxnSpPr>
        <p:spPr>
          <a:xfrm rot="10800000">
            <a:off x="335831" y="150"/>
            <a:ext cx="0" cy="664800"/>
          </a:xfrm>
          <a:prstGeom prst="straightConnector1">
            <a:avLst/>
          </a:prstGeom>
          <a:noFill/>
          <a:ln cap="flat" cmpd="sng" w="9525">
            <a:solidFill>
              <a:schemeClr val="accent1"/>
            </a:solidFill>
            <a:prstDash val="solid"/>
            <a:round/>
            <a:headEnd len="med" w="med" type="none"/>
            <a:tailEnd len="med" w="med" type="none"/>
          </a:ln>
        </p:spPr>
      </p:cxnSp>
      <p:cxnSp>
        <p:nvCxnSpPr>
          <p:cNvPr id="1084" name="Google Shape;1084;p103"/>
          <p:cNvCxnSpPr/>
          <p:nvPr/>
        </p:nvCxnSpPr>
        <p:spPr>
          <a:xfrm rot="10800000">
            <a:off x="335825" y="4800900"/>
            <a:ext cx="0" cy="342600"/>
          </a:xfrm>
          <a:prstGeom prst="straightConnector1">
            <a:avLst/>
          </a:prstGeom>
          <a:noFill/>
          <a:ln cap="flat" cmpd="sng" w="9525">
            <a:solidFill>
              <a:schemeClr val="accent1"/>
            </a:solidFill>
            <a:prstDash val="solid"/>
            <a:round/>
            <a:headEnd len="med" w="med" type="none"/>
            <a:tailEnd len="med" w="med" type="none"/>
          </a:ln>
        </p:spPr>
      </p:cxnSp>
      <p:sp>
        <p:nvSpPr>
          <p:cNvPr id="1085" name="Google Shape;1085;p10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lvl1pPr lvl="0" rtl="0" algn="ctr">
              <a:buNone/>
              <a:defRPr sz="600">
                <a:latin typeface="Red Hat Text Medium"/>
                <a:ea typeface="Red Hat Text Medium"/>
                <a:cs typeface="Red Hat Text Medium"/>
                <a:sym typeface="Red Hat Text Medium"/>
              </a:defRPr>
            </a:lvl1pPr>
            <a:lvl2pPr lvl="1" rtl="0" algn="ctr">
              <a:buNone/>
              <a:defRPr sz="600">
                <a:latin typeface="Red Hat Text Medium"/>
                <a:ea typeface="Red Hat Text Medium"/>
                <a:cs typeface="Red Hat Text Medium"/>
                <a:sym typeface="Red Hat Text Medium"/>
              </a:defRPr>
            </a:lvl2pPr>
            <a:lvl3pPr lvl="2" rtl="0" algn="ctr">
              <a:buNone/>
              <a:defRPr sz="600">
                <a:latin typeface="Red Hat Text Medium"/>
                <a:ea typeface="Red Hat Text Medium"/>
                <a:cs typeface="Red Hat Text Medium"/>
                <a:sym typeface="Red Hat Text Medium"/>
              </a:defRPr>
            </a:lvl3pPr>
            <a:lvl4pPr lvl="3" rtl="0" algn="ctr">
              <a:buNone/>
              <a:defRPr sz="600">
                <a:latin typeface="Red Hat Text Medium"/>
                <a:ea typeface="Red Hat Text Medium"/>
                <a:cs typeface="Red Hat Text Medium"/>
                <a:sym typeface="Red Hat Text Medium"/>
              </a:defRPr>
            </a:lvl4pPr>
            <a:lvl5pPr lvl="4" rtl="0" algn="ctr">
              <a:buNone/>
              <a:defRPr sz="600">
                <a:latin typeface="Red Hat Text Medium"/>
                <a:ea typeface="Red Hat Text Medium"/>
                <a:cs typeface="Red Hat Text Medium"/>
                <a:sym typeface="Red Hat Text Medium"/>
              </a:defRPr>
            </a:lvl5pPr>
            <a:lvl6pPr lvl="5" rtl="0" algn="ctr">
              <a:buNone/>
              <a:defRPr sz="600">
                <a:latin typeface="Red Hat Text Medium"/>
                <a:ea typeface="Red Hat Text Medium"/>
                <a:cs typeface="Red Hat Text Medium"/>
                <a:sym typeface="Red Hat Text Medium"/>
              </a:defRPr>
            </a:lvl6pPr>
            <a:lvl7pPr lvl="6" rtl="0" algn="ctr">
              <a:buNone/>
              <a:defRPr sz="600">
                <a:latin typeface="Red Hat Text Medium"/>
                <a:ea typeface="Red Hat Text Medium"/>
                <a:cs typeface="Red Hat Text Medium"/>
                <a:sym typeface="Red Hat Text Medium"/>
              </a:defRPr>
            </a:lvl7pPr>
            <a:lvl8pPr lvl="7" rtl="0" algn="ctr">
              <a:buNone/>
              <a:defRPr sz="600">
                <a:latin typeface="Red Hat Text Medium"/>
                <a:ea typeface="Red Hat Text Medium"/>
                <a:cs typeface="Red Hat Text Medium"/>
                <a:sym typeface="Red Hat Text Medium"/>
              </a:defRPr>
            </a:lvl8pPr>
            <a:lvl9pPr lvl="8" rtl="0" algn="ctr">
              <a:buNone/>
              <a:defRPr sz="600">
                <a:latin typeface="Red Hat Text Medium"/>
                <a:ea typeface="Red Hat Text Medium"/>
                <a:cs typeface="Red Hat Text Medium"/>
                <a:sym typeface="Red Hat Text Medium"/>
              </a:defRPr>
            </a:lvl9pPr>
          </a:lstStyle>
          <a:p>
            <a:pPr indent="0" lvl="0" marL="0" rtl="0" algn="ctr">
              <a:spcBef>
                <a:spcPts val="0"/>
              </a:spcBef>
              <a:spcAft>
                <a:spcPts val="0"/>
              </a:spcAft>
              <a:buNone/>
            </a:pPr>
            <a:fld id="{00000000-1234-1234-1234-123412341234}" type="slidenum">
              <a:rPr lang="en"/>
              <a:t>‹#›</a:t>
            </a:fld>
            <a:endParaRPr/>
          </a:p>
        </p:txBody>
      </p:sp>
      <p:pic>
        <p:nvPicPr>
          <p:cNvPr id="1086" name="Google Shape;1086;p103"/>
          <p:cNvPicPr preferRelativeResize="0"/>
          <p:nvPr/>
        </p:nvPicPr>
        <p:blipFill rotWithShape="1">
          <a:blip r:embed="rId2">
            <a:alphaModFix/>
          </a:blip>
          <a:srcRect b="317" l="0" r="0" t="327"/>
          <a:stretch/>
        </p:blipFill>
        <p:spPr>
          <a:xfrm>
            <a:off x="8033460" y="4734938"/>
            <a:ext cx="731888" cy="171091"/>
          </a:xfrm>
          <a:prstGeom prst="rect">
            <a:avLst/>
          </a:prstGeom>
          <a:noFill/>
          <a:ln>
            <a:noFill/>
          </a:ln>
        </p:spPr>
      </p:pic>
      <p:sp>
        <p:nvSpPr>
          <p:cNvPr id="1087" name="Google Shape;1087;p103"/>
          <p:cNvSpPr txBox="1"/>
          <p:nvPr>
            <p:ph idx="2" type="subTitle"/>
          </p:nvPr>
        </p:nvSpPr>
        <p:spPr>
          <a:xfrm>
            <a:off x="663844" y="1068713"/>
            <a:ext cx="7816500" cy="529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solidFill>
                  <a:schemeClr val="accent1"/>
                </a:solidFill>
              </a:defRPr>
            </a:lvl1pPr>
            <a:lvl2pPr lvl="1" rtl="0" algn="ctr">
              <a:spcBef>
                <a:spcPts val="1600"/>
              </a:spcBef>
              <a:spcAft>
                <a:spcPts val="0"/>
              </a:spcAft>
              <a:buNone/>
              <a:defRPr sz="1400">
                <a:solidFill>
                  <a:schemeClr val="accent1"/>
                </a:solidFill>
              </a:defRPr>
            </a:lvl2pPr>
            <a:lvl3pPr lvl="2" rtl="0" algn="ctr">
              <a:spcBef>
                <a:spcPts val="1600"/>
              </a:spcBef>
              <a:spcAft>
                <a:spcPts val="0"/>
              </a:spcAft>
              <a:buNone/>
              <a:defRPr sz="1400">
                <a:solidFill>
                  <a:schemeClr val="accent1"/>
                </a:solidFill>
              </a:defRPr>
            </a:lvl3pPr>
            <a:lvl4pPr lvl="3" rtl="0" algn="ctr">
              <a:spcBef>
                <a:spcPts val="1600"/>
              </a:spcBef>
              <a:spcAft>
                <a:spcPts val="0"/>
              </a:spcAft>
              <a:buNone/>
              <a:defRPr sz="1400">
                <a:solidFill>
                  <a:schemeClr val="accent1"/>
                </a:solidFill>
              </a:defRPr>
            </a:lvl4pPr>
            <a:lvl5pPr lvl="4" rtl="0" algn="ctr">
              <a:spcBef>
                <a:spcPts val="1600"/>
              </a:spcBef>
              <a:spcAft>
                <a:spcPts val="0"/>
              </a:spcAft>
              <a:buNone/>
              <a:defRPr sz="1400">
                <a:solidFill>
                  <a:schemeClr val="accent1"/>
                </a:solidFill>
              </a:defRPr>
            </a:lvl5pPr>
            <a:lvl6pPr lvl="5" rtl="0" algn="ctr">
              <a:spcBef>
                <a:spcPts val="1600"/>
              </a:spcBef>
              <a:spcAft>
                <a:spcPts val="0"/>
              </a:spcAft>
              <a:buNone/>
              <a:defRPr sz="1400">
                <a:solidFill>
                  <a:schemeClr val="accent1"/>
                </a:solidFill>
              </a:defRPr>
            </a:lvl6pPr>
            <a:lvl7pPr lvl="6" rtl="0" algn="ctr">
              <a:spcBef>
                <a:spcPts val="1600"/>
              </a:spcBef>
              <a:spcAft>
                <a:spcPts val="0"/>
              </a:spcAft>
              <a:buNone/>
              <a:defRPr sz="1400">
                <a:solidFill>
                  <a:schemeClr val="accent1"/>
                </a:solidFill>
              </a:defRPr>
            </a:lvl7pPr>
            <a:lvl8pPr lvl="7" rtl="0" algn="ctr">
              <a:spcBef>
                <a:spcPts val="1600"/>
              </a:spcBef>
              <a:spcAft>
                <a:spcPts val="0"/>
              </a:spcAft>
              <a:buNone/>
              <a:defRPr sz="1400">
                <a:solidFill>
                  <a:schemeClr val="accent1"/>
                </a:solidFill>
              </a:defRPr>
            </a:lvl8pPr>
            <a:lvl9pPr lvl="8" rtl="0" algn="ctr">
              <a:spcBef>
                <a:spcPts val="1600"/>
              </a:spcBef>
              <a:spcAft>
                <a:spcPts val="1600"/>
              </a:spcAft>
              <a:buNone/>
              <a:defRPr sz="1400">
                <a:solidFill>
                  <a:schemeClr val="accent1"/>
                </a:solidFill>
              </a:defRPr>
            </a:lvl9pPr>
          </a:lstStyle>
          <a:p/>
        </p:txBody>
      </p:sp>
      <p:sp>
        <p:nvSpPr>
          <p:cNvPr id="1088" name="Google Shape;1088;p103"/>
          <p:cNvSpPr txBox="1"/>
          <p:nvPr>
            <p:ph idx="3" type="subTitle"/>
          </p:nvPr>
        </p:nvSpPr>
        <p:spPr>
          <a:xfrm>
            <a:off x="663788" y="4627163"/>
            <a:ext cx="6001800" cy="419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None/>
              <a:defRPr sz="600">
                <a:solidFill>
                  <a:schemeClr val="dk1"/>
                </a:solidFill>
              </a:defRPr>
            </a:lvl1pPr>
            <a:lvl2pPr lvl="1" rtl="0">
              <a:lnSpc>
                <a:spcPct val="115000"/>
              </a:lnSpc>
              <a:spcBef>
                <a:spcPts val="0"/>
              </a:spcBef>
              <a:spcAft>
                <a:spcPts val="0"/>
              </a:spcAft>
              <a:buNone/>
              <a:defRPr sz="600">
                <a:solidFill>
                  <a:schemeClr val="dk1"/>
                </a:solidFill>
              </a:defRPr>
            </a:lvl2pPr>
            <a:lvl3pPr lvl="2" rtl="0">
              <a:lnSpc>
                <a:spcPct val="115000"/>
              </a:lnSpc>
              <a:spcBef>
                <a:spcPts val="0"/>
              </a:spcBef>
              <a:spcAft>
                <a:spcPts val="0"/>
              </a:spcAft>
              <a:buNone/>
              <a:defRPr sz="600">
                <a:solidFill>
                  <a:schemeClr val="dk1"/>
                </a:solidFill>
              </a:defRPr>
            </a:lvl3pPr>
            <a:lvl4pPr lvl="3" rtl="0">
              <a:lnSpc>
                <a:spcPct val="115000"/>
              </a:lnSpc>
              <a:spcBef>
                <a:spcPts val="0"/>
              </a:spcBef>
              <a:spcAft>
                <a:spcPts val="0"/>
              </a:spcAft>
              <a:buNone/>
              <a:defRPr sz="600">
                <a:solidFill>
                  <a:schemeClr val="dk1"/>
                </a:solidFill>
              </a:defRPr>
            </a:lvl4pPr>
            <a:lvl5pPr lvl="4" rtl="0">
              <a:lnSpc>
                <a:spcPct val="115000"/>
              </a:lnSpc>
              <a:spcBef>
                <a:spcPts val="0"/>
              </a:spcBef>
              <a:spcAft>
                <a:spcPts val="0"/>
              </a:spcAft>
              <a:buNone/>
              <a:defRPr sz="600">
                <a:solidFill>
                  <a:schemeClr val="dk1"/>
                </a:solidFill>
              </a:defRPr>
            </a:lvl5pPr>
            <a:lvl6pPr lvl="5" rtl="0">
              <a:lnSpc>
                <a:spcPct val="115000"/>
              </a:lnSpc>
              <a:spcBef>
                <a:spcPts val="0"/>
              </a:spcBef>
              <a:spcAft>
                <a:spcPts val="0"/>
              </a:spcAft>
              <a:buNone/>
              <a:defRPr sz="600">
                <a:solidFill>
                  <a:schemeClr val="dk1"/>
                </a:solidFill>
              </a:defRPr>
            </a:lvl6pPr>
            <a:lvl7pPr lvl="6" rtl="0">
              <a:lnSpc>
                <a:spcPct val="115000"/>
              </a:lnSpc>
              <a:spcBef>
                <a:spcPts val="0"/>
              </a:spcBef>
              <a:spcAft>
                <a:spcPts val="0"/>
              </a:spcAft>
              <a:buNone/>
              <a:defRPr sz="600">
                <a:solidFill>
                  <a:schemeClr val="dk1"/>
                </a:solidFill>
              </a:defRPr>
            </a:lvl7pPr>
            <a:lvl8pPr lvl="7" rtl="0">
              <a:lnSpc>
                <a:spcPct val="115000"/>
              </a:lnSpc>
              <a:spcBef>
                <a:spcPts val="0"/>
              </a:spcBef>
              <a:spcAft>
                <a:spcPts val="0"/>
              </a:spcAft>
              <a:buNone/>
              <a:defRPr sz="600">
                <a:solidFill>
                  <a:schemeClr val="dk1"/>
                </a:solidFill>
              </a:defRPr>
            </a:lvl8pPr>
            <a:lvl9pPr lvl="8" rtl="0">
              <a:lnSpc>
                <a:spcPct val="115000"/>
              </a:lnSpc>
              <a:spcBef>
                <a:spcPts val="0"/>
              </a:spcBef>
              <a:spcAft>
                <a:spcPts val="0"/>
              </a:spcAft>
              <a:buNone/>
              <a:defRPr sz="600">
                <a:solidFill>
                  <a:schemeClr val="dk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2.xml"/><Relationship Id="rId20" Type="http://schemas.openxmlformats.org/officeDocument/2006/relationships/slideLayout" Target="../slideLayouts/slideLayout32.xml"/><Relationship Id="rId42" Type="http://schemas.openxmlformats.org/officeDocument/2006/relationships/slideLayout" Target="../slideLayouts/slideLayout54.xml"/><Relationship Id="rId41" Type="http://schemas.openxmlformats.org/officeDocument/2006/relationships/slideLayout" Target="../slideLayouts/slideLayout53.xml"/><Relationship Id="rId22" Type="http://schemas.openxmlformats.org/officeDocument/2006/relationships/slideLayout" Target="../slideLayouts/slideLayout34.xml"/><Relationship Id="rId44" Type="http://schemas.openxmlformats.org/officeDocument/2006/relationships/slideLayout" Target="../slideLayouts/slideLayout56.xml"/><Relationship Id="rId21" Type="http://schemas.openxmlformats.org/officeDocument/2006/relationships/slideLayout" Target="../slideLayouts/slideLayout33.xml"/><Relationship Id="rId43" Type="http://schemas.openxmlformats.org/officeDocument/2006/relationships/slideLayout" Target="../slideLayouts/slideLayout55.xml"/><Relationship Id="rId24" Type="http://schemas.openxmlformats.org/officeDocument/2006/relationships/slideLayout" Target="../slideLayouts/slideLayout36.xml"/><Relationship Id="rId46" Type="http://schemas.openxmlformats.org/officeDocument/2006/relationships/slideLayout" Target="../slideLayouts/slideLayout58.xml"/><Relationship Id="rId23" Type="http://schemas.openxmlformats.org/officeDocument/2006/relationships/slideLayout" Target="../slideLayouts/slideLayout35.xml"/><Relationship Id="rId45" Type="http://schemas.openxmlformats.org/officeDocument/2006/relationships/slideLayout" Target="../slideLayouts/slideLayout57.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47" Type="http://schemas.openxmlformats.org/officeDocument/2006/relationships/theme" Target="../theme/theme6.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slideLayout" Target="../slideLayouts/slideLayout41.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11" Type="http://schemas.openxmlformats.org/officeDocument/2006/relationships/slideLayout" Target="../slideLayouts/slideLayout23.xml"/><Relationship Id="rId33" Type="http://schemas.openxmlformats.org/officeDocument/2006/relationships/slideLayout" Target="../slideLayouts/slideLayout45.xml"/><Relationship Id="rId10" Type="http://schemas.openxmlformats.org/officeDocument/2006/relationships/slideLayout" Target="../slideLayouts/slideLayout22.xml"/><Relationship Id="rId32" Type="http://schemas.openxmlformats.org/officeDocument/2006/relationships/slideLayout" Target="../slideLayouts/slideLayout44.xml"/><Relationship Id="rId13" Type="http://schemas.openxmlformats.org/officeDocument/2006/relationships/slideLayout" Target="../slideLayouts/slideLayout25.xml"/><Relationship Id="rId35" Type="http://schemas.openxmlformats.org/officeDocument/2006/relationships/slideLayout" Target="../slideLayouts/slideLayout47.xml"/><Relationship Id="rId12" Type="http://schemas.openxmlformats.org/officeDocument/2006/relationships/slideLayout" Target="../slideLayouts/slideLayout24.xml"/><Relationship Id="rId34" Type="http://schemas.openxmlformats.org/officeDocument/2006/relationships/slideLayout" Target="../slideLayouts/slideLayout46.xml"/><Relationship Id="rId15" Type="http://schemas.openxmlformats.org/officeDocument/2006/relationships/slideLayout" Target="../slideLayouts/slideLayout27.xml"/><Relationship Id="rId37" Type="http://schemas.openxmlformats.org/officeDocument/2006/relationships/slideLayout" Target="../slideLayouts/slideLayout49.xml"/><Relationship Id="rId14" Type="http://schemas.openxmlformats.org/officeDocument/2006/relationships/slideLayout" Target="../slideLayouts/slideLayout26.xml"/><Relationship Id="rId36" Type="http://schemas.openxmlformats.org/officeDocument/2006/relationships/slideLayout" Target="../slideLayouts/slideLayout48.xml"/><Relationship Id="rId17" Type="http://schemas.openxmlformats.org/officeDocument/2006/relationships/slideLayout" Target="../slideLayouts/slideLayout29.xml"/><Relationship Id="rId39" Type="http://schemas.openxmlformats.org/officeDocument/2006/relationships/slideLayout" Target="../slideLayouts/slideLayout51.xml"/><Relationship Id="rId16" Type="http://schemas.openxmlformats.org/officeDocument/2006/relationships/slideLayout" Target="../slideLayouts/slideLayout28.xml"/><Relationship Id="rId38" Type="http://schemas.openxmlformats.org/officeDocument/2006/relationships/slideLayout" Target="../slideLayouts/slideLayout50.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theme" Target="../theme/theme10.xml"/><Relationship Id="rId16" Type="http://schemas.openxmlformats.org/officeDocument/2006/relationships/slideLayout" Target="../slideLayouts/slideLayout7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94.xml"/><Relationship Id="rId22" Type="http://schemas.openxmlformats.org/officeDocument/2006/relationships/slideLayout" Target="../slideLayouts/slideLayout96.xml"/><Relationship Id="rId21" Type="http://schemas.openxmlformats.org/officeDocument/2006/relationships/slideLayout" Target="../slideLayouts/slideLayout95.xml"/><Relationship Id="rId24" Type="http://schemas.openxmlformats.org/officeDocument/2006/relationships/slideLayout" Target="../slideLayouts/slideLayout98.xml"/><Relationship Id="rId23" Type="http://schemas.openxmlformats.org/officeDocument/2006/relationships/slideLayout" Target="../slideLayouts/slideLayout97.xml"/><Relationship Id="rId1" Type="http://schemas.openxmlformats.org/officeDocument/2006/relationships/slideLayout" Target="../slideLayouts/slideLayout75.xml"/><Relationship Id="rId2" Type="http://schemas.openxmlformats.org/officeDocument/2006/relationships/slideLayout" Target="../slideLayouts/slideLayout76.xml"/><Relationship Id="rId3" Type="http://schemas.openxmlformats.org/officeDocument/2006/relationships/slideLayout" Target="../slideLayouts/slideLayout77.xml"/><Relationship Id="rId4" Type="http://schemas.openxmlformats.org/officeDocument/2006/relationships/slideLayout" Target="../slideLayouts/slideLayout78.xml"/><Relationship Id="rId9" Type="http://schemas.openxmlformats.org/officeDocument/2006/relationships/slideLayout" Target="../slideLayouts/slideLayout83.xml"/><Relationship Id="rId26" Type="http://schemas.openxmlformats.org/officeDocument/2006/relationships/slideLayout" Target="../slideLayouts/slideLayout100.xml"/><Relationship Id="rId25" Type="http://schemas.openxmlformats.org/officeDocument/2006/relationships/slideLayout" Target="../slideLayouts/slideLayout99.xml"/><Relationship Id="rId28" Type="http://schemas.openxmlformats.org/officeDocument/2006/relationships/slideLayout" Target="../slideLayouts/slideLayout102.xml"/><Relationship Id="rId27" Type="http://schemas.openxmlformats.org/officeDocument/2006/relationships/slideLayout" Target="../slideLayouts/slideLayout101.xml"/><Relationship Id="rId5" Type="http://schemas.openxmlformats.org/officeDocument/2006/relationships/slideLayout" Target="../slideLayouts/slideLayout79.xml"/><Relationship Id="rId6" Type="http://schemas.openxmlformats.org/officeDocument/2006/relationships/slideLayout" Target="../slideLayouts/slideLayout80.xml"/><Relationship Id="rId29" Type="http://schemas.openxmlformats.org/officeDocument/2006/relationships/slideLayout" Target="../slideLayouts/slideLayout103.xml"/><Relationship Id="rId7" Type="http://schemas.openxmlformats.org/officeDocument/2006/relationships/slideLayout" Target="../slideLayouts/slideLayout81.xml"/><Relationship Id="rId8" Type="http://schemas.openxmlformats.org/officeDocument/2006/relationships/slideLayout" Target="../slideLayouts/slideLayout82.xml"/><Relationship Id="rId31" Type="http://schemas.openxmlformats.org/officeDocument/2006/relationships/slideLayout" Target="../slideLayouts/slideLayout105.xml"/><Relationship Id="rId30" Type="http://schemas.openxmlformats.org/officeDocument/2006/relationships/slideLayout" Target="../slideLayouts/slideLayout104.xml"/><Relationship Id="rId11" Type="http://schemas.openxmlformats.org/officeDocument/2006/relationships/slideLayout" Target="../slideLayouts/slideLayout85.xml"/><Relationship Id="rId33" Type="http://schemas.openxmlformats.org/officeDocument/2006/relationships/theme" Target="../theme/theme4.xml"/><Relationship Id="rId10" Type="http://schemas.openxmlformats.org/officeDocument/2006/relationships/slideLayout" Target="../slideLayouts/slideLayout84.xml"/><Relationship Id="rId32" Type="http://schemas.openxmlformats.org/officeDocument/2006/relationships/slideLayout" Target="../slideLayouts/slideLayout106.xml"/><Relationship Id="rId13" Type="http://schemas.openxmlformats.org/officeDocument/2006/relationships/slideLayout" Target="../slideLayouts/slideLayout87.xml"/><Relationship Id="rId12" Type="http://schemas.openxmlformats.org/officeDocument/2006/relationships/slideLayout" Target="../slideLayouts/slideLayout86.xml"/><Relationship Id="rId15" Type="http://schemas.openxmlformats.org/officeDocument/2006/relationships/slideLayout" Target="../slideLayouts/slideLayout89.xml"/><Relationship Id="rId14" Type="http://schemas.openxmlformats.org/officeDocument/2006/relationships/slideLayout" Target="../slideLayouts/slideLayout88.xml"/><Relationship Id="rId17" Type="http://schemas.openxmlformats.org/officeDocument/2006/relationships/slideLayout" Target="../slideLayouts/slideLayout91.xml"/><Relationship Id="rId16" Type="http://schemas.openxmlformats.org/officeDocument/2006/relationships/slideLayout" Target="../slideLayouts/slideLayout90.xml"/><Relationship Id="rId19" Type="http://schemas.openxmlformats.org/officeDocument/2006/relationships/slideLayout" Target="../slideLayouts/slideLayout93.xml"/><Relationship Id="rId18"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146.xml"/><Relationship Id="rId42" Type="http://schemas.openxmlformats.org/officeDocument/2006/relationships/slideLayout" Target="../slideLayouts/slideLayout148.xml"/><Relationship Id="rId41" Type="http://schemas.openxmlformats.org/officeDocument/2006/relationships/slideLayout" Target="../slideLayouts/slideLayout147.xml"/><Relationship Id="rId44" Type="http://schemas.openxmlformats.org/officeDocument/2006/relationships/slideLayout" Target="../slideLayouts/slideLayout150.xml"/><Relationship Id="rId43" Type="http://schemas.openxmlformats.org/officeDocument/2006/relationships/slideLayout" Target="../slideLayouts/slideLayout149.xml"/><Relationship Id="rId46" Type="http://schemas.openxmlformats.org/officeDocument/2006/relationships/slideLayout" Target="../slideLayouts/slideLayout152.xml"/><Relationship Id="rId45" Type="http://schemas.openxmlformats.org/officeDocument/2006/relationships/slideLayout" Target="../slideLayouts/slideLayout151.xml"/><Relationship Id="rId1" Type="http://schemas.openxmlformats.org/officeDocument/2006/relationships/slideLayout" Target="../slideLayouts/slideLayout107.xml"/><Relationship Id="rId2" Type="http://schemas.openxmlformats.org/officeDocument/2006/relationships/slideLayout" Target="../slideLayouts/slideLayout108.xml"/><Relationship Id="rId3" Type="http://schemas.openxmlformats.org/officeDocument/2006/relationships/slideLayout" Target="../slideLayouts/slideLayout109.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48" Type="http://schemas.openxmlformats.org/officeDocument/2006/relationships/slideLayout" Target="../slideLayouts/slideLayout154.xml"/><Relationship Id="rId47" Type="http://schemas.openxmlformats.org/officeDocument/2006/relationships/slideLayout" Target="../slideLayouts/slideLayout153.xml"/><Relationship Id="rId49" Type="http://schemas.openxmlformats.org/officeDocument/2006/relationships/slideLayout" Target="../slideLayouts/slideLayout155.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31" Type="http://schemas.openxmlformats.org/officeDocument/2006/relationships/slideLayout" Target="../slideLayouts/slideLayout137.xml"/><Relationship Id="rId30" Type="http://schemas.openxmlformats.org/officeDocument/2006/relationships/slideLayout" Target="../slideLayouts/slideLayout136.xml"/><Relationship Id="rId33" Type="http://schemas.openxmlformats.org/officeDocument/2006/relationships/slideLayout" Target="../slideLayouts/slideLayout139.xml"/><Relationship Id="rId32" Type="http://schemas.openxmlformats.org/officeDocument/2006/relationships/slideLayout" Target="../slideLayouts/slideLayout138.xml"/><Relationship Id="rId35" Type="http://schemas.openxmlformats.org/officeDocument/2006/relationships/slideLayout" Target="../slideLayouts/slideLayout141.xml"/><Relationship Id="rId34" Type="http://schemas.openxmlformats.org/officeDocument/2006/relationships/slideLayout" Target="../slideLayouts/slideLayout140.xml"/><Relationship Id="rId37" Type="http://schemas.openxmlformats.org/officeDocument/2006/relationships/slideLayout" Target="../slideLayouts/slideLayout143.xml"/><Relationship Id="rId36" Type="http://schemas.openxmlformats.org/officeDocument/2006/relationships/slideLayout" Target="../slideLayouts/slideLayout142.xml"/><Relationship Id="rId39" Type="http://schemas.openxmlformats.org/officeDocument/2006/relationships/slideLayout" Target="../slideLayouts/slideLayout145.xml"/><Relationship Id="rId38" Type="http://schemas.openxmlformats.org/officeDocument/2006/relationships/slideLayout" Target="../slideLayouts/slideLayout144.xml"/><Relationship Id="rId62" Type="http://schemas.openxmlformats.org/officeDocument/2006/relationships/slideLayout" Target="../slideLayouts/slideLayout168.xml"/><Relationship Id="rId61" Type="http://schemas.openxmlformats.org/officeDocument/2006/relationships/slideLayout" Target="../slideLayouts/slideLayout167.xml"/><Relationship Id="rId20" Type="http://schemas.openxmlformats.org/officeDocument/2006/relationships/slideLayout" Target="../slideLayouts/slideLayout126.xml"/><Relationship Id="rId64" Type="http://schemas.openxmlformats.org/officeDocument/2006/relationships/slideLayout" Target="../slideLayouts/slideLayout170.xml"/><Relationship Id="rId63" Type="http://schemas.openxmlformats.org/officeDocument/2006/relationships/slideLayout" Target="../slideLayouts/slideLayout169.xml"/><Relationship Id="rId22" Type="http://schemas.openxmlformats.org/officeDocument/2006/relationships/slideLayout" Target="../slideLayouts/slideLayout128.xml"/><Relationship Id="rId66" Type="http://schemas.openxmlformats.org/officeDocument/2006/relationships/theme" Target="../theme/theme8.xml"/><Relationship Id="rId21" Type="http://schemas.openxmlformats.org/officeDocument/2006/relationships/slideLayout" Target="../slideLayouts/slideLayout127.xml"/><Relationship Id="rId65" Type="http://schemas.openxmlformats.org/officeDocument/2006/relationships/slideLayout" Target="../slideLayouts/slideLayout171.xml"/><Relationship Id="rId24" Type="http://schemas.openxmlformats.org/officeDocument/2006/relationships/slideLayout" Target="../slideLayouts/slideLayout130.xml"/><Relationship Id="rId23" Type="http://schemas.openxmlformats.org/officeDocument/2006/relationships/slideLayout" Target="../slideLayouts/slideLayout129.xml"/><Relationship Id="rId60" Type="http://schemas.openxmlformats.org/officeDocument/2006/relationships/slideLayout" Target="../slideLayouts/slideLayout166.xml"/><Relationship Id="rId26" Type="http://schemas.openxmlformats.org/officeDocument/2006/relationships/slideLayout" Target="../slideLayouts/slideLayout132.xml"/><Relationship Id="rId25" Type="http://schemas.openxmlformats.org/officeDocument/2006/relationships/slideLayout" Target="../slideLayouts/slideLayout131.xml"/><Relationship Id="rId28" Type="http://schemas.openxmlformats.org/officeDocument/2006/relationships/slideLayout" Target="../slideLayouts/slideLayout134.xml"/><Relationship Id="rId27" Type="http://schemas.openxmlformats.org/officeDocument/2006/relationships/slideLayout" Target="../slideLayouts/slideLayout133.xml"/><Relationship Id="rId29" Type="http://schemas.openxmlformats.org/officeDocument/2006/relationships/slideLayout" Target="../slideLayouts/slideLayout135.xml"/><Relationship Id="rId51" Type="http://schemas.openxmlformats.org/officeDocument/2006/relationships/slideLayout" Target="../slideLayouts/slideLayout157.xml"/><Relationship Id="rId50" Type="http://schemas.openxmlformats.org/officeDocument/2006/relationships/slideLayout" Target="../slideLayouts/slideLayout156.xml"/><Relationship Id="rId53" Type="http://schemas.openxmlformats.org/officeDocument/2006/relationships/slideLayout" Target="../slideLayouts/slideLayout159.xml"/><Relationship Id="rId52" Type="http://schemas.openxmlformats.org/officeDocument/2006/relationships/slideLayout" Target="../slideLayouts/slideLayout158.xml"/><Relationship Id="rId11" Type="http://schemas.openxmlformats.org/officeDocument/2006/relationships/slideLayout" Target="../slideLayouts/slideLayout117.xml"/><Relationship Id="rId55" Type="http://schemas.openxmlformats.org/officeDocument/2006/relationships/slideLayout" Target="../slideLayouts/slideLayout161.xml"/><Relationship Id="rId10" Type="http://schemas.openxmlformats.org/officeDocument/2006/relationships/slideLayout" Target="../slideLayouts/slideLayout116.xml"/><Relationship Id="rId54" Type="http://schemas.openxmlformats.org/officeDocument/2006/relationships/slideLayout" Target="../slideLayouts/slideLayout160.xml"/><Relationship Id="rId13" Type="http://schemas.openxmlformats.org/officeDocument/2006/relationships/slideLayout" Target="../slideLayouts/slideLayout119.xml"/><Relationship Id="rId57" Type="http://schemas.openxmlformats.org/officeDocument/2006/relationships/slideLayout" Target="../slideLayouts/slideLayout163.xml"/><Relationship Id="rId12" Type="http://schemas.openxmlformats.org/officeDocument/2006/relationships/slideLayout" Target="../slideLayouts/slideLayout118.xml"/><Relationship Id="rId56" Type="http://schemas.openxmlformats.org/officeDocument/2006/relationships/slideLayout" Target="../slideLayouts/slideLayout162.xml"/><Relationship Id="rId15" Type="http://schemas.openxmlformats.org/officeDocument/2006/relationships/slideLayout" Target="../slideLayouts/slideLayout121.xml"/><Relationship Id="rId59" Type="http://schemas.openxmlformats.org/officeDocument/2006/relationships/slideLayout" Target="../slideLayouts/slideLayout165.xml"/><Relationship Id="rId14" Type="http://schemas.openxmlformats.org/officeDocument/2006/relationships/slideLayout" Target="../slideLayouts/slideLayout120.xml"/><Relationship Id="rId58" Type="http://schemas.openxmlformats.org/officeDocument/2006/relationships/slideLayout" Target="../slideLayouts/slideLayout164.xml"/><Relationship Id="rId17" Type="http://schemas.openxmlformats.org/officeDocument/2006/relationships/slideLayout" Target="../slideLayouts/slideLayout123.xml"/><Relationship Id="rId16" Type="http://schemas.openxmlformats.org/officeDocument/2006/relationships/slideLayout" Target="../slideLayouts/slideLayout122.xml"/><Relationship Id="rId19" Type="http://schemas.openxmlformats.org/officeDocument/2006/relationships/slideLayout" Target="../slideLayouts/slideLayout125.xml"/><Relationship Id="rId18" Type="http://schemas.openxmlformats.org/officeDocument/2006/relationships/slideLayout" Target="../slideLayouts/slideLayout124.xml"/></Relationships>
</file>

<file path=ppt/slideMasters/_rels/slideMaster6.xml.rels><?xml version="1.0" encoding="UTF-8" standalone="yes"?><Relationships xmlns="http://schemas.openxmlformats.org/package/2006/relationships"><Relationship Id="rId40" Type="http://schemas.openxmlformats.org/officeDocument/2006/relationships/slideLayout" Target="../slideLayouts/slideLayout211.xml"/><Relationship Id="rId190" Type="http://schemas.openxmlformats.org/officeDocument/2006/relationships/slideLayout" Target="../slideLayouts/slideLayout361.xml"/><Relationship Id="rId42" Type="http://schemas.openxmlformats.org/officeDocument/2006/relationships/slideLayout" Target="../slideLayouts/slideLayout213.xml"/><Relationship Id="rId41" Type="http://schemas.openxmlformats.org/officeDocument/2006/relationships/slideLayout" Target="../slideLayouts/slideLayout212.xml"/><Relationship Id="rId44" Type="http://schemas.openxmlformats.org/officeDocument/2006/relationships/slideLayout" Target="../slideLayouts/slideLayout215.xml"/><Relationship Id="rId194" Type="http://schemas.openxmlformats.org/officeDocument/2006/relationships/slideLayout" Target="../slideLayouts/slideLayout365.xml"/><Relationship Id="rId43" Type="http://schemas.openxmlformats.org/officeDocument/2006/relationships/slideLayout" Target="../slideLayouts/slideLayout214.xml"/><Relationship Id="rId193" Type="http://schemas.openxmlformats.org/officeDocument/2006/relationships/slideLayout" Target="../slideLayouts/slideLayout364.xml"/><Relationship Id="rId46" Type="http://schemas.openxmlformats.org/officeDocument/2006/relationships/slideLayout" Target="../slideLayouts/slideLayout217.xml"/><Relationship Id="rId192" Type="http://schemas.openxmlformats.org/officeDocument/2006/relationships/slideLayout" Target="../slideLayouts/slideLayout363.xml"/><Relationship Id="rId45" Type="http://schemas.openxmlformats.org/officeDocument/2006/relationships/slideLayout" Target="../slideLayouts/slideLayout216.xml"/><Relationship Id="rId191" Type="http://schemas.openxmlformats.org/officeDocument/2006/relationships/slideLayout" Target="../slideLayouts/slideLayout362.xml"/><Relationship Id="rId48" Type="http://schemas.openxmlformats.org/officeDocument/2006/relationships/slideLayout" Target="../slideLayouts/slideLayout219.xml"/><Relationship Id="rId187" Type="http://schemas.openxmlformats.org/officeDocument/2006/relationships/slideLayout" Target="../slideLayouts/slideLayout358.xml"/><Relationship Id="rId47" Type="http://schemas.openxmlformats.org/officeDocument/2006/relationships/slideLayout" Target="../slideLayouts/slideLayout218.xml"/><Relationship Id="rId186" Type="http://schemas.openxmlformats.org/officeDocument/2006/relationships/slideLayout" Target="../slideLayouts/slideLayout357.xml"/><Relationship Id="rId185" Type="http://schemas.openxmlformats.org/officeDocument/2006/relationships/slideLayout" Target="../slideLayouts/slideLayout356.xml"/><Relationship Id="rId49" Type="http://schemas.openxmlformats.org/officeDocument/2006/relationships/slideLayout" Target="../slideLayouts/slideLayout220.xml"/><Relationship Id="rId184" Type="http://schemas.openxmlformats.org/officeDocument/2006/relationships/slideLayout" Target="../slideLayouts/slideLayout355.xml"/><Relationship Id="rId189" Type="http://schemas.openxmlformats.org/officeDocument/2006/relationships/slideLayout" Target="../slideLayouts/slideLayout360.xml"/><Relationship Id="rId188" Type="http://schemas.openxmlformats.org/officeDocument/2006/relationships/slideLayout" Target="../slideLayouts/slideLayout359.xml"/><Relationship Id="rId31" Type="http://schemas.openxmlformats.org/officeDocument/2006/relationships/slideLayout" Target="../slideLayouts/slideLayout202.xml"/><Relationship Id="rId30" Type="http://schemas.openxmlformats.org/officeDocument/2006/relationships/slideLayout" Target="../slideLayouts/slideLayout201.xml"/><Relationship Id="rId33" Type="http://schemas.openxmlformats.org/officeDocument/2006/relationships/slideLayout" Target="../slideLayouts/slideLayout204.xml"/><Relationship Id="rId183" Type="http://schemas.openxmlformats.org/officeDocument/2006/relationships/slideLayout" Target="../slideLayouts/slideLayout354.xml"/><Relationship Id="rId32" Type="http://schemas.openxmlformats.org/officeDocument/2006/relationships/slideLayout" Target="../slideLayouts/slideLayout203.xml"/><Relationship Id="rId182" Type="http://schemas.openxmlformats.org/officeDocument/2006/relationships/slideLayout" Target="../slideLayouts/slideLayout353.xml"/><Relationship Id="rId35" Type="http://schemas.openxmlformats.org/officeDocument/2006/relationships/slideLayout" Target="../slideLayouts/slideLayout206.xml"/><Relationship Id="rId181" Type="http://schemas.openxmlformats.org/officeDocument/2006/relationships/slideLayout" Target="../slideLayouts/slideLayout352.xml"/><Relationship Id="rId34" Type="http://schemas.openxmlformats.org/officeDocument/2006/relationships/slideLayout" Target="../slideLayouts/slideLayout205.xml"/><Relationship Id="rId180" Type="http://schemas.openxmlformats.org/officeDocument/2006/relationships/slideLayout" Target="../slideLayouts/slideLayout351.xml"/><Relationship Id="rId37" Type="http://schemas.openxmlformats.org/officeDocument/2006/relationships/slideLayout" Target="../slideLayouts/slideLayout208.xml"/><Relationship Id="rId176" Type="http://schemas.openxmlformats.org/officeDocument/2006/relationships/slideLayout" Target="../slideLayouts/slideLayout347.xml"/><Relationship Id="rId36" Type="http://schemas.openxmlformats.org/officeDocument/2006/relationships/slideLayout" Target="../slideLayouts/slideLayout207.xml"/><Relationship Id="rId175" Type="http://schemas.openxmlformats.org/officeDocument/2006/relationships/slideLayout" Target="../slideLayouts/slideLayout346.xml"/><Relationship Id="rId39" Type="http://schemas.openxmlformats.org/officeDocument/2006/relationships/slideLayout" Target="../slideLayouts/slideLayout210.xml"/><Relationship Id="rId174" Type="http://schemas.openxmlformats.org/officeDocument/2006/relationships/slideLayout" Target="../slideLayouts/slideLayout345.xml"/><Relationship Id="rId38" Type="http://schemas.openxmlformats.org/officeDocument/2006/relationships/slideLayout" Target="../slideLayouts/slideLayout209.xml"/><Relationship Id="rId173" Type="http://schemas.openxmlformats.org/officeDocument/2006/relationships/slideLayout" Target="../slideLayouts/slideLayout344.xml"/><Relationship Id="rId179" Type="http://schemas.openxmlformats.org/officeDocument/2006/relationships/slideLayout" Target="../slideLayouts/slideLayout350.xml"/><Relationship Id="rId178" Type="http://schemas.openxmlformats.org/officeDocument/2006/relationships/slideLayout" Target="../slideLayouts/slideLayout349.xml"/><Relationship Id="rId177" Type="http://schemas.openxmlformats.org/officeDocument/2006/relationships/slideLayout" Target="../slideLayouts/slideLayout348.xml"/><Relationship Id="rId20" Type="http://schemas.openxmlformats.org/officeDocument/2006/relationships/slideLayout" Target="../slideLayouts/slideLayout191.xml"/><Relationship Id="rId22" Type="http://schemas.openxmlformats.org/officeDocument/2006/relationships/slideLayout" Target="../slideLayouts/slideLayout193.xml"/><Relationship Id="rId21" Type="http://schemas.openxmlformats.org/officeDocument/2006/relationships/slideLayout" Target="../slideLayouts/slideLayout192.xml"/><Relationship Id="rId24" Type="http://schemas.openxmlformats.org/officeDocument/2006/relationships/slideLayout" Target="../slideLayouts/slideLayout195.xml"/><Relationship Id="rId23" Type="http://schemas.openxmlformats.org/officeDocument/2006/relationships/slideLayout" Target="../slideLayouts/slideLayout194.xml"/><Relationship Id="rId26" Type="http://schemas.openxmlformats.org/officeDocument/2006/relationships/slideLayout" Target="../slideLayouts/slideLayout197.xml"/><Relationship Id="rId25" Type="http://schemas.openxmlformats.org/officeDocument/2006/relationships/slideLayout" Target="../slideLayouts/slideLayout196.xml"/><Relationship Id="rId28" Type="http://schemas.openxmlformats.org/officeDocument/2006/relationships/slideLayout" Target="../slideLayouts/slideLayout199.xml"/><Relationship Id="rId27" Type="http://schemas.openxmlformats.org/officeDocument/2006/relationships/slideLayout" Target="../slideLayouts/slideLayout198.xml"/><Relationship Id="rId29" Type="http://schemas.openxmlformats.org/officeDocument/2006/relationships/slideLayout" Target="../slideLayouts/slideLayout200.xml"/><Relationship Id="rId11" Type="http://schemas.openxmlformats.org/officeDocument/2006/relationships/slideLayout" Target="../slideLayouts/slideLayout182.xml"/><Relationship Id="rId10" Type="http://schemas.openxmlformats.org/officeDocument/2006/relationships/slideLayout" Target="../slideLayouts/slideLayout181.xml"/><Relationship Id="rId13" Type="http://schemas.openxmlformats.org/officeDocument/2006/relationships/slideLayout" Target="../slideLayouts/slideLayout184.xml"/><Relationship Id="rId12" Type="http://schemas.openxmlformats.org/officeDocument/2006/relationships/slideLayout" Target="../slideLayouts/slideLayout183.xml"/><Relationship Id="rId15" Type="http://schemas.openxmlformats.org/officeDocument/2006/relationships/slideLayout" Target="../slideLayouts/slideLayout186.xml"/><Relationship Id="rId198" Type="http://schemas.openxmlformats.org/officeDocument/2006/relationships/slideLayout" Target="../slideLayouts/slideLayout369.xml"/><Relationship Id="rId14" Type="http://schemas.openxmlformats.org/officeDocument/2006/relationships/slideLayout" Target="../slideLayouts/slideLayout185.xml"/><Relationship Id="rId197" Type="http://schemas.openxmlformats.org/officeDocument/2006/relationships/slideLayout" Target="../slideLayouts/slideLayout368.xml"/><Relationship Id="rId17" Type="http://schemas.openxmlformats.org/officeDocument/2006/relationships/slideLayout" Target="../slideLayouts/slideLayout188.xml"/><Relationship Id="rId196" Type="http://schemas.openxmlformats.org/officeDocument/2006/relationships/slideLayout" Target="../slideLayouts/slideLayout367.xml"/><Relationship Id="rId16" Type="http://schemas.openxmlformats.org/officeDocument/2006/relationships/slideLayout" Target="../slideLayouts/slideLayout187.xml"/><Relationship Id="rId195" Type="http://schemas.openxmlformats.org/officeDocument/2006/relationships/slideLayout" Target="../slideLayouts/slideLayout366.xml"/><Relationship Id="rId19" Type="http://schemas.openxmlformats.org/officeDocument/2006/relationships/slideLayout" Target="../slideLayouts/slideLayout190.xml"/><Relationship Id="rId18" Type="http://schemas.openxmlformats.org/officeDocument/2006/relationships/slideLayout" Target="../slideLayouts/slideLayout189.xml"/><Relationship Id="rId199" Type="http://schemas.openxmlformats.org/officeDocument/2006/relationships/slideLayout" Target="../slideLayouts/slideLayout370.xml"/><Relationship Id="rId84" Type="http://schemas.openxmlformats.org/officeDocument/2006/relationships/slideLayout" Target="../slideLayouts/slideLayout255.xml"/><Relationship Id="rId83" Type="http://schemas.openxmlformats.org/officeDocument/2006/relationships/slideLayout" Target="../slideLayouts/slideLayout254.xml"/><Relationship Id="rId86" Type="http://schemas.openxmlformats.org/officeDocument/2006/relationships/slideLayout" Target="../slideLayouts/slideLayout257.xml"/><Relationship Id="rId85" Type="http://schemas.openxmlformats.org/officeDocument/2006/relationships/slideLayout" Target="../slideLayouts/slideLayout256.xml"/><Relationship Id="rId88" Type="http://schemas.openxmlformats.org/officeDocument/2006/relationships/slideLayout" Target="../slideLayouts/slideLayout259.xml"/><Relationship Id="rId150" Type="http://schemas.openxmlformats.org/officeDocument/2006/relationships/slideLayout" Target="../slideLayouts/slideLayout321.xml"/><Relationship Id="rId87" Type="http://schemas.openxmlformats.org/officeDocument/2006/relationships/slideLayout" Target="../slideLayouts/slideLayout258.xml"/><Relationship Id="rId89" Type="http://schemas.openxmlformats.org/officeDocument/2006/relationships/slideLayout" Target="../slideLayouts/slideLayout260.xml"/><Relationship Id="rId80" Type="http://schemas.openxmlformats.org/officeDocument/2006/relationships/slideLayout" Target="../slideLayouts/slideLayout251.xml"/><Relationship Id="rId82" Type="http://schemas.openxmlformats.org/officeDocument/2006/relationships/slideLayout" Target="../slideLayouts/slideLayout253.xml"/><Relationship Id="rId81" Type="http://schemas.openxmlformats.org/officeDocument/2006/relationships/slideLayout" Target="../slideLayouts/slideLayout252.xml"/><Relationship Id="rId1" Type="http://schemas.openxmlformats.org/officeDocument/2006/relationships/slideLayout" Target="../slideLayouts/slideLayout172.xml"/><Relationship Id="rId2" Type="http://schemas.openxmlformats.org/officeDocument/2006/relationships/slideLayout" Target="../slideLayouts/slideLayout173.xml"/><Relationship Id="rId3" Type="http://schemas.openxmlformats.org/officeDocument/2006/relationships/slideLayout" Target="../slideLayouts/slideLayout174.xml"/><Relationship Id="rId149" Type="http://schemas.openxmlformats.org/officeDocument/2006/relationships/slideLayout" Target="../slideLayouts/slideLayout320.xml"/><Relationship Id="rId4" Type="http://schemas.openxmlformats.org/officeDocument/2006/relationships/slideLayout" Target="../slideLayouts/slideLayout175.xml"/><Relationship Id="rId148" Type="http://schemas.openxmlformats.org/officeDocument/2006/relationships/slideLayout" Target="../slideLayouts/slideLayout319.xml"/><Relationship Id="rId9" Type="http://schemas.openxmlformats.org/officeDocument/2006/relationships/slideLayout" Target="../slideLayouts/slideLayout180.xml"/><Relationship Id="rId143" Type="http://schemas.openxmlformats.org/officeDocument/2006/relationships/slideLayout" Target="../slideLayouts/slideLayout314.xml"/><Relationship Id="rId142" Type="http://schemas.openxmlformats.org/officeDocument/2006/relationships/slideLayout" Target="../slideLayouts/slideLayout313.xml"/><Relationship Id="rId141" Type="http://schemas.openxmlformats.org/officeDocument/2006/relationships/slideLayout" Target="../slideLayouts/slideLayout312.xml"/><Relationship Id="rId140" Type="http://schemas.openxmlformats.org/officeDocument/2006/relationships/slideLayout" Target="../slideLayouts/slideLayout311.xml"/><Relationship Id="rId5" Type="http://schemas.openxmlformats.org/officeDocument/2006/relationships/slideLayout" Target="../slideLayouts/slideLayout176.xml"/><Relationship Id="rId147" Type="http://schemas.openxmlformats.org/officeDocument/2006/relationships/slideLayout" Target="../slideLayouts/slideLayout318.xml"/><Relationship Id="rId6" Type="http://schemas.openxmlformats.org/officeDocument/2006/relationships/slideLayout" Target="../slideLayouts/slideLayout177.xml"/><Relationship Id="rId146" Type="http://schemas.openxmlformats.org/officeDocument/2006/relationships/slideLayout" Target="../slideLayouts/slideLayout317.xml"/><Relationship Id="rId7" Type="http://schemas.openxmlformats.org/officeDocument/2006/relationships/slideLayout" Target="../slideLayouts/slideLayout178.xml"/><Relationship Id="rId145" Type="http://schemas.openxmlformats.org/officeDocument/2006/relationships/slideLayout" Target="../slideLayouts/slideLayout316.xml"/><Relationship Id="rId8" Type="http://schemas.openxmlformats.org/officeDocument/2006/relationships/slideLayout" Target="../slideLayouts/slideLayout179.xml"/><Relationship Id="rId144" Type="http://schemas.openxmlformats.org/officeDocument/2006/relationships/slideLayout" Target="../slideLayouts/slideLayout315.xml"/><Relationship Id="rId73" Type="http://schemas.openxmlformats.org/officeDocument/2006/relationships/slideLayout" Target="../slideLayouts/slideLayout244.xml"/><Relationship Id="rId72" Type="http://schemas.openxmlformats.org/officeDocument/2006/relationships/slideLayout" Target="../slideLayouts/slideLayout243.xml"/><Relationship Id="rId75" Type="http://schemas.openxmlformats.org/officeDocument/2006/relationships/slideLayout" Target="../slideLayouts/slideLayout246.xml"/><Relationship Id="rId74" Type="http://schemas.openxmlformats.org/officeDocument/2006/relationships/slideLayout" Target="../slideLayouts/slideLayout245.xml"/><Relationship Id="rId77" Type="http://schemas.openxmlformats.org/officeDocument/2006/relationships/slideLayout" Target="../slideLayouts/slideLayout248.xml"/><Relationship Id="rId76" Type="http://schemas.openxmlformats.org/officeDocument/2006/relationships/slideLayout" Target="../slideLayouts/slideLayout247.xml"/><Relationship Id="rId79" Type="http://schemas.openxmlformats.org/officeDocument/2006/relationships/slideLayout" Target="../slideLayouts/slideLayout250.xml"/><Relationship Id="rId78" Type="http://schemas.openxmlformats.org/officeDocument/2006/relationships/slideLayout" Target="../slideLayouts/slideLayout249.xml"/><Relationship Id="rId71" Type="http://schemas.openxmlformats.org/officeDocument/2006/relationships/slideLayout" Target="../slideLayouts/slideLayout242.xml"/><Relationship Id="rId70" Type="http://schemas.openxmlformats.org/officeDocument/2006/relationships/slideLayout" Target="../slideLayouts/slideLayout241.xml"/><Relationship Id="rId139" Type="http://schemas.openxmlformats.org/officeDocument/2006/relationships/slideLayout" Target="../slideLayouts/slideLayout310.xml"/><Relationship Id="rId138" Type="http://schemas.openxmlformats.org/officeDocument/2006/relationships/slideLayout" Target="../slideLayouts/slideLayout309.xml"/><Relationship Id="rId137" Type="http://schemas.openxmlformats.org/officeDocument/2006/relationships/slideLayout" Target="../slideLayouts/slideLayout308.xml"/><Relationship Id="rId132" Type="http://schemas.openxmlformats.org/officeDocument/2006/relationships/slideLayout" Target="../slideLayouts/slideLayout303.xml"/><Relationship Id="rId131" Type="http://schemas.openxmlformats.org/officeDocument/2006/relationships/slideLayout" Target="../slideLayouts/slideLayout302.xml"/><Relationship Id="rId130" Type="http://schemas.openxmlformats.org/officeDocument/2006/relationships/slideLayout" Target="../slideLayouts/slideLayout301.xml"/><Relationship Id="rId250" Type="http://schemas.openxmlformats.org/officeDocument/2006/relationships/theme" Target="../theme/theme2.xml"/><Relationship Id="rId136" Type="http://schemas.openxmlformats.org/officeDocument/2006/relationships/slideLayout" Target="../slideLayouts/slideLayout307.xml"/><Relationship Id="rId135" Type="http://schemas.openxmlformats.org/officeDocument/2006/relationships/slideLayout" Target="../slideLayouts/slideLayout306.xml"/><Relationship Id="rId134" Type="http://schemas.openxmlformats.org/officeDocument/2006/relationships/slideLayout" Target="../slideLayouts/slideLayout305.xml"/><Relationship Id="rId133" Type="http://schemas.openxmlformats.org/officeDocument/2006/relationships/slideLayout" Target="../slideLayouts/slideLayout304.xml"/><Relationship Id="rId62" Type="http://schemas.openxmlformats.org/officeDocument/2006/relationships/slideLayout" Target="../slideLayouts/slideLayout233.xml"/><Relationship Id="rId61" Type="http://schemas.openxmlformats.org/officeDocument/2006/relationships/slideLayout" Target="../slideLayouts/slideLayout232.xml"/><Relationship Id="rId64" Type="http://schemas.openxmlformats.org/officeDocument/2006/relationships/slideLayout" Target="../slideLayouts/slideLayout235.xml"/><Relationship Id="rId63" Type="http://schemas.openxmlformats.org/officeDocument/2006/relationships/slideLayout" Target="../slideLayouts/slideLayout234.xml"/><Relationship Id="rId66" Type="http://schemas.openxmlformats.org/officeDocument/2006/relationships/slideLayout" Target="../slideLayouts/slideLayout237.xml"/><Relationship Id="rId172" Type="http://schemas.openxmlformats.org/officeDocument/2006/relationships/slideLayout" Target="../slideLayouts/slideLayout343.xml"/><Relationship Id="rId65" Type="http://schemas.openxmlformats.org/officeDocument/2006/relationships/slideLayout" Target="../slideLayouts/slideLayout236.xml"/><Relationship Id="rId171" Type="http://schemas.openxmlformats.org/officeDocument/2006/relationships/slideLayout" Target="../slideLayouts/slideLayout342.xml"/><Relationship Id="rId68" Type="http://schemas.openxmlformats.org/officeDocument/2006/relationships/slideLayout" Target="../slideLayouts/slideLayout239.xml"/><Relationship Id="rId170" Type="http://schemas.openxmlformats.org/officeDocument/2006/relationships/slideLayout" Target="../slideLayouts/slideLayout341.xml"/><Relationship Id="rId67" Type="http://schemas.openxmlformats.org/officeDocument/2006/relationships/slideLayout" Target="../slideLayouts/slideLayout238.xml"/><Relationship Id="rId60" Type="http://schemas.openxmlformats.org/officeDocument/2006/relationships/slideLayout" Target="../slideLayouts/slideLayout231.xml"/><Relationship Id="rId165" Type="http://schemas.openxmlformats.org/officeDocument/2006/relationships/slideLayout" Target="../slideLayouts/slideLayout336.xml"/><Relationship Id="rId69" Type="http://schemas.openxmlformats.org/officeDocument/2006/relationships/slideLayout" Target="../slideLayouts/slideLayout240.xml"/><Relationship Id="rId164" Type="http://schemas.openxmlformats.org/officeDocument/2006/relationships/slideLayout" Target="../slideLayouts/slideLayout335.xml"/><Relationship Id="rId163" Type="http://schemas.openxmlformats.org/officeDocument/2006/relationships/slideLayout" Target="../slideLayouts/slideLayout334.xml"/><Relationship Id="rId162" Type="http://schemas.openxmlformats.org/officeDocument/2006/relationships/slideLayout" Target="../slideLayouts/slideLayout333.xml"/><Relationship Id="rId169" Type="http://schemas.openxmlformats.org/officeDocument/2006/relationships/slideLayout" Target="../slideLayouts/slideLayout340.xml"/><Relationship Id="rId168" Type="http://schemas.openxmlformats.org/officeDocument/2006/relationships/slideLayout" Target="../slideLayouts/slideLayout339.xml"/><Relationship Id="rId167" Type="http://schemas.openxmlformats.org/officeDocument/2006/relationships/slideLayout" Target="../slideLayouts/slideLayout338.xml"/><Relationship Id="rId166" Type="http://schemas.openxmlformats.org/officeDocument/2006/relationships/slideLayout" Target="../slideLayouts/slideLayout337.xml"/><Relationship Id="rId51" Type="http://schemas.openxmlformats.org/officeDocument/2006/relationships/slideLayout" Target="../slideLayouts/slideLayout222.xml"/><Relationship Id="rId50" Type="http://schemas.openxmlformats.org/officeDocument/2006/relationships/slideLayout" Target="../slideLayouts/slideLayout221.xml"/><Relationship Id="rId53" Type="http://schemas.openxmlformats.org/officeDocument/2006/relationships/slideLayout" Target="../slideLayouts/slideLayout224.xml"/><Relationship Id="rId52" Type="http://schemas.openxmlformats.org/officeDocument/2006/relationships/slideLayout" Target="../slideLayouts/slideLayout223.xml"/><Relationship Id="rId55" Type="http://schemas.openxmlformats.org/officeDocument/2006/relationships/slideLayout" Target="../slideLayouts/slideLayout226.xml"/><Relationship Id="rId161" Type="http://schemas.openxmlformats.org/officeDocument/2006/relationships/slideLayout" Target="../slideLayouts/slideLayout332.xml"/><Relationship Id="rId54" Type="http://schemas.openxmlformats.org/officeDocument/2006/relationships/slideLayout" Target="../slideLayouts/slideLayout225.xml"/><Relationship Id="rId160" Type="http://schemas.openxmlformats.org/officeDocument/2006/relationships/slideLayout" Target="../slideLayouts/slideLayout331.xml"/><Relationship Id="rId57" Type="http://schemas.openxmlformats.org/officeDocument/2006/relationships/slideLayout" Target="../slideLayouts/slideLayout228.xml"/><Relationship Id="rId56" Type="http://schemas.openxmlformats.org/officeDocument/2006/relationships/slideLayout" Target="../slideLayouts/slideLayout227.xml"/><Relationship Id="rId159" Type="http://schemas.openxmlformats.org/officeDocument/2006/relationships/slideLayout" Target="../slideLayouts/slideLayout330.xml"/><Relationship Id="rId59" Type="http://schemas.openxmlformats.org/officeDocument/2006/relationships/slideLayout" Target="../slideLayouts/slideLayout230.xml"/><Relationship Id="rId154" Type="http://schemas.openxmlformats.org/officeDocument/2006/relationships/slideLayout" Target="../slideLayouts/slideLayout325.xml"/><Relationship Id="rId58" Type="http://schemas.openxmlformats.org/officeDocument/2006/relationships/slideLayout" Target="../slideLayouts/slideLayout229.xml"/><Relationship Id="rId153" Type="http://schemas.openxmlformats.org/officeDocument/2006/relationships/slideLayout" Target="../slideLayouts/slideLayout324.xml"/><Relationship Id="rId152" Type="http://schemas.openxmlformats.org/officeDocument/2006/relationships/slideLayout" Target="../slideLayouts/slideLayout323.xml"/><Relationship Id="rId151" Type="http://schemas.openxmlformats.org/officeDocument/2006/relationships/slideLayout" Target="../slideLayouts/slideLayout322.xml"/><Relationship Id="rId158" Type="http://schemas.openxmlformats.org/officeDocument/2006/relationships/slideLayout" Target="../slideLayouts/slideLayout329.xml"/><Relationship Id="rId157" Type="http://schemas.openxmlformats.org/officeDocument/2006/relationships/slideLayout" Target="../slideLayouts/slideLayout328.xml"/><Relationship Id="rId156" Type="http://schemas.openxmlformats.org/officeDocument/2006/relationships/slideLayout" Target="../slideLayouts/slideLayout327.xml"/><Relationship Id="rId155" Type="http://schemas.openxmlformats.org/officeDocument/2006/relationships/slideLayout" Target="../slideLayouts/slideLayout326.xml"/><Relationship Id="rId107" Type="http://schemas.openxmlformats.org/officeDocument/2006/relationships/slideLayout" Target="../slideLayouts/slideLayout278.xml"/><Relationship Id="rId228" Type="http://schemas.openxmlformats.org/officeDocument/2006/relationships/slideLayout" Target="../slideLayouts/slideLayout399.xml"/><Relationship Id="rId106" Type="http://schemas.openxmlformats.org/officeDocument/2006/relationships/slideLayout" Target="../slideLayouts/slideLayout277.xml"/><Relationship Id="rId227" Type="http://schemas.openxmlformats.org/officeDocument/2006/relationships/slideLayout" Target="../slideLayouts/slideLayout398.xml"/><Relationship Id="rId105" Type="http://schemas.openxmlformats.org/officeDocument/2006/relationships/slideLayout" Target="../slideLayouts/slideLayout276.xml"/><Relationship Id="rId226" Type="http://schemas.openxmlformats.org/officeDocument/2006/relationships/slideLayout" Target="../slideLayouts/slideLayout397.xml"/><Relationship Id="rId104" Type="http://schemas.openxmlformats.org/officeDocument/2006/relationships/slideLayout" Target="../slideLayouts/slideLayout275.xml"/><Relationship Id="rId225" Type="http://schemas.openxmlformats.org/officeDocument/2006/relationships/slideLayout" Target="../slideLayouts/slideLayout396.xml"/><Relationship Id="rId109" Type="http://schemas.openxmlformats.org/officeDocument/2006/relationships/slideLayout" Target="../slideLayouts/slideLayout280.xml"/><Relationship Id="rId108" Type="http://schemas.openxmlformats.org/officeDocument/2006/relationships/slideLayout" Target="../slideLayouts/slideLayout279.xml"/><Relationship Id="rId229" Type="http://schemas.openxmlformats.org/officeDocument/2006/relationships/slideLayout" Target="../slideLayouts/slideLayout400.xml"/><Relationship Id="rId220" Type="http://schemas.openxmlformats.org/officeDocument/2006/relationships/slideLayout" Target="../slideLayouts/slideLayout391.xml"/><Relationship Id="rId103" Type="http://schemas.openxmlformats.org/officeDocument/2006/relationships/slideLayout" Target="../slideLayouts/slideLayout274.xml"/><Relationship Id="rId224" Type="http://schemas.openxmlformats.org/officeDocument/2006/relationships/slideLayout" Target="../slideLayouts/slideLayout395.xml"/><Relationship Id="rId102" Type="http://schemas.openxmlformats.org/officeDocument/2006/relationships/slideLayout" Target="../slideLayouts/slideLayout273.xml"/><Relationship Id="rId223" Type="http://schemas.openxmlformats.org/officeDocument/2006/relationships/slideLayout" Target="../slideLayouts/slideLayout394.xml"/><Relationship Id="rId101" Type="http://schemas.openxmlformats.org/officeDocument/2006/relationships/slideLayout" Target="../slideLayouts/slideLayout272.xml"/><Relationship Id="rId222" Type="http://schemas.openxmlformats.org/officeDocument/2006/relationships/slideLayout" Target="../slideLayouts/slideLayout393.xml"/><Relationship Id="rId100" Type="http://schemas.openxmlformats.org/officeDocument/2006/relationships/slideLayout" Target="../slideLayouts/slideLayout271.xml"/><Relationship Id="rId221" Type="http://schemas.openxmlformats.org/officeDocument/2006/relationships/slideLayout" Target="../slideLayouts/slideLayout392.xml"/><Relationship Id="rId217" Type="http://schemas.openxmlformats.org/officeDocument/2006/relationships/slideLayout" Target="../slideLayouts/slideLayout388.xml"/><Relationship Id="rId216" Type="http://schemas.openxmlformats.org/officeDocument/2006/relationships/slideLayout" Target="../slideLayouts/slideLayout387.xml"/><Relationship Id="rId215" Type="http://schemas.openxmlformats.org/officeDocument/2006/relationships/slideLayout" Target="../slideLayouts/slideLayout386.xml"/><Relationship Id="rId214" Type="http://schemas.openxmlformats.org/officeDocument/2006/relationships/slideLayout" Target="../slideLayouts/slideLayout385.xml"/><Relationship Id="rId219" Type="http://schemas.openxmlformats.org/officeDocument/2006/relationships/slideLayout" Target="../slideLayouts/slideLayout390.xml"/><Relationship Id="rId218" Type="http://schemas.openxmlformats.org/officeDocument/2006/relationships/slideLayout" Target="../slideLayouts/slideLayout389.xml"/><Relationship Id="rId213" Type="http://schemas.openxmlformats.org/officeDocument/2006/relationships/slideLayout" Target="../slideLayouts/slideLayout384.xml"/><Relationship Id="rId212" Type="http://schemas.openxmlformats.org/officeDocument/2006/relationships/slideLayout" Target="../slideLayouts/slideLayout383.xml"/><Relationship Id="rId211" Type="http://schemas.openxmlformats.org/officeDocument/2006/relationships/slideLayout" Target="../slideLayouts/slideLayout382.xml"/><Relationship Id="rId210" Type="http://schemas.openxmlformats.org/officeDocument/2006/relationships/slideLayout" Target="../slideLayouts/slideLayout381.xml"/><Relationship Id="rId129" Type="http://schemas.openxmlformats.org/officeDocument/2006/relationships/slideLayout" Target="../slideLayouts/slideLayout300.xml"/><Relationship Id="rId128" Type="http://schemas.openxmlformats.org/officeDocument/2006/relationships/slideLayout" Target="../slideLayouts/slideLayout299.xml"/><Relationship Id="rId249" Type="http://schemas.openxmlformats.org/officeDocument/2006/relationships/slideLayout" Target="../slideLayouts/slideLayout420.xml"/><Relationship Id="rId127" Type="http://schemas.openxmlformats.org/officeDocument/2006/relationships/slideLayout" Target="../slideLayouts/slideLayout298.xml"/><Relationship Id="rId248" Type="http://schemas.openxmlformats.org/officeDocument/2006/relationships/slideLayout" Target="../slideLayouts/slideLayout419.xml"/><Relationship Id="rId126" Type="http://schemas.openxmlformats.org/officeDocument/2006/relationships/slideLayout" Target="../slideLayouts/slideLayout297.xml"/><Relationship Id="rId247" Type="http://schemas.openxmlformats.org/officeDocument/2006/relationships/slideLayout" Target="../slideLayouts/slideLayout418.xml"/><Relationship Id="rId121" Type="http://schemas.openxmlformats.org/officeDocument/2006/relationships/slideLayout" Target="../slideLayouts/slideLayout292.xml"/><Relationship Id="rId242" Type="http://schemas.openxmlformats.org/officeDocument/2006/relationships/slideLayout" Target="../slideLayouts/slideLayout413.xml"/><Relationship Id="rId120" Type="http://schemas.openxmlformats.org/officeDocument/2006/relationships/slideLayout" Target="../slideLayouts/slideLayout291.xml"/><Relationship Id="rId241" Type="http://schemas.openxmlformats.org/officeDocument/2006/relationships/slideLayout" Target="../slideLayouts/slideLayout412.xml"/><Relationship Id="rId240" Type="http://schemas.openxmlformats.org/officeDocument/2006/relationships/slideLayout" Target="../slideLayouts/slideLayout411.xml"/><Relationship Id="rId125" Type="http://schemas.openxmlformats.org/officeDocument/2006/relationships/slideLayout" Target="../slideLayouts/slideLayout296.xml"/><Relationship Id="rId246" Type="http://schemas.openxmlformats.org/officeDocument/2006/relationships/slideLayout" Target="../slideLayouts/slideLayout417.xml"/><Relationship Id="rId124" Type="http://schemas.openxmlformats.org/officeDocument/2006/relationships/slideLayout" Target="../slideLayouts/slideLayout295.xml"/><Relationship Id="rId245" Type="http://schemas.openxmlformats.org/officeDocument/2006/relationships/slideLayout" Target="../slideLayouts/slideLayout416.xml"/><Relationship Id="rId123" Type="http://schemas.openxmlformats.org/officeDocument/2006/relationships/slideLayout" Target="../slideLayouts/slideLayout294.xml"/><Relationship Id="rId244" Type="http://schemas.openxmlformats.org/officeDocument/2006/relationships/slideLayout" Target="../slideLayouts/slideLayout415.xml"/><Relationship Id="rId122" Type="http://schemas.openxmlformats.org/officeDocument/2006/relationships/slideLayout" Target="../slideLayouts/slideLayout293.xml"/><Relationship Id="rId243" Type="http://schemas.openxmlformats.org/officeDocument/2006/relationships/slideLayout" Target="../slideLayouts/slideLayout414.xml"/><Relationship Id="rId95" Type="http://schemas.openxmlformats.org/officeDocument/2006/relationships/slideLayout" Target="../slideLayouts/slideLayout266.xml"/><Relationship Id="rId94" Type="http://schemas.openxmlformats.org/officeDocument/2006/relationships/slideLayout" Target="../slideLayouts/slideLayout265.xml"/><Relationship Id="rId97" Type="http://schemas.openxmlformats.org/officeDocument/2006/relationships/slideLayout" Target="../slideLayouts/slideLayout268.xml"/><Relationship Id="rId96" Type="http://schemas.openxmlformats.org/officeDocument/2006/relationships/slideLayout" Target="../slideLayouts/slideLayout267.xml"/><Relationship Id="rId99" Type="http://schemas.openxmlformats.org/officeDocument/2006/relationships/slideLayout" Target="../slideLayouts/slideLayout270.xml"/><Relationship Id="rId98" Type="http://schemas.openxmlformats.org/officeDocument/2006/relationships/slideLayout" Target="../slideLayouts/slideLayout269.xml"/><Relationship Id="rId91" Type="http://schemas.openxmlformats.org/officeDocument/2006/relationships/slideLayout" Target="../slideLayouts/slideLayout262.xml"/><Relationship Id="rId90" Type="http://schemas.openxmlformats.org/officeDocument/2006/relationships/slideLayout" Target="../slideLayouts/slideLayout261.xml"/><Relationship Id="rId93" Type="http://schemas.openxmlformats.org/officeDocument/2006/relationships/slideLayout" Target="../slideLayouts/slideLayout264.xml"/><Relationship Id="rId92" Type="http://schemas.openxmlformats.org/officeDocument/2006/relationships/slideLayout" Target="../slideLayouts/slideLayout263.xml"/><Relationship Id="rId118" Type="http://schemas.openxmlformats.org/officeDocument/2006/relationships/slideLayout" Target="../slideLayouts/slideLayout289.xml"/><Relationship Id="rId239" Type="http://schemas.openxmlformats.org/officeDocument/2006/relationships/slideLayout" Target="../slideLayouts/slideLayout410.xml"/><Relationship Id="rId117" Type="http://schemas.openxmlformats.org/officeDocument/2006/relationships/slideLayout" Target="../slideLayouts/slideLayout288.xml"/><Relationship Id="rId238" Type="http://schemas.openxmlformats.org/officeDocument/2006/relationships/slideLayout" Target="../slideLayouts/slideLayout409.xml"/><Relationship Id="rId116" Type="http://schemas.openxmlformats.org/officeDocument/2006/relationships/slideLayout" Target="../slideLayouts/slideLayout287.xml"/><Relationship Id="rId237" Type="http://schemas.openxmlformats.org/officeDocument/2006/relationships/slideLayout" Target="../slideLayouts/slideLayout408.xml"/><Relationship Id="rId115" Type="http://schemas.openxmlformats.org/officeDocument/2006/relationships/slideLayout" Target="../slideLayouts/slideLayout286.xml"/><Relationship Id="rId236" Type="http://schemas.openxmlformats.org/officeDocument/2006/relationships/slideLayout" Target="../slideLayouts/slideLayout407.xml"/><Relationship Id="rId119" Type="http://schemas.openxmlformats.org/officeDocument/2006/relationships/slideLayout" Target="../slideLayouts/slideLayout290.xml"/><Relationship Id="rId110" Type="http://schemas.openxmlformats.org/officeDocument/2006/relationships/slideLayout" Target="../slideLayouts/slideLayout281.xml"/><Relationship Id="rId231" Type="http://schemas.openxmlformats.org/officeDocument/2006/relationships/slideLayout" Target="../slideLayouts/slideLayout402.xml"/><Relationship Id="rId230" Type="http://schemas.openxmlformats.org/officeDocument/2006/relationships/slideLayout" Target="../slideLayouts/slideLayout401.xml"/><Relationship Id="rId114" Type="http://schemas.openxmlformats.org/officeDocument/2006/relationships/slideLayout" Target="../slideLayouts/slideLayout285.xml"/><Relationship Id="rId235" Type="http://schemas.openxmlformats.org/officeDocument/2006/relationships/slideLayout" Target="../slideLayouts/slideLayout406.xml"/><Relationship Id="rId113" Type="http://schemas.openxmlformats.org/officeDocument/2006/relationships/slideLayout" Target="../slideLayouts/slideLayout284.xml"/><Relationship Id="rId234" Type="http://schemas.openxmlformats.org/officeDocument/2006/relationships/slideLayout" Target="../slideLayouts/slideLayout405.xml"/><Relationship Id="rId112" Type="http://schemas.openxmlformats.org/officeDocument/2006/relationships/slideLayout" Target="../slideLayouts/slideLayout283.xml"/><Relationship Id="rId233" Type="http://schemas.openxmlformats.org/officeDocument/2006/relationships/slideLayout" Target="../slideLayouts/slideLayout404.xml"/><Relationship Id="rId111" Type="http://schemas.openxmlformats.org/officeDocument/2006/relationships/slideLayout" Target="../slideLayouts/slideLayout282.xml"/><Relationship Id="rId232" Type="http://schemas.openxmlformats.org/officeDocument/2006/relationships/slideLayout" Target="../slideLayouts/slideLayout403.xml"/><Relationship Id="rId206" Type="http://schemas.openxmlformats.org/officeDocument/2006/relationships/slideLayout" Target="../slideLayouts/slideLayout377.xml"/><Relationship Id="rId205" Type="http://schemas.openxmlformats.org/officeDocument/2006/relationships/slideLayout" Target="../slideLayouts/slideLayout376.xml"/><Relationship Id="rId204" Type="http://schemas.openxmlformats.org/officeDocument/2006/relationships/slideLayout" Target="../slideLayouts/slideLayout375.xml"/><Relationship Id="rId203" Type="http://schemas.openxmlformats.org/officeDocument/2006/relationships/slideLayout" Target="../slideLayouts/slideLayout374.xml"/><Relationship Id="rId209" Type="http://schemas.openxmlformats.org/officeDocument/2006/relationships/slideLayout" Target="../slideLayouts/slideLayout380.xml"/><Relationship Id="rId208" Type="http://schemas.openxmlformats.org/officeDocument/2006/relationships/slideLayout" Target="../slideLayouts/slideLayout379.xml"/><Relationship Id="rId207" Type="http://schemas.openxmlformats.org/officeDocument/2006/relationships/slideLayout" Target="../slideLayouts/slideLayout378.xml"/><Relationship Id="rId202" Type="http://schemas.openxmlformats.org/officeDocument/2006/relationships/slideLayout" Target="../slideLayouts/slideLayout373.xml"/><Relationship Id="rId201" Type="http://schemas.openxmlformats.org/officeDocument/2006/relationships/slideLayout" Target="../slideLayouts/slideLayout372.xml"/><Relationship Id="rId200" Type="http://schemas.openxmlformats.org/officeDocument/2006/relationships/slideLayout" Target="../slideLayouts/slideLayout371.xml"/></Relationships>
</file>

<file path=ppt/slideMasters/_rels/slideMaster7.xml.rels><?xml version="1.0" encoding="UTF-8" standalone="yes"?><Relationships xmlns="http://schemas.openxmlformats.org/package/2006/relationships"><Relationship Id="rId40" Type="http://schemas.openxmlformats.org/officeDocument/2006/relationships/slideLayout" Target="../slideLayouts/slideLayout460.xml"/><Relationship Id="rId42" Type="http://schemas.openxmlformats.org/officeDocument/2006/relationships/slideLayout" Target="../slideLayouts/slideLayout462.xml"/><Relationship Id="rId41" Type="http://schemas.openxmlformats.org/officeDocument/2006/relationships/slideLayout" Target="../slideLayouts/slideLayout461.xml"/><Relationship Id="rId44" Type="http://schemas.openxmlformats.org/officeDocument/2006/relationships/slideLayout" Target="../slideLayouts/slideLayout464.xml"/><Relationship Id="rId43" Type="http://schemas.openxmlformats.org/officeDocument/2006/relationships/slideLayout" Target="../slideLayouts/slideLayout463.xml"/><Relationship Id="rId46" Type="http://schemas.openxmlformats.org/officeDocument/2006/relationships/slideLayout" Target="../slideLayouts/slideLayout466.xml"/><Relationship Id="rId45" Type="http://schemas.openxmlformats.org/officeDocument/2006/relationships/slideLayout" Target="../slideLayouts/slideLayout465.xml"/><Relationship Id="rId48" Type="http://schemas.openxmlformats.org/officeDocument/2006/relationships/slideLayout" Target="../slideLayouts/slideLayout468.xml"/><Relationship Id="rId47" Type="http://schemas.openxmlformats.org/officeDocument/2006/relationships/slideLayout" Target="../slideLayouts/slideLayout467.xml"/><Relationship Id="rId49" Type="http://schemas.openxmlformats.org/officeDocument/2006/relationships/slideLayout" Target="../slideLayouts/slideLayout469.xml"/><Relationship Id="rId31" Type="http://schemas.openxmlformats.org/officeDocument/2006/relationships/slideLayout" Target="../slideLayouts/slideLayout451.xml"/><Relationship Id="rId30" Type="http://schemas.openxmlformats.org/officeDocument/2006/relationships/slideLayout" Target="../slideLayouts/slideLayout450.xml"/><Relationship Id="rId33" Type="http://schemas.openxmlformats.org/officeDocument/2006/relationships/slideLayout" Target="../slideLayouts/slideLayout453.xml"/><Relationship Id="rId32" Type="http://schemas.openxmlformats.org/officeDocument/2006/relationships/slideLayout" Target="../slideLayouts/slideLayout452.xml"/><Relationship Id="rId35" Type="http://schemas.openxmlformats.org/officeDocument/2006/relationships/slideLayout" Target="../slideLayouts/slideLayout455.xml"/><Relationship Id="rId34" Type="http://schemas.openxmlformats.org/officeDocument/2006/relationships/slideLayout" Target="../slideLayouts/slideLayout454.xml"/><Relationship Id="rId37" Type="http://schemas.openxmlformats.org/officeDocument/2006/relationships/slideLayout" Target="../slideLayouts/slideLayout457.xml"/><Relationship Id="rId36" Type="http://schemas.openxmlformats.org/officeDocument/2006/relationships/slideLayout" Target="../slideLayouts/slideLayout456.xml"/><Relationship Id="rId39" Type="http://schemas.openxmlformats.org/officeDocument/2006/relationships/slideLayout" Target="../slideLayouts/slideLayout459.xml"/><Relationship Id="rId38" Type="http://schemas.openxmlformats.org/officeDocument/2006/relationships/slideLayout" Target="../slideLayouts/slideLayout458.xml"/><Relationship Id="rId20" Type="http://schemas.openxmlformats.org/officeDocument/2006/relationships/slideLayout" Target="../slideLayouts/slideLayout440.xml"/><Relationship Id="rId22" Type="http://schemas.openxmlformats.org/officeDocument/2006/relationships/slideLayout" Target="../slideLayouts/slideLayout442.xml"/><Relationship Id="rId21" Type="http://schemas.openxmlformats.org/officeDocument/2006/relationships/slideLayout" Target="../slideLayouts/slideLayout441.xml"/><Relationship Id="rId24" Type="http://schemas.openxmlformats.org/officeDocument/2006/relationships/slideLayout" Target="../slideLayouts/slideLayout444.xml"/><Relationship Id="rId23" Type="http://schemas.openxmlformats.org/officeDocument/2006/relationships/slideLayout" Target="../slideLayouts/slideLayout443.xml"/><Relationship Id="rId26" Type="http://schemas.openxmlformats.org/officeDocument/2006/relationships/slideLayout" Target="../slideLayouts/slideLayout446.xml"/><Relationship Id="rId25" Type="http://schemas.openxmlformats.org/officeDocument/2006/relationships/slideLayout" Target="../slideLayouts/slideLayout445.xml"/><Relationship Id="rId28" Type="http://schemas.openxmlformats.org/officeDocument/2006/relationships/slideLayout" Target="../slideLayouts/slideLayout448.xml"/><Relationship Id="rId27" Type="http://schemas.openxmlformats.org/officeDocument/2006/relationships/slideLayout" Target="../slideLayouts/slideLayout447.xml"/><Relationship Id="rId29" Type="http://schemas.openxmlformats.org/officeDocument/2006/relationships/slideLayout" Target="../slideLayouts/slideLayout449.xml"/><Relationship Id="rId11" Type="http://schemas.openxmlformats.org/officeDocument/2006/relationships/slideLayout" Target="../slideLayouts/slideLayout431.xml"/><Relationship Id="rId10" Type="http://schemas.openxmlformats.org/officeDocument/2006/relationships/slideLayout" Target="../slideLayouts/slideLayout430.xml"/><Relationship Id="rId13" Type="http://schemas.openxmlformats.org/officeDocument/2006/relationships/slideLayout" Target="../slideLayouts/slideLayout433.xml"/><Relationship Id="rId12" Type="http://schemas.openxmlformats.org/officeDocument/2006/relationships/slideLayout" Target="../slideLayouts/slideLayout432.xml"/><Relationship Id="rId15" Type="http://schemas.openxmlformats.org/officeDocument/2006/relationships/slideLayout" Target="../slideLayouts/slideLayout435.xml"/><Relationship Id="rId14" Type="http://schemas.openxmlformats.org/officeDocument/2006/relationships/slideLayout" Target="../slideLayouts/slideLayout434.xml"/><Relationship Id="rId17" Type="http://schemas.openxmlformats.org/officeDocument/2006/relationships/slideLayout" Target="../slideLayouts/slideLayout437.xml"/><Relationship Id="rId16" Type="http://schemas.openxmlformats.org/officeDocument/2006/relationships/slideLayout" Target="../slideLayouts/slideLayout436.xml"/><Relationship Id="rId19" Type="http://schemas.openxmlformats.org/officeDocument/2006/relationships/slideLayout" Target="../slideLayouts/slideLayout439.xml"/><Relationship Id="rId18" Type="http://schemas.openxmlformats.org/officeDocument/2006/relationships/slideLayout" Target="../slideLayouts/slideLayout438.xml"/><Relationship Id="rId1" Type="http://schemas.openxmlformats.org/officeDocument/2006/relationships/slideLayout" Target="../slideLayouts/slideLayout421.xml"/><Relationship Id="rId2" Type="http://schemas.openxmlformats.org/officeDocument/2006/relationships/slideLayout" Target="../slideLayouts/slideLayout422.xml"/><Relationship Id="rId3" Type="http://schemas.openxmlformats.org/officeDocument/2006/relationships/slideLayout" Target="../slideLayouts/slideLayout423.xml"/><Relationship Id="rId4" Type="http://schemas.openxmlformats.org/officeDocument/2006/relationships/slideLayout" Target="../slideLayouts/slideLayout424.xml"/><Relationship Id="rId9" Type="http://schemas.openxmlformats.org/officeDocument/2006/relationships/slideLayout" Target="../slideLayouts/slideLayout429.xml"/><Relationship Id="rId5" Type="http://schemas.openxmlformats.org/officeDocument/2006/relationships/slideLayout" Target="../slideLayouts/slideLayout425.xml"/><Relationship Id="rId6" Type="http://schemas.openxmlformats.org/officeDocument/2006/relationships/slideLayout" Target="../slideLayouts/slideLayout426.xml"/><Relationship Id="rId7" Type="http://schemas.openxmlformats.org/officeDocument/2006/relationships/slideLayout" Target="../slideLayouts/slideLayout427.xml"/><Relationship Id="rId8" Type="http://schemas.openxmlformats.org/officeDocument/2006/relationships/slideLayout" Target="../slideLayouts/slideLayout428.xml"/><Relationship Id="rId51" Type="http://schemas.openxmlformats.org/officeDocument/2006/relationships/slideLayout" Target="../slideLayouts/slideLayout471.xml"/><Relationship Id="rId50" Type="http://schemas.openxmlformats.org/officeDocument/2006/relationships/slideLayout" Target="../slideLayouts/slideLayout470.xml"/><Relationship Id="rId52" Type="http://schemas.openxmlformats.org/officeDocument/2006/relationships/theme" Target="../theme/theme9.xml"/></Relationships>
</file>

<file path=ppt/slideMasters/_rels/slideMaster8.xml.rels><?xml version="1.0" encoding="UTF-8" standalone="yes"?><Relationships xmlns="http://schemas.openxmlformats.org/package/2006/relationships"><Relationship Id="rId40" Type="http://schemas.openxmlformats.org/officeDocument/2006/relationships/slideLayout" Target="../slideLayouts/slideLayout511.xml"/><Relationship Id="rId42" Type="http://schemas.openxmlformats.org/officeDocument/2006/relationships/slideLayout" Target="../slideLayouts/slideLayout513.xml"/><Relationship Id="rId41" Type="http://schemas.openxmlformats.org/officeDocument/2006/relationships/slideLayout" Target="../slideLayouts/slideLayout512.xml"/><Relationship Id="rId44" Type="http://schemas.openxmlformats.org/officeDocument/2006/relationships/slideLayout" Target="../slideLayouts/slideLayout515.xml"/><Relationship Id="rId43" Type="http://schemas.openxmlformats.org/officeDocument/2006/relationships/slideLayout" Target="../slideLayouts/slideLayout514.xml"/><Relationship Id="rId46" Type="http://schemas.openxmlformats.org/officeDocument/2006/relationships/slideLayout" Target="../slideLayouts/slideLayout517.xml"/><Relationship Id="rId45" Type="http://schemas.openxmlformats.org/officeDocument/2006/relationships/slideLayout" Target="../slideLayouts/slideLayout516.xml"/><Relationship Id="rId48" Type="http://schemas.openxmlformats.org/officeDocument/2006/relationships/slideLayout" Target="../slideLayouts/slideLayout519.xml"/><Relationship Id="rId47" Type="http://schemas.openxmlformats.org/officeDocument/2006/relationships/slideLayout" Target="../slideLayouts/slideLayout518.xml"/><Relationship Id="rId49" Type="http://schemas.openxmlformats.org/officeDocument/2006/relationships/slideLayout" Target="../slideLayouts/slideLayout520.xml"/><Relationship Id="rId31" Type="http://schemas.openxmlformats.org/officeDocument/2006/relationships/slideLayout" Target="../slideLayouts/slideLayout502.xml"/><Relationship Id="rId30" Type="http://schemas.openxmlformats.org/officeDocument/2006/relationships/slideLayout" Target="../slideLayouts/slideLayout501.xml"/><Relationship Id="rId33" Type="http://schemas.openxmlformats.org/officeDocument/2006/relationships/slideLayout" Target="../slideLayouts/slideLayout504.xml"/><Relationship Id="rId32" Type="http://schemas.openxmlformats.org/officeDocument/2006/relationships/slideLayout" Target="../slideLayouts/slideLayout503.xml"/><Relationship Id="rId35" Type="http://schemas.openxmlformats.org/officeDocument/2006/relationships/slideLayout" Target="../slideLayouts/slideLayout506.xml"/><Relationship Id="rId34" Type="http://schemas.openxmlformats.org/officeDocument/2006/relationships/slideLayout" Target="../slideLayouts/slideLayout505.xml"/><Relationship Id="rId37" Type="http://schemas.openxmlformats.org/officeDocument/2006/relationships/slideLayout" Target="../slideLayouts/slideLayout508.xml"/><Relationship Id="rId36" Type="http://schemas.openxmlformats.org/officeDocument/2006/relationships/slideLayout" Target="../slideLayouts/slideLayout507.xml"/><Relationship Id="rId39" Type="http://schemas.openxmlformats.org/officeDocument/2006/relationships/slideLayout" Target="../slideLayouts/slideLayout510.xml"/><Relationship Id="rId38" Type="http://schemas.openxmlformats.org/officeDocument/2006/relationships/slideLayout" Target="../slideLayouts/slideLayout509.xml"/><Relationship Id="rId20" Type="http://schemas.openxmlformats.org/officeDocument/2006/relationships/slideLayout" Target="../slideLayouts/slideLayout491.xml"/><Relationship Id="rId22" Type="http://schemas.openxmlformats.org/officeDocument/2006/relationships/slideLayout" Target="../slideLayouts/slideLayout493.xml"/><Relationship Id="rId21" Type="http://schemas.openxmlformats.org/officeDocument/2006/relationships/slideLayout" Target="../slideLayouts/slideLayout492.xml"/><Relationship Id="rId24" Type="http://schemas.openxmlformats.org/officeDocument/2006/relationships/slideLayout" Target="../slideLayouts/slideLayout495.xml"/><Relationship Id="rId23" Type="http://schemas.openxmlformats.org/officeDocument/2006/relationships/slideLayout" Target="../slideLayouts/slideLayout494.xml"/><Relationship Id="rId26" Type="http://schemas.openxmlformats.org/officeDocument/2006/relationships/slideLayout" Target="../slideLayouts/slideLayout497.xml"/><Relationship Id="rId25" Type="http://schemas.openxmlformats.org/officeDocument/2006/relationships/slideLayout" Target="../slideLayouts/slideLayout496.xml"/><Relationship Id="rId28" Type="http://schemas.openxmlformats.org/officeDocument/2006/relationships/slideLayout" Target="../slideLayouts/slideLayout499.xml"/><Relationship Id="rId27" Type="http://schemas.openxmlformats.org/officeDocument/2006/relationships/slideLayout" Target="../slideLayouts/slideLayout498.xml"/><Relationship Id="rId29" Type="http://schemas.openxmlformats.org/officeDocument/2006/relationships/slideLayout" Target="../slideLayouts/slideLayout500.xml"/><Relationship Id="rId11" Type="http://schemas.openxmlformats.org/officeDocument/2006/relationships/slideLayout" Target="../slideLayouts/slideLayout482.xml"/><Relationship Id="rId10" Type="http://schemas.openxmlformats.org/officeDocument/2006/relationships/slideLayout" Target="../slideLayouts/slideLayout481.xml"/><Relationship Id="rId13" Type="http://schemas.openxmlformats.org/officeDocument/2006/relationships/slideLayout" Target="../slideLayouts/slideLayout484.xml"/><Relationship Id="rId12" Type="http://schemas.openxmlformats.org/officeDocument/2006/relationships/slideLayout" Target="../slideLayouts/slideLayout483.xml"/><Relationship Id="rId15" Type="http://schemas.openxmlformats.org/officeDocument/2006/relationships/slideLayout" Target="../slideLayouts/slideLayout486.xml"/><Relationship Id="rId14" Type="http://schemas.openxmlformats.org/officeDocument/2006/relationships/slideLayout" Target="../slideLayouts/slideLayout485.xml"/><Relationship Id="rId17" Type="http://schemas.openxmlformats.org/officeDocument/2006/relationships/slideLayout" Target="../slideLayouts/slideLayout488.xml"/><Relationship Id="rId16" Type="http://schemas.openxmlformats.org/officeDocument/2006/relationships/slideLayout" Target="../slideLayouts/slideLayout487.xml"/><Relationship Id="rId19" Type="http://schemas.openxmlformats.org/officeDocument/2006/relationships/slideLayout" Target="../slideLayouts/slideLayout490.xml"/><Relationship Id="rId18" Type="http://schemas.openxmlformats.org/officeDocument/2006/relationships/slideLayout" Target="../slideLayouts/slideLayout489.xml"/><Relationship Id="rId1" Type="http://schemas.openxmlformats.org/officeDocument/2006/relationships/slideLayout" Target="../slideLayouts/slideLayout472.xml"/><Relationship Id="rId2" Type="http://schemas.openxmlformats.org/officeDocument/2006/relationships/slideLayout" Target="../slideLayouts/slideLayout473.xml"/><Relationship Id="rId3" Type="http://schemas.openxmlformats.org/officeDocument/2006/relationships/slideLayout" Target="../slideLayouts/slideLayout474.xml"/><Relationship Id="rId4" Type="http://schemas.openxmlformats.org/officeDocument/2006/relationships/slideLayout" Target="../slideLayouts/slideLayout475.xml"/><Relationship Id="rId9" Type="http://schemas.openxmlformats.org/officeDocument/2006/relationships/slideLayout" Target="../slideLayouts/slideLayout480.xml"/><Relationship Id="rId5" Type="http://schemas.openxmlformats.org/officeDocument/2006/relationships/slideLayout" Target="../slideLayouts/slideLayout476.xml"/><Relationship Id="rId6" Type="http://schemas.openxmlformats.org/officeDocument/2006/relationships/slideLayout" Target="../slideLayouts/slideLayout477.xml"/><Relationship Id="rId7" Type="http://schemas.openxmlformats.org/officeDocument/2006/relationships/slideLayout" Target="../slideLayouts/slideLayout478.xml"/><Relationship Id="rId8" Type="http://schemas.openxmlformats.org/officeDocument/2006/relationships/slideLayout" Target="../slideLayouts/slideLayout479.xml"/><Relationship Id="rId71" Type="http://schemas.openxmlformats.org/officeDocument/2006/relationships/theme" Target="../theme/theme3.xml"/><Relationship Id="rId70" Type="http://schemas.openxmlformats.org/officeDocument/2006/relationships/slideLayout" Target="../slideLayouts/slideLayout541.xml"/><Relationship Id="rId62" Type="http://schemas.openxmlformats.org/officeDocument/2006/relationships/slideLayout" Target="../slideLayouts/slideLayout533.xml"/><Relationship Id="rId61" Type="http://schemas.openxmlformats.org/officeDocument/2006/relationships/slideLayout" Target="../slideLayouts/slideLayout532.xml"/><Relationship Id="rId64" Type="http://schemas.openxmlformats.org/officeDocument/2006/relationships/slideLayout" Target="../slideLayouts/slideLayout535.xml"/><Relationship Id="rId63" Type="http://schemas.openxmlformats.org/officeDocument/2006/relationships/slideLayout" Target="../slideLayouts/slideLayout534.xml"/><Relationship Id="rId66" Type="http://schemas.openxmlformats.org/officeDocument/2006/relationships/slideLayout" Target="../slideLayouts/slideLayout537.xml"/><Relationship Id="rId65" Type="http://schemas.openxmlformats.org/officeDocument/2006/relationships/slideLayout" Target="../slideLayouts/slideLayout536.xml"/><Relationship Id="rId68" Type="http://schemas.openxmlformats.org/officeDocument/2006/relationships/slideLayout" Target="../slideLayouts/slideLayout539.xml"/><Relationship Id="rId67" Type="http://schemas.openxmlformats.org/officeDocument/2006/relationships/slideLayout" Target="../slideLayouts/slideLayout538.xml"/><Relationship Id="rId60" Type="http://schemas.openxmlformats.org/officeDocument/2006/relationships/slideLayout" Target="../slideLayouts/slideLayout531.xml"/><Relationship Id="rId69" Type="http://schemas.openxmlformats.org/officeDocument/2006/relationships/slideLayout" Target="../slideLayouts/slideLayout540.xml"/><Relationship Id="rId51" Type="http://schemas.openxmlformats.org/officeDocument/2006/relationships/slideLayout" Target="../slideLayouts/slideLayout522.xml"/><Relationship Id="rId50" Type="http://schemas.openxmlformats.org/officeDocument/2006/relationships/slideLayout" Target="../slideLayouts/slideLayout521.xml"/><Relationship Id="rId53" Type="http://schemas.openxmlformats.org/officeDocument/2006/relationships/slideLayout" Target="../slideLayouts/slideLayout524.xml"/><Relationship Id="rId52" Type="http://schemas.openxmlformats.org/officeDocument/2006/relationships/slideLayout" Target="../slideLayouts/slideLayout523.xml"/><Relationship Id="rId55" Type="http://schemas.openxmlformats.org/officeDocument/2006/relationships/slideLayout" Target="../slideLayouts/slideLayout526.xml"/><Relationship Id="rId54" Type="http://schemas.openxmlformats.org/officeDocument/2006/relationships/slideLayout" Target="../slideLayouts/slideLayout525.xml"/><Relationship Id="rId57" Type="http://schemas.openxmlformats.org/officeDocument/2006/relationships/slideLayout" Target="../slideLayouts/slideLayout528.xml"/><Relationship Id="rId56" Type="http://schemas.openxmlformats.org/officeDocument/2006/relationships/slideLayout" Target="../slideLayouts/slideLayout527.xml"/><Relationship Id="rId59" Type="http://schemas.openxmlformats.org/officeDocument/2006/relationships/slideLayout" Target="../slideLayouts/slideLayout530.xml"/><Relationship Id="rId58" Type="http://schemas.openxmlformats.org/officeDocument/2006/relationships/slideLayout" Target="../slideLayouts/slideLayout529.xml"/></Relationships>
</file>

<file path=ppt/slideMasters/_rels/slideMaster9.xml.rels><?xml version="1.0" encoding="UTF-8" standalone="yes"?><Relationships xmlns="http://schemas.openxmlformats.org/package/2006/relationships"><Relationship Id="rId40" Type="http://schemas.openxmlformats.org/officeDocument/2006/relationships/slideLayout" Target="../slideLayouts/slideLayout581.xml"/><Relationship Id="rId42" Type="http://schemas.openxmlformats.org/officeDocument/2006/relationships/slideLayout" Target="../slideLayouts/slideLayout583.xml"/><Relationship Id="rId41" Type="http://schemas.openxmlformats.org/officeDocument/2006/relationships/slideLayout" Target="../slideLayouts/slideLayout582.xml"/><Relationship Id="rId44" Type="http://schemas.openxmlformats.org/officeDocument/2006/relationships/slideLayout" Target="../slideLayouts/slideLayout585.xml"/><Relationship Id="rId43" Type="http://schemas.openxmlformats.org/officeDocument/2006/relationships/slideLayout" Target="../slideLayouts/slideLayout584.xml"/><Relationship Id="rId46" Type="http://schemas.openxmlformats.org/officeDocument/2006/relationships/theme" Target="../theme/theme5.xml"/><Relationship Id="rId45" Type="http://schemas.openxmlformats.org/officeDocument/2006/relationships/slideLayout" Target="../slideLayouts/slideLayout586.xml"/><Relationship Id="rId31" Type="http://schemas.openxmlformats.org/officeDocument/2006/relationships/slideLayout" Target="../slideLayouts/slideLayout572.xml"/><Relationship Id="rId30" Type="http://schemas.openxmlformats.org/officeDocument/2006/relationships/slideLayout" Target="../slideLayouts/slideLayout571.xml"/><Relationship Id="rId33" Type="http://schemas.openxmlformats.org/officeDocument/2006/relationships/slideLayout" Target="../slideLayouts/slideLayout574.xml"/><Relationship Id="rId32" Type="http://schemas.openxmlformats.org/officeDocument/2006/relationships/slideLayout" Target="../slideLayouts/slideLayout573.xml"/><Relationship Id="rId35" Type="http://schemas.openxmlformats.org/officeDocument/2006/relationships/slideLayout" Target="../slideLayouts/slideLayout576.xml"/><Relationship Id="rId34" Type="http://schemas.openxmlformats.org/officeDocument/2006/relationships/slideLayout" Target="../slideLayouts/slideLayout575.xml"/><Relationship Id="rId37" Type="http://schemas.openxmlformats.org/officeDocument/2006/relationships/slideLayout" Target="../slideLayouts/slideLayout578.xml"/><Relationship Id="rId36" Type="http://schemas.openxmlformats.org/officeDocument/2006/relationships/slideLayout" Target="../slideLayouts/slideLayout577.xml"/><Relationship Id="rId39" Type="http://schemas.openxmlformats.org/officeDocument/2006/relationships/slideLayout" Target="../slideLayouts/slideLayout580.xml"/><Relationship Id="rId38" Type="http://schemas.openxmlformats.org/officeDocument/2006/relationships/slideLayout" Target="../slideLayouts/slideLayout579.xml"/><Relationship Id="rId20" Type="http://schemas.openxmlformats.org/officeDocument/2006/relationships/slideLayout" Target="../slideLayouts/slideLayout561.xml"/><Relationship Id="rId22" Type="http://schemas.openxmlformats.org/officeDocument/2006/relationships/slideLayout" Target="../slideLayouts/slideLayout563.xml"/><Relationship Id="rId21" Type="http://schemas.openxmlformats.org/officeDocument/2006/relationships/slideLayout" Target="../slideLayouts/slideLayout562.xml"/><Relationship Id="rId24" Type="http://schemas.openxmlformats.org/officeDocument/2006/relationships/slideLayout" Target="../slideLayouts/slideLayout565.xml"/><Relationship Id="rId23" Type="http://schemas.openxmlformats.org/officeDocument/2006/relationships/slideLayout" Target="../slideLayouts/slideLayout564.xml"/><Relationship Id="rId26" Type="http://schemas.openxmlformats.org/officeDocument/2006/relationships/slideLayout" Target="../slideLayouts/slideLayout567.xml"/><Relationship Id="rId25" Type="http://schemas.openxmlformats.org/officeDocument/2006/relationships/slideLayout" Target="../slideLayouts/slideLayout566.xml"/><Relationship Id="rId28" Type="http://schemas.openxmlformats.org/officeDocument/2006/relationships/slideLayout" Target="../slideLayouts/slideLayout569.xml"/><Relationship Id="rId27" Type="http://schemas.openxmlformats.org/officeDocument/2006/relationships/slideLayout" Target="../slideLayouts/slideLayout568.xml"/><Relationship Id="rId29" Type="http://schemas.openxmlformats.org/officeDocument/2006/relationships/slideLayout" Target="../slideLayouts/slideLayout570.xml"/><Relationship Id="rId11" Type="http://schemas.openxmlformats.org/officeDocument/2006/relationships/slideLayout" Target="../slideLayouts/slideLayout552.xml"/><Relationship Id="rId10" Type="http://schemas.openxmlformats.org/officeDocument/2006/relationships/slideLayout" Target="../slideLayouts/slideLayout551.xml"/><Relationship Id="rId13" Type="http://schemas.openxmlformats.org/officeDocument/2006/relationships/slideLayout" Target="../slideLayouts/slideLayout554.xml"/><Relationship Id="rId12" Type="http://schemas.openxmlformats.org/officeDocument/2006/relationships/slideLayout" Target="../slideLayouts/slideLayout553.xml"/><Relationship Id="rId15" Type="http://schemas.openxmlformats.org/officeDocument/2006/relationships/slideLayout" Target="../slideLayouts/slideLayout556.xml"/><Relationship Id="rId14" Type="http://schemas.openxmlformats.org/officeDocument/2006/relationships/slideLayout" Target="../slideLayouts/slideLayout555.xml"/><Relationship Id="rId17" Type="http://schemas.openxmlformats.org/officeDocument/2006/relationships/slideLayout" Target="../slideLayouts/slideLayout558.xml"/><Relationship Id="rId16" Type="http://schemas.openxmlformats.org/officeDocument/2006/relationships/slideLayout" Target="../slideLayouts/slideLayout557.xml"/><Relationship Id="rId19" Type="http://schemas.openxmlformats.org/officeDocument/2006/relationships/slideLayout" Target="../slideLayouts/slideLayout560.xml"/><Relationship Id="rId18" Type="http://schemas.openxmlformats.org/officeDocument/2006/relationships/slideLayout" Target="../slideLayouts/slideLayout559.xml"/><Relationship Id="rId1" Type="http://schemas.openxmlformats.org/officeDocument/2006/relationships/slideLayout" Target="../slideLayouts/slideLayout542.xml"/><Relationship Id="rId2" Type="http://schemas.openxmlformats.org/officeDocument/2006/relationships/slideLayout" Target="../slideLayouts/slideLayout543.xml"/><Relationship Id="rId3" Type="http://schemas.openxmlformats.org/officeDocument/2006/relationships/slideLayout" Target="../slideLayouts/slideLayout544.xml"/><Relationship Id="rId4" Type="http://schemas.openxmlformats.org/officeDocument/2006/relationships/slideLayout" Target="../slideLayouts/slideLayout545.xml"/><Relationship Id="rId9" Type="http://schemas.openxmlformats.org/officeDocument/2006/relationships/slideLayout" Target="../slideLayouts/slideLayout550.xml"/><Relationship Id="rId5" Type="http://schemas.openxmlformats.org/officeDocument/2006/relationships/slideLayout" Target="../slideLayouts/slideLayout546.xml"/><Relationship Id="rId6" Type="http://schemas.openxmlformats.org/officeDocument/2006/relationships/slideLayout" Target="../slideLayouts/slideLayout547.xml"/><Relationship Id="rId7" Type="http://schemas.openxmlformats.org/officeDocument/2006/relationships/slideLayout" Target="../slideLayouts/slideLayout548.xml"/><Relationship Id="rId8" Type="http://schemas.openxmlformats.org/officeDocument/2006/relationships/slideLayout" Target="../slideLayouts/slideLayout54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62" name="Google Shape;62;p14"/>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7500" lvl="0" marL="457200" rtl="0">
              <a:lnSpc>
                <a:spcPct val="140000"/>
              </a:lnSpc>
              <a:spcBef>
                <a:spcPts val="0"/>
              </a:spcBef>
              <a:spcAft>
                <a:spcPts val="0"/>
              </a:spcAft>
              <a:buClr>
                <a:schemeClr val="accent1"/>
              </a:buClr>
              <a:buSzPts val="1400"/>
              <a:buFont typeface="Red Hat Display"/>
              <a:buChar char="▸"/>
              <a:defRPr sz="1400">
                <a:latin typeface="Red Hat Display"/>
                <a:ea typeface="Red Hat Display"/>
                <a:cs typeface="Red Hat Display"/>
                <a:sym typeface="Red Hat Display"/>
              </a:defRPr>
            </a:lvl1pPr>
            <a:lvl2pPr indent="-317500" lvl="1" marL="914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2pPr>
            <a:lvl3pPr indent="-317500" lvl="2" marL="1371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3pPr>
            <a:lvl4pPr indent="-317500" lvl="3" marL="18288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4pPr>
            <a:lvl5pPr indent="-317500" lvl="4" marL="22860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5pPr>
            <a:lvl6pPr indent="-317500" lvl="5" marL="27432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6pPr>
            <a:lvl7pPr indent="-317500" lvl="6" marL="3200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7pPr>
            <a:lvl8pPr indent="-317500" lvl="7" marL="3657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8pPr>
            <a:lvl9pPr indent="-317500" lvl="8" marL="4114800" rtl="0">
              <a:lnSpc>
                <a:spcPct val="140000"/>
              </a:lnSpc>
              <a:spcBef>
                <a:spcPts val="400"/>
              </a:spcBef>
              <a:spcAft>
                <a:spcPts val="400"/>
              </a:spcAft>
              <a:buSzPts val="1400"/>
              <a:buFont typeface="Red Hat Display"/>
              <a:buChar char="･"/>
              <a:defRPr sz="1400">
                <a:latin typeface="Red Hat Display"/>
                <a:ea typeface="Red Hat Display"/>
                <a:cs typeface="Red Hat Display"/>
                <a:sym typeface="Red Hat Display"/>
              </a:defRPr>
            </a:lvl9pPr>
          </a:lstStyle>
          <a:p/>
        </p:txBody>
      </p:sp>
      <p:sp>
        <p:nvSpPr>
          <p:cNvPr id="63" name="Google Shape;63;p14"/>
          <p:cNvSpPr txBox="1"/>
          <p:nvPr/>
        </p:nvSpPr>
        <p:spPr>
          <a:xfrm>
            <a:off x="7301445" y="4734920"/>
            <a:ext cx="732300" cy="171000"/>
          </a:xfrm>
          <a:prstGeom prst="rect">
            <a:avLst/>
          </a:prstGeom>
          <a:noFill/>
          <a:ln>
            <a:noFill/>
          </a:ln>
        </p:spPr>
        <p:txBody>
          <a:bodyPr anchorCtr="0" anchor="ctr" bIns="91400" lIns="91400" spcFirstLastPara="1" rIns="91400" wrap="square" tIns="91400">
            <a:noAutofit/>
          </a:bodyPr>
          <a:lstStyle/>
          <a:p>
            <a:pPr indent="0" lvl="0" marL="0" rtl="0" algn="r">
              <a:spcBef>
                <a:spcPts val="0"/>
              </a:spcBef>
              <a:spcAft>
                <a:spcPts val="0"/>
              </a:spcAft>
              <a:buNone/>
            </a:pPr>
            <a:r>
              <a:rPr lang="en" sz="500">
                <a:solidFill>
                  <a:srgbClr val="4D4D4F"/>
                </a:solidFill>
                <a:latin typeface="Overpass"/>
                <a:ea typeface="Overpass"/>
                <a:cs typeface="Overpass"/>
                <a:sym typeface="Overpass"/>
              </a:rPr>
              <a:t>F26173-201211</a:t>
            </a:r>
            <a:endParaRPr sz="500">
              <a:solidFill>
                <a:srgbClr val="4D4D4F"/>
              </a:solidFill>
              <a:latin typeface="Overpass"/>
              <a:ea typeface="Overpass"/>
              <a:cs typeface="Overpass"/>
              <a:sym typeface="Overpass"/>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01" name="Shape 801"/>
        <p:cNvGrpSpPr/>
        <p:nvPr/>
      </p:nvGrpSpPr>
      <p:grpSpPr>
        <a:xfrm>
          <a:off x="0" y="0"/>
          <a:ext cx="0" cy="0"/>
          <a:chOff x="0" y="0"/>
          <a:chExt cx="0" cy="0"/>
        </a:xfrm>
      </p:grpSpPr>
      <p:sp>
        <p:nvSpPr>
          <p:cNvPr id="802" name="Google Shape;802;p6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03" name="Google Shape;803;p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sz="1400">
                <a:solidFill>
                  <a:schemeClr val="dk2"/>
                </a:solidFill>
              </a:defRPr>
            </a:lvl2pPr>
            <a:lvl3pPr indent="-317500" lvl="2" marL="1371600" rtl="0">
              <a:lnSpc>
                <a:spcPct val="115000"/>
              </a:lnSpc>
              <a:spcBef>
                <a:spcPts val="0"/>
              </a:spcBef>
              <a:spcAft>
                <a:spcPts val="0"/>
              </a:spcAft>
              <a:buClr>
                <a:schemeClr val="dk2"/>
              </a:buClr>
              <a:buSzPts val="1400"/>
              <a:buChar char="■"/>
              <a:defRPr sz="1400">
                <a:solidFill>
                  <a:schemeClr val="dk2"/>
                </a:solidFill>
              </a:defRPr>
            </a:lvl3pPr>
            <a:lvl4pPr indent="-317500" lvl="3" marL="1828800" rtl="0">
              <a:lnSpc>
                <a:spcPct val="115000"/>
              </a:lnSpc>
              <a:spcBef>
                <a:spcPts val="0"/>
              </a:spcBef>
              <a:spcAft>
                <a:spcPts val="0"/>
              </a:spcAft>
              <a:buClr>
                <a:schemeClr val="dk2"/>
              </a:buClr>
              <a:buSzPts val="1400"/>
              <a:buChar char="●"/>
              <a:defRPr sz="1400">
                <a:solidFill>
                  <a:schemeClr val="dk2"/>
                </a:solidFill>
              </a:defRPr>
            </a:lvl4pPr>
            <a:lvl5pPr indent="-317500" lvl="4" marL="2286000" rtl="0">
              <a:lnSpc>
                <a:spcPct val="115000"/>
              </a:lnSpc>
              <a:spcBef>
                <a:spcPts val="0"/>
              </a:spcBef>
              <a:spcAft>
                <a:spcPts val="0"/>
              </a:spcAft>
              <a:buClr>
                <a:schemeClr val="dk2"/>
              </a:buClr>
              <a:buSzPts val="1400"/>
              <a:buChar char="○"/>
              <a:defRPr sz="1400">
                <a:solidFill>
                  <a:schemeClr val="dk2"/>
                </a:solidFill>
              </a:defRPr>
            </a:lvl5pPr>
            <a:lvl6pPr indent="-317500" lvl="5" marL="2743200" rtl="0">
              <a:lnSpc>
                <a:spcPct val="115000"/>
              </a:lnSpc>
              <a:spcBef>
                <a:spcPts val="0"/>
              </a:spcBef>
              <a:spcAft>
                <a:spcPts val="0"/>
              </a:spcAft>
              <a:buClr>
                <a:schemeClr val="dk2"/>
              </a:buClr>
              <a:buSzPts val="1400"/>
              <a:buChar char="■"/>
              <a:defRPr sz="1400">
                <a:solidFill>
                  <a:schemeClr val="dk2"/>
                </a:solidFill>
              </a:defRPr>
            </a:lvl6pPr>
            <a:lvl7pPr indent="-317500" lvl="6" marL="3200400" rtl="0">
              <a:lnSpc>
                <a:spcPct val="115000"/>
              </a:lnSpc>
              <a:spcBef>
                <a:spcPts val="0"/>
              </a:spcBef>
              <a:spcAft>
                <a:spcPts val="0"/>
              </a:spcAft>
              <a:buClr>
                <a:schemeClr val="dk2"/>
              </a:buClr>
              <a:buSzPts val="1400"/>
              <a:buChar char="●"/>
              <a:defRPr sz="1400">
                <a:solidFill>
                  <a:schemeClr val="dk2"/>
                </a:solidFill>
              </a:defRPr>
            </a:lvl7pPr>
            <a:lvl8pPr indent="-317500" lvl="7" marL="3657600" rtl="0">
              <a:lnSpc>
                <a:spcPct val="115000"/>
              </a:lnSpc>
              <a:spcBef>
                <a:spcPts val="0"/>
              </a:spcBef>
              <a:spcAft>
                <a:spcPts val="0"/>
              </a:spcAft>
              <a:buClr>
                <a:schemeClr val="dk2"/>
              </a:buClr>
              <a:buSzPts val="1400"/>
              <a:buChar char="○"/>
              <a:defRPr sz="1400">
                <a:solidFill>
                  <a:schemeClr val="dk2"/>
                </a:solidFill>
              </a:defRPr>
            </a:lvl8pPr>
            <a:lvl9pPr indent="-317500" lvl="8" marL="4114800" rtl="0">
              <a:lnSpc>
                <a:spcPct val="115000"/>
              </a:lnSpc>
              <a:spcBef>
                <a:spcPts val="0"/>
              </a:spcBef>
              <a:spcAft>
                <a:spcPts val="0"/>
              </a:spcAft>
              <a:buClr>
                <a:schemeClr val="dk2"/>
              </a:buClr>
              <a:buSzPts val="1400"/>
              <a:buChar char="■"/>
              <a:defRPr sz="1400">
                <a:solidFill>
                  <a:schemeClr val="dk2"/>
                </a:solidFill>
              </a:defRPr>
            </a:lvl9pPr>
          </a:lstStyle>
          <a:p/>
        </p:txBody>
      </p:sp>
      <p:sp>
        <p:nvSpPr>
          <p:cNvPr id="804" name="Google Shape;804;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87" name="Shape 887"/>
        <p:cNvGrpSpPr/>
        <p:nvPr/>
      </p:nvGrpSpPr>
      <p:grpSpPr>
        <a:xfrm>
          <a:off x="0" y="0"/>
          <a:ext cx="0" cy="0"/>
          <a:chOff x="0" y="0"/>
          <a:chExt cx="0" cy="0"/>
        </a:xfrm>
      </p:grpSpPr>
      <p:sp>
        <p:nvSpPr>
          <p:cNvPr id="888" name="Google Shape;888;p7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89" name="Google Shape;889;p7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90" name="Google Shape;890;p7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150" name="Shape 1150"/>
        <p:cNvGrpSpPr/>
        <p:nvPr/>
      </p:nvGrpSpPr>
      <p:grpSpPr>
        <a:xfrm>
          <a:off x="0" y="0"/>
          <a:ext cx="0" cy="0"/>
          <a:chOff x="0" y="0"/>
          <a:chExt cx="0" cy="0"/>
        </a:xfrm>
      </p:grpSpPr>
      <p:sp>
        <p:nvSpPr>
          <p:cNvPr id="1151" name="Google Shape;1151;p111"/>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1152" name="Google Shape;1152;p111"/>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04800" lvl="0" marL="457200" rtl="0">
              <a:lnSpc>
                <a:spcPct val="140000"/>
              </a:lnSpc>
              <a:spcBef>
                <a:spcPts val="0"/>
              </a:spcBef>
              <a:spcAft>
                <a:spcPts val="0"/>
              </a:spcAft>
              <a:buClr>
                <a:schemeClr val="accent1"/>
              </a:buClr>
              <a:buSzPts val="1200"/>
              <a:buFont typeface="Red Hat Text"/>
              <a:buChar char="▸"/>
              <a:defRPr sz="1200">
                <a:latin typeface="Red Hat Text"/>
                <a:ea typeface="Red Hat Text"/>
                <a:cs typeface="Red Hat Text"/>
                <a:sym typeface="Red Hat Text"/>
              </a:defRPr>
            </a:lvl1pPr>
            <a:lvl2pPr indent="-298450" lvl="1" marL="914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2pPr>
            <a:lvl3pPr indent="-298450" lvl="2" marL="1371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3pPr>
            <a:lvl4pPr indent="-298450" lvl="3" marL="18288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4pPr>
            <a:lvl5pPr indent="-298450" lvl="4" marL="22860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5pPr>
            <a:lvl6pPr indent="-298450" lvl="5" marL="27432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6pPr>
            <a:lvl7pPr indent="-298450" lvl="6" marL="3200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7pPr>
            <a:lvl8pPr indent="-298450" lvl="7" marL="3657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8pPr>
            <a:lvl9pPr indent="-298450" lvl="8" marL="4114800" rtl="0">
              <a:lnSpc>
                <a:spcPct val="140000"/>
              </a:lnSpc>
              <a:spcBef>
                <a:spcPts val="400"/>
              </a:spcBef>
              <a:spcAft>
                <a:spcPts val="400"/>
              </a:spcAft>
              <a:buSzPts val="1100"/>
              <a:buFont typeface="Red Hat Text"/>
              <a:buChar char="･"/>
              <a:defRPr sz="1100">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 id="2147483765" r:id="rId12"/>
    <p:sldLayoutId id="2147483766" r:id="rId13"/>
    <p:sldLayoutId id="2147483767" r:id="rId14"/>
    <p:sldLayoutId id="2147483768" r:id="rId15"/>
    <p:sldLayoutId id="2147483769" r:id="rId16"/>
    <p:sldLayoutId id="2147483770" r:id="rId17"/>
    <p:sldLayoutId id="2147483771" r:id="rId18"/>
    <p:sldLayoutId id="2147483772" r:id="rId19"/>
    <p:sldLayoutId id="2147483773" r:id="rId20"/>
    <p:sldLayoutId id="2147483774" r:id="rId21"/>
    <p:sldLayoutId id="2147483775" r:id="rId22"/>
    <p:sldLayoutId id="2147483776" r:id="rId23"/>
    <p:sldLayoutId id="2147483777" r:id="rId24"/>
    <p:sldLayoutId id="2147483778" r:id="rId25"/>
    <p:sldLayoutId id="2147483779" r:id="rId26"/>
    <p:sldLayoutId id="2147483780" r:id="rId27"/>
    <p:sldLayoutId id="2147483781" r:id="rId28"/>
    <p:sldLayoutId id="2147483782" r:id="rId29"/>
    <p:sldLayoutId id="2147483783" r:id="rId30"/>
    <p:sldLayoutId id="2147483784" r:id="rId31"/>
    <p:sldLayoutId id="2147483785" r:id="rId32"/>
    <p:sldLayoutId id="2147483786" r:id="rId33"/>
    <p:sldLayoutId id="2147483787" r:id="rId34"/>
    <p:sldLayoutId id="2147483788" r:id="rId35"/>
    <p:sldLayoutId id="2147483789" r:id="rId36"/>
    <p:sldLayoutId id="2147483790" r:id="rId37"/>
    <p:sldLayoutId id="2147483791" r:id="rId38"/>
    <p:sldLayoutId id="2147483792" r:id="rId39"/>
    <p:sldLayoutId id="2147483793" r:id="rId40"/>
    <p:sldLayoutId id="2147483794" r:id="rId41"/>
    <p:sldLayoutId id="2147483795" r:id="rId42"/>
    <p:sldLayoutId id="2147483796" r:id="rId43"/>
    <p:sldLayoutId id="2147483797" r:id="rId44"/>
    <p:sldLayoutId id="2147483798" r:id="rId45"/>
    <p:sldLayoutId id="2147483799" r:id="rId46"/>
    <p:sldLayoutId id="2147483800" r:id="rId47"/>
    <p:sldLayoutId id="2147483801" r:id="rId48"/>
    <p:sldLayoutId id="2147483802" r:id="rId49"/>
    <p:sldLayoutId id="2147483803" r:id="rId50"/>
    <p:sldLayoutId id="2147483804" r:id="rId51"/>
    <p:sldLayoutId id="2147483805" r:id="rId52"/>
    <p:sldLayoutId id="2147483806" r:id="rId53"/>
    <p:sldLayoutId id="2147483807" r:id="rId54"/>
    <p:sldLayoutId id="2147483808" r:id="rId55"/>
    <p:sldLayoutId id="2147483809" r:id="rId56"/>
    <p:sldLayoutId id="2147483810" r:id="rId57"/>
    <p:sldLayoutId id="2147483811" r:id="rId58"/>
    <p:sldLayoutId id="2147483812" r:id="rId59"/>
    <p:sldLayoutId id="2147483813" r:id="rId60"/>
    <p:sldLayoutId id="2147483814" r:id="rId61"/>
    <p:sldLayoutId id="2147483815" r:id="rId62"/>
    <p:sldLayoutId id="2147483816" r:id="rId63"/>
    <p:sldLayoutId id="2147483817" r:id="rId64"/>
    <p:sldLayoutId id="2147483818" r:id="rId65"/>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9" name="Shape 1869"/>
        <p:cNvGrpSpPr/>
        <p:nvPr/>
      </p:nvGrpSpPr>
      <p:grpSpPr>
        <a:xfrm>
          <a:off x="0" y="0"/>
          <a:ext cx="0" cy="0"/>
          <a:chOff x="0" y="0"/>
          <a:chExt cx="0" cy="0"/>
        </a:xfrm>
      </p:grpSpPr>
      <p:sp>
        <p:nvSpPr>
          <p:cNvPr id="1870" name="Google Shape;1870;p177"/>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1871" name="Google Shape;1871;p177"/>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04800" lvl="0" marL="457200" rtl="0">
              <a:lnSpc>
                <a:spcPct val="140000"/>
              </a:lnSpc>
              <a:spcBef>
                <a:spcPts val="0"/>
              </a:spcBef>
              <a:spcAft>
                <a:spcPts val="0"/>
              </a:spcAft>
              <a:buClr>
                <a:schemeClr val="accent1"/>
              </a:buClr>
              <a:buSzPts val="1200"/>
              <a:buFont typeface="Red Hat Text"/>
              <a:buChar char="▸"/>
              <a:defRPr sz="1200">
                <a:latin typeface="Red Hat Text"/>
                <a:ea typeface="Red Hat Text"/>
                <a:cs typeface="Red Hat Text"/>
                <a:sym typeface="Red Hat Text"/>
              </a:defRPr>
            </a:lvl1pPr>
            <a:lvl2pPr indent="-298450" lvl="1" marL="914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2pPr>
            <a:lvl3pPr indent="-298450" lvl="2" marL="1371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3pPr>
            <a:lvl4pPr indent="-298450" lvl="3" marL="18288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4pPr>
            <a:lvl5pPr indent="-298450" lvl="4" marL="22860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5pPr>
            <a:lvl6pPr indent="-298450" lvl="5" marL="27432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6pPr>
            <a:lvl7pPr indent="-298450" lvl="6" marL="3200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7pPr>
            <a:lvl8pPr indent="-298450" lvl="7" marL="3657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8pPr>
            <a:lvl9pPr indent="-298450" lvl="8" marL="4114800" rtl="0">
              <a:lnSpc>
                <a:spcPct val="140000"/>
              </a:lnSpc>
              <a:spcBef>
                <a:spcPts val="400"/>
              </a:spcBef>
              <a:spcAft>
                <a:spcPts val="400"/>
              </a:spcAft>
              <a:buSzPts val="1100"/>
              <a:buFont typeface="Red Hat Text"/>
              <a:buChar char="･"/>
              <a:defRPr sz="1100">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 id="2147483835" r:id="rId17"/>
    <p:sldLayoutId id="2147483836" r:id="rId18"/>
    <p:sldLayoutId id="2147483837" r:id="rId19"/>
    <p:sldLayoutId id="2147483838" r:id="rId20"/>
    <p:sldLayoutId id="2147483839" r:id="rId21"/>
    <p:sldLayoutId id="2147483840" r:id="rId22"/>
    <p:sldLayoutId id="2147483841" r:id="rId23"/>
    <p:sldLayoutId id="2147483842" r:id="rId24"/>
    <p:sldLayoutId id="2147483843" r:id="rId25"/>
    <p:sldLayoutId id="2147483844" r:id="rId26"/>
    <p:sldLayoutId id="2147483845" r:id="rId27"/>
    <p:sldLayoutId id="2147483846" r:id="rId28"/>
    <p:sldLayoutId id="2147483847" r:id="rId29"/>
    <p:sldLayoutId id="2147483848" r:id="rId30"/>
    <p:sldLayoutId id="2147483849" r:id="rId31"/>
    <p:sldLayoutId id="2147483850" r:id="rId32"/>
    <p:sldLayoutId id="2147483851" r:id="rId33"/>
    <p:sldLayoutId id="2147483852" r:id="rId34"/>
    <p:sldLayoutId id="2147483853" r:id="rId35"/>
    <p:sldLayoutId id="2147483854" r:id="rId36"/>
    <p:sldLayoutId id="2147483855" r:id="rId37"/>
    <p:sldLayoutId id="2147483856" r:id="rId38"/>
    <p:sldLayoutId id="2147483857" r:id="rId39"/>
    <p:sldLayoutId id="2147483858" r:id="rId40"/>
    <p:sldLayoutId id="2147483859" r:id="rId41"/>
    <p:sldLayoutId id="2147483860" r:id="rId42"/>
    <p:sldLayoutId id="2147483861" r:id="rId43"/>
    <p:sldLayoutId id="2147483862" r:id="rId44"/>
    <p:sldLayoutId id="2147483863" r:id="rId45"/>
    <p:sldLayoutId id="2147483864" r:id="rId46"/>
    <p:sldLayoutId id="2147483865" r:id="rId47"/>
    <p:sldLayoutId id="2147483866" r:id="rId48"/>
    <p:sldLayoutId id="2147483867" r:id="rId49"/>
    <p:sldLayoutId id="2147483868" r:id="rId50"/>
    <p:sldLayoutId id="2147483869" r:id="rId51"/>
    <p:sldLayoutId id="2147483870" r:id="rId52"/>
    <p:sldLayoutId id="2147483871" r:id="rId53"/>
    <p:sldLayoutId id="2147483872" r:id="rId54"/>
    <p:sldLayoutId id="2147483873" r:id="rId55"/>
    <p:sldLayoutId id="2147483874" r:id="rId56"/>
    <p:sldLayoutId id="2147483875" r:id="rId57"/>
    <p:sldLayoutId id="2147483876" r:id="rId58"/>
    <p:sldLayoutId id="2147483877" r:id="rId59"/>
    <p:sldLayoutId id="2147483878" r:id="rId60"/>
    <p:sldLayoutId id="2147483879" r:id="rId61"/>
    <p:sldLayoutId id="2147483880" r:id="rId62"/>
    <p:sldLayoutId id="2147483881" r:id="rId63"/>
    <p:sldLayoutId id="2147483882" r:id="rId64"/>
    <p:sldLayoutId id="2147483883" r:id="rId65"/>
    <p:sldLayoutId id="2147483884" r:id="rId66"/>
    <p:sldLayoutId id="2147483885" r:id="rId67"/>
    <p:sldLayoutId id="2147483886" r:id="rId68"/>
    <p:sldLayoutId id="2147483887" r:id="rId69"/>
    <p:sldLayoutId id="2147483888" r:id="rId70"/>
    <p:sldLayoutId id="2147483889" r:id="rId71"/>
    <p:sldLayoutId id="2147483890" r:id="rId72"/>
    <p:sldLayoutId id="2147483891" r:id="rId73"/>
    <p:sldLayoutId id="2147483892" r:id="rId74"/>
    <p:sldLayoutId id="2147483893" r:id="rId75"/>
    <p:sldLayoutId id="2147483894" r:id="rId76"/>
    <p:sldLayoutId id="2147483895" r:id="rId77"/>
    <p:sldLayoutId id="2147483896" r:id="rId78"/>
    <p:sldLayoutId id="2147483897" r:id="rId79"/>
    <p:sldLayoutId id="2147483898" r:id="rId80"/>
    <p:sldLayoutId id="2147483899" r:id="rId81"/>
    <p:sldLayoutId id="2147483900" r:id="rId82"/>
    <p:sldLayoutId id="2147483901" r:id="rId83"/>
    <p:sldLayoutId id="2147483902" r:id="rId84"/>
    <p:sldLayoutId id="2147483903" r:id="rId85"/>
    <p:sldLayoutId id="2147483904" r:id="rId86"/>
    <p:sldLayoutId id="2147483905" r:id="rId87"/>
    <p:sldLayoutId id="2147483906" r:id="rId88"/>
    <p:sldLayoutId id="2147483907" r:id="rId89"/>
    <p:sldLayoutId id="2147483908" r:id="rId90"/>
    <p:sldLayoutId id="2147483909" r:id="rId91"/>
    <p:sldLayoutId id="2147483910" r:id="rId92"/>
    <p:sldLayoutId id="2147483911" r:id="rId93"/>
    <p:sldLayoutId id="2147483912" r:id="rId94"/>
    <p:sldLayoutId id="2147483913" r:id="rId95"/>
    <p:sldLayoutId id="2147483914" r:id="rId96"/>
    <p:sldLayoutId id="2147483915" r:id="rId97"/>
    <p:sldLayoutId id="2147483916" r:id="rId98"/>
    <p:sldLayoutId id="2147483917" r:id="rId99"/>
    <p:sldLayoutId id="2147483918" r:id="rId100"/>
    <p:sldLayoutId id="2147483919" r:id="rId101"/>
    <p:sldLayoutId id="2147483920" r:id="rId102"/>
    <p:sldLayoutId id="2147483921" r:id="rId103"/>
    <p:sldLayoutId id="2147483922" r:id="rId104"/>
    <p:sldLayoutId id="2147483923" r:id="rId105"/>
    <p:sldLayoutId id="2147483924" r:id="rId106"/>
    <p:sldLayoutId id="2147483925" r:id="rId107"/>
    <p:sldLayoutId id="2147483926" r:id="rId108"/>
    <p:sldLayoutId id="2147483927" r:id="rId109"/>
    <p:sldLayoutId id="2147483928" r:id="rId110"/>
    <p:sldLayoutId id="2147483929" r:id="rId111"/>
    <p:sldLayoutId id="2147483930" r:id="rId112"/>
    <p:sldLayoutId id="2147483931" r:id="rId113"/>
    <p:sldLayoutId id="2147483932" r:id="rId114"/>
    <p:sldLayoutId id="2147483933" r:id="rId115"/>
    <p:sldLayoutId id="2147483934" r:id="rId116"/>
    <p:sldLayoutId id="2147483935" r:id="rId117"/>
    <p:sldLayoutId id="2147483936" r:id="rId118"/>
    <p:sldLayoutId id="2147483937" r:id="rId119"/>
    <p:sldLayoutId id="2147483938" r:id="rId120"/>
    <p:sldLayoutId id="2147483939" r:id="rId121"/>
    <p:sldLayoutId id="2147483940" r:id="rId122"/>
    <p:sldLayoutId id="2147483941" r:id="rId123"/>
    <p:sldLayoutId id="2147483942" r:id="rId124"/>
    <p:sldLayoutId id="2147483943" r:id="rId125"/>
    <p:sldLayoutId id="2147483944" r:id="rId126"/>
    <p:sldLayoutId id="2147483945" r:id="rId127"/>
    <p:sldLayoutId id="2147483946" r:id="rId128"/>
    <p:sldLayoutId id="2147483947" r:id="rId129"/>
    <p:sldLayoutId id="2147483948" r:id="rId130"/>
    <p:sldLayoutId id="2147483949" r:id="rId131"/>
    <p:sldLayoutId id="2147483950" r:id="rId132"/>
    <p:sldLayoutId id="2147483951" r:id="rId133"/>
    <p:sldLayoutId id="2147483952" r:id="rId134"/>
    <p:sldLayoutId id="2147483953" r:id="rId135"/>
    <p:sldLayoutId id="2147483954" r:id="rId136"/>
    <p:sldLayoutId id="2147483955" r:id="rId137"/>
    <p:sldLayoutId id="2147483956" r:id="rId138"/>
    <p:sldLayoutId id="2147483957" r:id="rId139"/>
    <p:sldLayoutId id="2147483958" r:id="rId140"/>
    <p:sldLayoutId id="2147483959" r:id="rId141"/>
    <p:sldLayoutId id="2147483960" r:id="rId142"/>
    <p:sldLayoutId id="2147483961" r:id="rId143"/>
    <p:sldLayoutId id="2147483962" r:id="rId144"/>
    <p:sldLayoutId id="2147483963" r:id="rId145"/>
    <p:sldLayoutId id="2147483964" r:id="rId146"/>
    <p:sldLayoutId id="2147483965" r:id="rId147"/>
    <p:sldLayoutId id="2147483966" r:id="rId148"/>
    <p:sldLayoutId id="2147483967" r:id="rId149"/>
    <p:sldLayoutId id="2147483968" r:id="rId150"/>
    <p:sldLayoutId id="2147483969" r:id="rId151"/>
    <p:sldLayoutId id="2147483970" r:id="rId152"/>
    <p:sldLayoutId id="2147483971" r:id="rId153"/>
    <p:sldLayoutId id="2147483972" r:id="rId154"/>
    <p:sldLayoutId id="2147483973" r:id="rId155"/>
    <p:sldLayoutId id="2147483974" r:id="rId156"/>
    <p:sldLayoutId id="2147483975" r:id="rId157"/>
    <p:sldLayoutId id="2147483976" r:id="rId158"/>
    <p:sldLayoutId id="2147483977" r:id="rId159"/>
    <p:sldLayoutId id="2147483978" r:id="rId160"/>
    <p:sldLayoutId id="2147483979" r:id="rId161"/>
    <p:sldLayoutId id="2147483980" r:id="rId162"/>
    <p:sldLayoutId id="2147483981" r:id="rId163"/>
    <p:sldLayoutId id="2147483982" r:id="rId164"/>
    <p:sldLayoutId id="2147483983" r:id="rId165"/>
    <p:sldLayoutId id="2147483984" r:id="rId166"/>
    <p:sldLayoutId id="2147483985" r:id="rId167"/>
    <p:sldLayoutId id="2147483986" r:id="rId168"/>
    <p:sldLayoutId id="2147483987" r:id="rId169"/>
    <p:sldLayoutId id="2147483988" r:id="rId170"/>
    <p:sldLayoutId id="2147483989" r:id="rId171"/>
    <p:sldLayoutId id="2147483990" r:id="rId172"/>
    <p:sldLayoutId id="2147483991" r:id="rId173"/>
    <p:sldLayoutId id="2147483992" r:id="rId174"/>
    <p:sldLayoutId id="2147483993" r:id="rId175"/>
    <p:sldLayoutId id="2147483994" r:id="rId176"/>
    <p:sldLayoutId id="2147483995" r:id="rId177"/>
    <p:sldLayoutId id="2147483996" r:id="rId178"/>
    <p:sldLayoutId id="2147483997" r:id="rId179"/>
    <p:sldLayoutId id="2147483998" r:id="rId180"/>
    <p:sldLayoutId id="2147483999" r:id="rId181"/>
    <p:sldLayoutId id="2147484000" r:id="rId182"/>
    <p:sldLayoutId id="2147484001" r:id="rId183"/>
    <p:sldLayoutId id="2147484002" r:id="rId184"/>
    <p:sldLayoutId id="2147484003" r:id="rId185"/>
    <p:sldLayoutId id="2147484004" r:id="rId186"/>
    <p:sldLayoutId id="2147484005" r:id="rId187"/>
    <p:sldLayoutId id="2147484006" r:id="rId188"/>
    <p:sldLayoutId id="2147484007" r:id="rId189"/>
    <p:sldLayoutId id="2147484008" r:id="rId190"/>
    <p:sldLayoutId id="2147484009" r:id="rId191"/>
    <p:sldLayoutId id="2147484010" r:id="rId192"/>
    <p:sldLayoutId id="2147484011" r:id="rId193"/>
    <p:sldLayoutId id="2147484012" r:id="rId194"/>
    <p:sldLayoutId id="2147484013" r:id="rId195"/>
    <p:sldLayoutId id="2147484014" r:id="rId196"/>
    <p:sldLayoutId id="2147484015" r:id="rId197"/>
    <p:sldLayoutId id="2147484016" r:id="rId198"/>
    <p:sldLayoutId id="2147484017" r:id="rId199"/>
    <p:sldLayoutId id="2147484018" r:id="rId200"/>
    <p:sldLayoutId id="2147484019" r:id="rId201"/>
    <p:sldLayoutId id="2147484020" r:id="rId202"/>
    <p:sldLayoutId id="2147484021" r:id="rId203"/>
    <p:sldLayoutId id="2147484022" r:id="rId204"/>
    <p:sldLayoutId id="2147484023" r:id="rId205"/>
    <p:sldLayoutId id="2147484024" r:id="rId206"/>
    <p:sldLayoutId id="2147484025" r:id="rId207"/>
    <p:sldLayoutId id="2147484026" r:id="rId208"/>
    <p:sldLayoutId id="2147484027" r:id="rId209"/>
    <p:sldLayoutId id="2147484028" r:id="rId210"/>
    <p:sldLayoutId id="2147484029" r:id="rId211"/>
    <p:sldLayoutId id="2147484030" r:id="rId212"/>
    <p:sldLayoutId id="2147484031" r:id="rId213"/>
    <p:sldLayoutId id="2147484032" r:id="rId214"/>
    <p:sldLayoutId id="2147484033" r:id="rId215"/>
    <p:sldLayoutId id="2147484034" r:id="rId216"/>
    <p:sldLayoutId id="2147484035" r:id="rId217"/>
    <p:sldLayoutId id="2147484036" r:id="rId218"/>
    <p:sldLayoutId id="2147484037" r:id="rId219"/>
    <p:sldLayoutId id="2147484038" r:id="rId220"/>
    <p:sldLayoutId id="2147484039" r:id="rId221"/>
    <p:sldLayoutId id="2147484040" r:id="rId222"/>
    <p:sldLayoutId id="2147484041" r:id="rId223"/>
    <p:sldLayoutId id="2147484042" r:id="rId224"/>
    <p:sldLayoutId id="2147484043" r:id="rId225"/>
    <p:sldLayoutId id="2147484044" r:id="rId226"/>
    <p:sldLayoutId id="2147484045" r:id="rId227"/>
    <p:sldLayoutId id="2147484046" r:id="rId228"/>
    <p:sldLayoutId id="2147484047" r:id="rId229"/>
    <p:sldLayoutId id="2147484048" r:id="rId230"/>
    <p:sldLayoutId id="2147484049" r:id="rId231"/>
    <p:sldLayoutId id="2147484050" r:id="rId232"/>
    <p:sldLayoutId id="2147484051" r:id="rId233"/>
    <p:sldLayoutId id="2147484052" r:id="rId234"/>
    <p:sldLayoutId id="2147484053" r:id="rId235"/>
    <p:sldLayoutId id="2147484054" r:id="rId236"/>
    <p:sldLayoutId id="2147484055" r:id="rId237"/>
    <p:sldLayoutId id="2147484056" r:id="rId238"/>
    <p:sldLayoutId id="2147484057" r:id="rId239"/>
    <p:sldLayoutId id="2147484058" r:id="rId240"/>
    <p:sldLayoutId id="2147484059" r:id="rId241"/>
    <p:sldLayoutId id="2147484060" r:id="rId242"/>
    <p:sldLayoutId id="2147484061" r:id="rId243"/>
    <p:sldLayoutId id="2147484062" r:id="rId244"/>
    <p:sldLayoutId id="2147484063" r:id="rId245"/>
    <p:sldLayoutId id="2147484064" r:id="rId246"/>
    <p:sldLayoutId id="2147484065" r:id="rId247"/>
    <p:sldLayoutId id="2147484066" r:id="rId248"/>
    <p:sldLayoutId id="2147484067" r:id="rId2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223" name="Shape 4223"/>
        <p:cNvGrpSpPr/>
        <p:nvPr/>
      </p:nvGrpSpPr>
      <p:grpSpPr>
        <a:xfrm>
          <a:off x="0" y="0"/>
          <a:ext cx="0" cy="0"/>
          <a:chOff x="0" y="0"/>
          <a:chExt cx="0" cy="0"/>
        </a:xfrm>
      </p:grpSpPr>
      <p:sp>
        <p:nvSpPr>
          <p:cNvPr id="4224" name="Google Shape;4224;p427"/>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4225" name="Google Shape;4225;p427"/>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7500" lvl="0" marL="457200" rtl="0">
              <a:lnSpc>
                <a:spcPct val="140000"/>
              </a:lnSpc>
              <a:spcBef>
                <a:spcPts val="0"/>
              </a:spcBef>
              <a:spcAft>
                <a:spcPts val="0"/>
              </a:spcAft>
              <a:buClr>
                <a:schemeClr val="accent1"/>
              </a:buClr>
              <a:buSzPts val="1400"/>
              <a:buFont typeface="Red Hat Display"/>
              <a:buChar char="▸"/>
              <a:defRPr sz="1400">
                <a:latin typeface="Red Hat Display"/>
                <a:ea typeface="Red Hat Display"/>
                <a:cs typeface="Red Hat Display"/>
                <a:sym typeface="Red Hat Display"/>
              </a:defRPr>
            </a:lvl1pPr>
            <a:lvl2pPr indent="-317500" lvl="1" marL="914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2pPr>
            <a:lvl3pPr indent="-317500" lvl="2" marL="1371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3pPr>
            <a:lvl4pPr indent="-317500" lvl="3" marL="18288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4pPr>
            <a:lvl5pPr indent="-317500" lvl="4" marL="22860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5pPr>
            <a:lvl6pPr indent="-317500" lvl="5" marL="27432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6pPr>
            <a:lvl7pPr indent="-317500" lvl="6" marL="3200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7pPr>
            <a:lvl8pPr indent="-317500" lvl="7" marL="3657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8pPr>
            <a:lvl9pPr indent="-317500" lvl="8" marL="4114800" rtl="0">
              <a:lnSpc>
                <a:spcPct val="140000"/>
              </a:lnSpc>
              <a:spcBef>
                <a:spcPts val="400"/>
              </a:spcBef>
              <a:spcAft>
                <a:spcPts val="400"/>
              </a:spcAft>
              <a:buSzPts val="1400"/>
              <a:buFont typeface="Red Hat Display"/>
              <a:buChar char="･"/>
              <a:defRPr sz="1400">
                <a:latin typeface="Red Hat Display"/>
                <a:ea typeface="Red Hat Display"/>
                <a:cs typeface="Red Hat Display"/>
                <a:sym typeface="Red Hat Display"/>
              </a:defRPr>
            </a:lvl9pPr>
          </a:lstStyle>
          <a:p/>
        </p:txBody>
      </p:sp>
      <p:sp>
        <p:nvSpPr>
          <p:cNvPr id="4226" name="Google Shape;4226;p427"/>
          <p:cNvSpPr txBox="1"/>
          <p:nvPr/>
        </p:nvSpPr>
        <p:spPr>
          <a:xfrm>
            <a:off x="7301445" y="4734920"/>
            <a:ext cx="732000" cy="171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500">
                <a:solidFill>
                  <a:srgbClr val="4D4D4F"/>
                </a:solidFill>
                <a:latin typeface="Overpass"/>
                <a:ea typeface="Overpass"/>
                <a:cs typeface="Overpass"/>
                <a:sym typeface="Overpass"/>
              </a:rPr>
              <a:t>F26173-201211</a:t>
            </a:r>
            <a:endParaRPr sz="500">
              <a:solidFill>
                <a:srgbClr val="4D4D4F"/>
              </a:solidFill>
              <a:latin typeface="Overpass"/>
              <a:ea typeface="Overpass"/>
              <a:cs typeface="Overpass"/>
              <a:sym typeface="Overpass"/>
            </a:endParaRPr>
          </a:p>
        </p:txBody>
      </p:sp>
    </p:spTree>
  </p:cSld>
  <p:clrMap accent1="accent1" accent2="accent2" accent3="accent3" accent4="accent4" accent5="accent5" accent6="accent6" bg1="lt1" bg2="dk2" tx1="dk1" tx2="lt2" folHlink="folHlink" hlink="hlink"/>
  <p:sldLayoutIdLst>
    <p:sldLayoutId id="2147484068" r:id="rId1"/>
    <p:sldLayoutId id="2147484069" r:id="rId2"/>
    <p:sldLayoutId id="2147484070" r:id="rId3"/>
    <p:sldLayoutId id="2147484071" r:id="rId4"/>
    <p:sldLayoutId id="2147484072" r:id="rId5"/>
    <p:sldLayoutId id="2147484073" r:id="rId6"/>
    <p:sldLayoutId id="2147484074" r:id="rId7"/>
    <p:sldLayoutId id="2147484075" r:id="rId8"/>
    <p:sldLayoutId id="2147484076" r:id="rId9"/>
    <p:sldLayoutId id="2147484077" r:id="rId10"/>
    <p:sldLayoutId id="2147484078" r:id="rId11"/>
    <p:sldLayoutId id="2147484079" r:id="rId12"/>
    <p:sldLayoutId id="2147484080" r:id="rId13"/>
    <p:sldLayoutId id="2147484081" r:id="rId14"/>
    <p:sldLayoutId id="2147484082" r:id="rId15"/>
    <p:sldLayoutId id="2147484083" r:id="rId16"/>
    <p:sldLayoutId id="2147484084" r:id="rId17"/>
    <p:sldLayoutId id="2147484085" r:id="rId18"/>
    <p:sldLayoutId id="2147484086" r:id="rId19"/>
    <p:sldLayoutId id="2147484087" r:id="rId20"/>
    <p:sldLayoutId id="2147484088" r:id="rId21"/>
    <p:sldLayoutId id="2147484089" r:id="rId22"/>
    <p:sldLayoutId id="2147484090" r:id="rId23"/>
    <p:sldLayoutId id="2147484091" r:id="rId24"/>
    <p:sldLayoutId id="2147484092" r:id="rId25"/>
    <p:sldLayoutId id="2147484093" r:id="rId26"/>
    <p:sldLayoutId id="2147484094" r:id="rId27"/>
    <p:sldLayoutId id="2147484095" r:id="rId28"/>
    <p:sldLayoutId id="2147484096" r:id="rId29"/>
    <p:sldLayoutId id="2147484097" r:id="rId30"/>
    <p:sldLayoutId id="2147484098" r:id="rId31"/>
    <p:sldLayoutId id="2147484099" r:id="rId32"/>
    <p:sldLayoutId id="2147484100" r:id="rId33"/>
    <p:sldLayoutId id="2147484101" r:id="rId34"/>
    <p:sldLayoutId id="2147484102" r:id="rId35"/>
    <p:sldLayoutId id="2147484103" r:id="rId36"/>
    <p:sldLayoutId id="2147484104" r:id="rId37"/>
    <p:sldLayoutId id="2147484105" r:id="rId38"/>
    <p:sldLayoutId id="2147484106" r:id="rId39"/>
    <p:sldLayoutId id="2147484107" r:id="rId40"/>
    <p:sldLayoutId id="2147484108" r:id="rId41"/>
    <p:sldLayoutId id="2147484109" r:id="rId42"/>
    <p:sldLayoutId id="2147484110" r:id="rId43"/>
    <p:sldLayoutId id="2147484111" r:id="rId44"/>
    <p:sldLayoutId id="2147484112" r:id="rId45"/>
    <p:sldLayoutId id="2147484113" r:id="rId46"/>
    <p:sldLayoutId id="2147484114" r:id="rId47"/>
    <p:sldLayoutId id="2147484115" r:id="rId48"/>
    <p:sldLayoutId id="2147484116" r:id="rId49"/>
    <p:sldLayoutId id="2147484117" r:id="rId50"/>
    <p:sldLayoutId id="214748411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05" name="Shape 5005"/>
        <p:cNvGrpSpPr/>
        <p:nvPr/>
      </p:nvGrpSpPr>
      <p:grpSpPr>
        <a:xfrm>
          <a:off x="0" y="0"/>
          <a:ext cx="0" cy="0"/>
          <a:chOff x="0" y="0"/>
          <a:chExt cx="0" cy="0"/>
        </a:xfrm>
      </p:grpSpPr>
      <p:sp>
        <p:nvSpPr>
          <p:cNvPr id="5006" name="Google Shape;5006;p479"/>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5007" name="Google Shape;5007;p479"/>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04800" lvl="0" marL="457200" rtl="0">
              <a:lnSpc>
                <a:spcPct val="140000"/>
              </a:lnSpc>
              <a:spcBef>
                <a:spcPts val="0"/>
              </a:spcBef>
              <a:spcAft>
                <a:spcPts val="0"/>
              </a:spcAft>
              <a:buClr>
                <a:schemeClr val="accent1"/>
              </a:buClr>
              <a:buSzPts val="1200"/>
              <a:buFont typeface="Red Hat Text"/>
              <a:buChar char="▸"/>
              <a:defRPr sz="1200">
                <a:latin typeface="Red Hat Text"/>
                <a:ea typeface="Red Hat Text"/>
                <a:cs typeface="Red Hat Text"/>
                <a:sym typeface="Red Hat Text"/>
              </a:defRPr>
            </a:lvl1pPr>
            <a:lvl2pPr indent="-298450" lvl="1" marL="914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2pPr>
            <a:lvl3pPr indent="-298450" lvl="2" marL="1371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3pPr>
            <a:lvl4pPr indent="-298450" lvl="3" marL="18288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4pPr>
            <a:lvl5pPr indent="-298450" lvl="4" marL="22860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5pPr>
            <a:lvl6pPr indent="-298450" lvl="5" marL="27432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6pPr>
            <a:lvl7pPr indent="-298450" lvl="6" marL="32004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7pPr>
            <a:lvl8pPr indent="-298450" lvl="7" marL="3657600" rtl="0">
              <a:lnSpc>
                <a:spcPct val="140000"/>
              </a:lnSpc>
              <a:spcBef>
                <a:spcPts val="400"/>
              </a:spcBef>
              <a:spcAft>
                <a:spcPts val="0"/>
              </a:spcAft>
              <a:buSzPts val="1100"/>
              <a:buFont typeface="Red Hat Text"/>
              <a:buChar char="･"/>
              <a:defRPr sz="1100">
                <a:latin typeface="Red Hat Text"/>
                <a:ea typeface="Red Hat Text"/>
                <a:cs typeface="Red Hat Text"/>
                <a:sym typeface="Red Hat Text"/>
              </a:defRPr>
            </a:lvl8pPr>
            <a:lvl9pPr indent="-298450" lvl="8" marL="4114800" rtl="0">
              <a:lnSpc>
                <a:spcPct val="140000"/>
              </a:lnSpc>
              <a:spcBef>
                <a:spcPts val="400"/>
              </a:spcBef>
              <a:spcAft>
                <a:spcPts val="400"/>
              </a:spcAft>
              <a:buSzPts val="1100"/>
              <a:buFont typeface="Red Hat Text"/>
              <a:buChar char="･"/>
              <a:defRPr sz="1100">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4119" r:id="rId1"/>
    <p:sldLayoutId id="2147484120" r:id="rId2"/>
    <p:sldLayoutId id="2147484121" r:id="rId3"/>
    <p:sldLayoutId id="2147484122" r:id="rId4"/>
    <p:sldLayoutId id="2147484123" r:id="rId5"/>
    <p:sldLayoutId id="2147484124" r:id="rId6"/>
    <p:sldLayoutId id="2147484125" r:id="rId7"/>
    <p:sldLayoutId id="2147484126" r:id="rId8"/>
    <p:sldLayoutId id="2147484127" r:id="rId9"/>
    <p:sldLayoutId id="2147484128" r:id="rId10"/>
    <p:sldLayoutId id="2147484129" r:id="rId11"/>
    <p:sldLayoutId id="2147484130" r:id="rId12"/>
    <p:sldLayoutId id="2147484131" r:id="rId13"/>
    <p:sldLayoutId id="2147484132" r:id="rId14"/>
    <p:sldLayoutId id="2147484133" r:id="rId15"/>
    <p:sldLayoutId id="2147484134" r:id="rId16"/>
    <p:sldLayoutId id="2147484135" r:id="rId17"/>
    <p:sldLayoutId id="2147484136" r:id="rId18"/>
    <p:sldLayoutId id="2147484137" r:id="rId19"/>
    <p:sldLayoutId id="2147484138" r:id="rId20"/>
    <p:sldLayoutId id="2147484139" r:id="rId21"/>
    <p:sldLayoutId id="2147484140" r:id="rId22"/>
    <p:sldLayoutId id="2147484141" r:id="rId23"/>
    <p:sldLayoutId id="2147484142" r:id="rId24"/>
    <p:sldLayoutId id="2147484143" r:id="rId25"/>
    <p:sldLayoutId id="2147484144" r:id="rId26"/>
    <p:sldLayoutId id="2147484145" r:id="rId27"/>
    <p:sldLayoutId id="2147484146" r:id="rId28"/>
    <p:sldLayoutId id="2147484147" r:id="rId29"/>
    <p:sldLayoutId id="2147484148" r:id="rId30"/>
    <p:sldLayoutId id="2147484149" r:id="rId31"/>
    <p:sldLayoutId id="2147484150" r:id="rId32"/>
    <p:sldLayoutId id="2147484151" r:id="rId33"/>
    <p:sldLayoutId id="2147484152" r:id="rId34"/>
    <p:sldLayoutId id="2147484153" r:id="rId35"/>
    <p:sldLayoutId id="2147484154" r:id="rId36"/>
    <p:sldLayoutId id="2147484155" r:id="rId37"/>
    <p:sldLayoutId id="2147484156" r:id="rId38"/>
    <p:sldLayoutId id="2147484157" r:id="rId39"/>
    <p:sldLayoutId id="2147484158" r:id="rId40"/>
    <p:sldLayoutId id="2147484159" r:id="rId41"/>
    <p:sldLayoutId id="2147484160" r:id="rId42"/>
    <p:sldLayoutId id="2147484161" r:id="rId43"/>
    <p:sldLayoutId id="2147484162" r:id="rId44"/>
    <p:sldLayoutId id="2147484163" r:id="rId45"/>
    <p:sldLayoutId id="2147484164" r:id="rId46"/>
    <p:sldLayoutId id="2147484165" r:id="rId47"/>
    <p:sldLayoutId id="2147484166" r:id="rId48"/>
    <p:sldLayoutId id="2147484167" r:id="rId49"/>
    <p:sldLayoutId id="2147484168" r:id="rId50"/>
    <p:sldLayoutId id="2147484169" r:id="rId51"/>
    <p:sldLayoutId id="2147484170" r:id="rId52"/>
    <p:sldLayoutId id="2147484171" r:id="rId53"/>
    <p:sldLayoutId id="2147484172" r:id="rId54"/>
    <p:sldLayoutId id="2147484173" r:id="rId55"/>
    <p:sldLayoutId id="2147484174" r:id="rId56"/>
    <p:sldLayoutId id="2147484175" r:id="rId57"/>
    <p:sldLayoutId id="2147484176" r:id="rId58"/>
    <p:sldLayoutId id="2147484177" r:id="rId59"/>
    <p:sldLayoutId id="2147484178" r:id="rId60"/>
    <p:sldLayoutId id="2147484179" r:id="rId61"/>
    <p:sldLayoutId id="2147484180" r:id="rId62"/>
    <p:sldLayoutId id="2147484181" r:id="rId63"/>
    <p:sldLayoutId id="2147484182" r:id="rId64"/>
    <p:sldLayoutId id="2147484183" r:id="rId65"/>
    <p:sldLayoutId id="2147484184" r:id="rId66"/>
    <p:sldLayoutId id="2147484185" r:id="rId67"/>
    <p:sldLayoutId id="2147484186" r:id="rId68"/>
    <p:sldLayoutId id="2147484187" r:id="rId69"/>
    <p:sldLayoutId id="2147484188" r:id="rId7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928" name="Shape 5928"/>
        <p:cNvGrpSpPr/>
        <p:nvPr/>
      </p:nvGrpSpPr>
      <p:grpSpPr>
        <a:xfrm>
          <a:off x="0" y="0"/>
          <a:ext cx="0" cy="0"/>
          <a:chOff x="0" y="0"/>
          <a:chExt cx="0" cy="0"/>
        </a:xfrm>
      </p:grpSpPr>
      <p:sp>
        <p:nvSpPr>
          <p:cNvPr id="5929" name="Google Shape;5929;p550"/>
          <p:cNvSpPr txBox="1"/>
          <p:nvPr>
            <p:ph type="title"/>
          </p:nvPr>
        </p:nvSpPr>
        <p:spPr>
          <a:xfrm>
            <a:off x="311700" y="445025"/>
            <a:ext cx="8520600" cy="5730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1pPr>
            <a:lvl2pPr lvl="1"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2pPr>
            <a:lvl3pPr lvl="2"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3pPr>
            <a:lvl4pPr lvl="3"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4pPr>
            <a:lvl5pPr lvl="4"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5pPr>
            <a:lvl6pPr lvl="5"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6pPr>
            <a:lvl7pPr lvl="6"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7pPr>
            <a:lvl8pPr lvl="7"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8pPr>
            <a:lvl9pPr lvl="8" rtl="0">
              <a:spcBef>
                <a:spcPts val="0"/>
              </a:spcBef>
              <a:spcAft>
                <a:spcPts val="0"/>
              </a:spcAft>
              <a:buClr>
                <a:schemeClr val="dk1"/>
              </a:buClr>
              <a:buSzPts val="2600"/>
              <a:buFont typeface="Red Hat Display"/>
              <a:buNone/>
              <a:defRPr sz="2600">
                <a:solidFill>
                  <a:schemeClr val="dk1"/>
                </a:solidFill>
                <a:latin typeface="Red Hat Display"/>
                <a:ea typeface="Red Hat Display"/>
                <a:cs typeface="Red Hat Display"/>
                <a:sym typeface="Red Hat Display"/>
              </a:defRPr>
            </a:lvl9pPr>
          </a:lstStyle>
          <a:p/>
        </p:txBody>
      </p:sp>
      <p:sp>
        <p:nvSpPr>
          <p:cNvPr id="5930" name="Google Shape;5930;p550"/>
          <p:cNvSpPr txBox="1"/>
          <p:nvPr>
            <p:ph idx="1" type="body"/>
          </p:nvPr>
        </p:nvSpPr>
        <p:spPr>
          <a:xfrm>
            <a:off x="311700" y="1152475"/>
            <a:ext cx="8520600" cy="3416400"/>
          </a:xfrm>
          <a:prstGeom prst="rect">
            <a:avLst/>
          </a:prstGeom>
          <a:noFill/>
          <a:ln>
            <a:noFill/>
          </a:ln>
        </p:spPr>
        <p:txBody>
          <a:bodyPr anchorCtr="0" anchor="t" bIns="0" lIns="0" spcFirstLastPara="1" rIns="0" wrap="square" tIns="0">
            <a:noAutofit/>
          </a:bodyPr>
          <a:lstStyle>
            <a:lvl1pPr indent="-317500" lvl="0" marL="457200" rtl="0">
              <a:lnSpc>
                <a:spcPct val="140000"/>
              </a:lnSpc>
              <a:spcBef>
                <a:spcPts val="0"/>
              </a:spcBef>
              <a:spcAft>
                <a:spcPts val="0"/>
              </a:spcAft>
              <a:buClr>
                <a:schemeClr val="accent1"/>
              </a:buClr>
              <a:buSzPts val="1400"/>
              <a:buFont typeface="Red Hat Display"/>
              <a:buChar char="▸"/>
              <a:defRPr sz="1400">
                <a:latin typeface="Red Hat Display"/>
                <a:ea typeface="Red Hat Display"/>
                <a:cs typeface="Red Hat Display"/>
                <a:sym typeface="Red Hat Display"/>
              </a:defRPr>
            </a:lvl1pPr>
            <a:lvl2pPr indent="-317500" lvl="1" marL="914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2pPr>
            <a:lvl3pPr indent="-317500" lvl="2" marL="1371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3pPr>
            <a:lvl4pPr indent="-317500" lvl="3" marL="18288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4pPr>
            <a:lvl5pPr indent="-317500" lvl="4" marL="22860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5pPr>
            <a:lvl6pPr indent="-317500" lvl="5" marL="27432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6pPr>
            <a:lvl7pPr indent="-317500" lvl="6" marL="32004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7pPr>
            <a:lvl8pPr indent="-317500" lvl="7" marL="3657600" rtl="0">
              <a:lnSpc>
                <a:spcPct val="140000"/>
              </a:lnSpc>
              <a:spcBef>
                <a:spcPts val="400"/>
              </a:spcBef>
              <a:spcAft>
                <a:spcPts val="0"/>
              </a:spcAft>
              <a:buSzPts val="1400"/>
              <a:buFont typeface="Red Hat Display"/>
              <a:buChar char="･"/>
              <a:defRPr sz="1400">
                <a:latin typeface="Red Hat Display"/>
                <a:ea typeface="Red Hat Display"/>
                <a:cs typeface="Red Hat Display"/>
                <a:sym typeface="Red Hat Display"/>
              </a:defRPr>
            </a:lvl8pPr>
            <a:lvl9pPr indent="-317500" lvl="8" marL="4114800" rtl="0">
              <a:lnSpc>
                <a:spcPct val="140000"/>
              </a:lnSpc>
              <a:spcBef>
                <a:spcPts val="400"/>
              </a:spcBef>
              <a:spcAft>
                <a:spcPts val="400"/>
              </a:spcAft>
              <a:buSzPts val="1400"/>
              <a:buFont typeface="Red Hat Display"/>
              <a:buChar char="･"/>
              <a:defRPr sz="1400">
                <a:latin typeface="Red Hat Display"/>
                <a:ea typeface="Red Hat Display"/>
                <a:cs typeface="Red Hat Display"/>
                <a:sym typeface="Red Hat Display"/>
              </a:defRPr>
            </a:lvl9pPr>
          </a:lstStyle>
          <a:p/>
        </p:txBody>
      </p:sp>
      <p:sp>
        <p:nvSpPr>
          <p:cNvPr id="5931" name="Google Shape;5931;p550"/>
          <p:cNvSpPr txBox="1"/>
          <p:nvPr/>
        </p:nvSpPr>
        <p:spPr>
          <a:xfrm>
            <a:off x="7258312" y="202369"/>
            <a:ext cx="1506900" cy="224100"/>
          </a:xfrm>
          <a:prstGeom prst="rect">
            <a:avLst/>
          </a:prstGeom>
          <a:noFill/>
          <a:ln>
            <a:noFill/>
          </a:ln>
        </p:spPr>
        <p:txBody>
          <a:bodyPr anchorCtr="0" anchor="b" bIns="0" lIns="0" spcFirstLastPara="1" rIns="0" wrap="square" tIns="0">
            <a:noAutofit/>
          </a:bodyPr>
          <a:lstStyle/>
          <a:p>
            <a:pPr indent="0" lvl="0" marL="0" rtl="0" algn="r">
              <a:lnSpc>
                <a:spcPct val="150000"/>
              </a:lnSpc>
              <a:spcBef>
                <a:spcPts val="0"/>
              </a:spcBef>
              <a:spcAft>
                <a:spcPts val="0"/>
              </a:spcAft>
              <a:buNone/>
            </a:pPr>
            <a:r>
              <a:rPr lang="en" sz="500">
                <a:latin typeface="Red Hat Text Medium"/>
                <a:ea typeface="Red Hat Text Medium"/>
                <a:cs typeface="Red Hat Text Medium"/>
                <a:sym typeface="Red Hat Text Medium"/>
              </a:rPr>
              <a:t>CONFIDENTIAL designator</a:t>
            </a:r>
            <a:endParaRPr sz="500">
              <a:latin typeface="Red Hat Text Medium"/>
              <a:ea typeface="Red Hat Text Medium"/>
              <a:cs typeface="Red Hat Text Medium"/>
              <a:sym typeface="Red Hat Text Medium"/>
            </a:endParaRPr>
          </a:p>
        </p:txBody>
      </p:sp>
      <p:sp>
        <p:nvSpPr>
          <p:cNvPr id="5932" name="Google Shape;5932;p550"/>
          <p:cNvSpPr txBox="1"/>
          <p:nvPr/>
        </p:nvSpPr>
        <p:spPr>
          <a:xfrm>
            <a:off x="7313250" y="4734938"/>
            <a:ext cx="548700" cy="171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dk1"/>
                </a:solidFill>
                <a:latin typeface="Red Hat Text"/>
                <a:ea typeface="Red Hat Text"/>
                <a:cs typeface="Red Hat Text"/>
                <a:sym typeface="Red Hat Text"/>
              </a:rPr>
              <a:t>V0000000</a:t>
            </a:r>
            <a:endParaRPr sz="600">
              <a:solidFill>
                <a:schemeClr val="dk1"/>
              </a:solidFill>
              <a:latin typeface="Red Hat Text"/>
              <a:ea typeface="Red Hat Text"/>
              <a:cs typeface="Red Hat Text"/>
              <a:sym typeface="Red Hat Text"/>
            </a:endParaRPr>
          </a:p>
        </p:txBody>
      </p:sp>
    </p:spTree>
  </p:cSld>
  <p:clrMap accent1="accent1" accent2="accent2" accent3="accent3" accent4="accent4" accent5="accent5" accent6="accent6" bg1="lt1" bg2="dk2" tx1="dk1" tx2="lt2" folHlink="folHlink" hlink="hlink"/>
  <p:sldLayoutIdLst>
    <p:sldLayoutId id="2147484189" r:id="rId1"/>
    <p:sldLayoutId id="2147484190" r:id="rId2"/>
    <p:sldLayoutId id="2147484191" r:id="rId3"/>
    <p:sldLayoutId id="2147484192" r:id="rId4"/>
    <p:sldLayoutId id="2147484193" r:id="rId5"/>
    <p:sldLayoutId id="2147484194" r:id="rId6"/>
    <p:sldLayoutId id="2147484195" r:id="rId7"/>
    <p:sldLayoutId id="2147484196" r:id="rId8"/>
    <p:sldLayoutId id="2147484197" r:id="rId9"/>
    <p:sldLayoutId id="2147484198" r:id="rId10"/>
    <p:sldLayoutId id="2147484199" r:id="rId11"/>
    <p:sldLayoutId id="2147484200" r:id="rId12"/>
    <p:sldLayoutId id="2147484201" r:id="rId13"/>
    <p:sldLayoutId id="2147484202" r:id="rId14"/>
    <p:sldLayoutId id="2147484203" r:id="rId15"/>
    <p:sldLayoutId id="2147484204" r:id="rId16"/>
    <p:sldLayoutId id="2147484205" r:id="rId17"/>
    <p:sldLayoutId id="2147484206" r:id="rId18"/>
    <p:sldLayoutId id="2147484207" r:id="rId19"/>
    <p:sldLayoutId id="2147484208" r:id="rId20"/>
    <p:sldLayoutId id="2147484209" r:id="rId21"/>
    <p:sldLayoutId id="2147484210" r:id="rId22"/>
    <p:sldLayoutId id="2147484211" r:id="rId23"/>
    <p:sldLayoutId id="2147484212" r:id="rId24"/>
    <p:sldLayoutId id="2147484213" r:id="rId25"/>
    <p:sldLayoutId id="2147484214" r:id="rId26"/>
    <p:sldLayoutId id="2147484215" r:id="rId27"/>
    <p:sldLayoutId id="2147484216" r:id="rId28"/>
    <p:sldLayoutId id="2147484217" r:id="rId29"/>
    <p:sldLayoutId id="2147484218" r:id="rId30"/>
    <p:sldLayoutId id="2147484219" r:id="rId31"/>
    <p:sldLayoutId id="2147484220" r:id="rId32"/>
    <p:sldLayoutId id="2147484221" r:id="rId33"/>
    <p:sldLayoutId id="2147484222" r:id="rId34"/>
    <p:sldLayoutId id="2147484223" r:id="rId35"/>
    <p:sldLayoutId id="2147484224" r:id="rId36"/>
    <p:sldLayoutId id="2147484225" r:id="rId37"/>
    <p:sldLayoutId id="2147484226" r:id="rId38"/>
    <p:sldLayoutId id="2147484227" r:id="rId39"/>
    <p:sldLayoutId id="2147484228" r:id="rId40"/>
    <p:sldLayoutId id="2147484229" r:id="rId41"/>
    <p:sldLayoutId id="2147484230" r:id="rId42"/>
    <p:sldLayoutId id="2147484231" r:id="rId43"/>
    <p:sldLayoutId id="2147484232" r:id="rId44"/>
    <p:sldLayoutId id="2147484233"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21.xml"/><Relationship Id="rId2" Type="http://schemas.openxmlformats.org/officeDocument/2006/relationships/notesSlide" Target="../notesSlides/notesSlide1.xml"/><Relationship Id="rId3" Type="http://schemas.openxmlformats.org/officeDocument/2006/relationships/image" Target="../media/image6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9.xml"/><Relationship Id="rId2" Type="http://schemas.openxmlformats.org/officeDocument/2006/relationships/notesSlide" Target="../notesSlides/notesSlide10.xml"/><Relationship Id="rId3" Type="http://schemas.openxmlformats.org/officeDocument/2006/relationships/image" Target="../media/image519.png"/><Relationship Id="rId4" Type="http://schemas.openxmlformats.org/officeDocument/2006/relationships/image" Target="../media/image518.png"/><Relationship Id="rId5" Type="http://schemas.openxmlformats.org/officeDocument/2006/relationships/image" Target="../media/image5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39.xml"/><Relationship Id="rId2" Type="http://schemas.openxmlformats.org/officeDocument/2006/relationships/notesSlide" Target="../notesSlides/notesSlide11.xml"/><Relationship Id="rId3" Type="http://schemas.openxmlformats.org/officeDocument/2006/relationships/image" Target="../media/image52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39.xml"/><Relationship Id="rId2" Type="http://schemas.openxmlformats.org/officeDocument/2006/relationships/notesSlide" Target="../notesSlides/notesSlide12.xml"/><Relationship Id="rId3" Type="http://schemas.openxmlformats.org/officeDocument/2006/relationships/image" Target="../media/image53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9.xml"/><Relationship Id="rId2" Type="http://schemas.openxmlformats.org/officeDocument/2006/relationships/notesSlide" Target="../notesSlides/notesSlide13.xml"/><Relationship Id="rId3" Type="http://schemas.openxmlformats.org/officeDocument/2006/relationships/image" Target="../media/image52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15.xml"/><Relationship Id="rId3" Type="http://schemas.openxmlformats.org/officeDocument/2006/relationships/hyperlink" Target="https://www.redhat.com/rhdc/managed-files/cl-state-of-kubernetes-security-report-2022-ebook-f31209-202205-en.pdf"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16.xml"/><Relationship Id="rId3" Type="http://schemas.openxmlformats.org/officeDocument/2006/relationships/hyperlink" Target="https://www.gsma.com/mobileeconomy/wp-content/uploads/2022/02/280222-The-Mobile-Economy-2022.pdf" TargetMode="External"/><Relationship Id="rId4" Type="http://schemas.openxmlformats.org/officeDocument/2006/relationships/hyperlink" Target="https://www2.deloitte.com/us/en/pages/technology-media-and-telecommunications/articles/telecommunications-industry-outlook.html" TargetMode="External"/><Relationship Id="rId5" Type="http://schemas.openxmlformats.org/officeDocument/2006/relationships/image" Target="../media/image521.png"/><Relationship Id="rId6" Type="http://schemas.openxmlformats.org/officeDocument/2006/relationships/image" Target="../media/image522.png"/><Relationship Id="rId7" Type="http://schemas.openxmlformats.org/officeDocument/2006/relationships/image" Target="../media/image5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17.xml"/><Relationship Id="rId3" Type="http://schemas.openxmlformats.org/officeDocument/2006/relationships/image" Target="../media/image524.png"/><Relationship Id="rId4" Type="http://schemas.openxmlformats.org/officeDocument/2006/relationships/image" Target="../media/image521.png"/><Relationship Id="rId5" Type="http://schemas.openxmlformats.org/officeDocument/2006/relationships/hyperlink" Target="https://www2.deloitte.com/us/en/insights/industry/financial-services/financial-services-industry-outlooks/banking-industry-outlook.html" TargetMode="External"/><Relationship Id="rId6" Type="http://schemas.openxmlformats.org/officeDocument/2006/relationships/hyperlink" Target="https://www.businessinsider.com/banking-industry-trends#:~:text=The%20most%20prevalent%20trend%20in,branch%20to%20handle%20their%20transactions." TargetMode="External"/><Relationship Id="rId7" Type="http://schemas.openxmlformats.org/officeDocument/2006/relationships/image" Target="../media/image5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18.xml"/><Relationship Id="rId3" Type="http://schemas.openxmlformats.org/officeDocument/2006/relationships/image" Target="../media/image539.png"/><Relationship Id="rId4" Type="http://schemas.openxmlformats.org/officeDocument/2006/relationships/image" Target="../media/image533.png"/><Relationship Id="rId5" Type="http://schemas.openxmlformats.org/officeDocument/2006/relationships/hyperlink" Target="https://www.forrester.com/webinar/The+2020+To+2021+Tech+Market+Outlook+At+A+Time+Of+Global+Pandemic+And+Economic+Recession/-/E-WEB30912"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19.xml"/><Relationship Id="rId3" Type="http://schemas.openxmlformats.org/officeDocument/2006/relationships/image" Target="../media/image530.png"/><Relationship Id="rId4" Type="http://schemas.openxmlformats.org/officeDocument/2006/relationships/image" Target="../media/image532.png"/><Relationship Id="rId5" Type="http://schemas.openxmlformats.org/officeDocument/2006/relationships/hyperlink" Target="https://www2.deloitte.com/us/en/pages/public-sector/articles/government-tech-trends.html" TargetMode="External"/><Relationship Id="rId6" Type="http://schemas.openxmlformats.org/officeDocument/2006/relationships/hyperlink" Target="https://www.gov.uk/government/publications/organising-for-digital-delivery/organising-for-digital-delivery" TargetMode="External"/><Relationship Id="rId7" Type="http://schemas.openxmlformats.org/officeDocument/2006/relationships/image" Target="../media/image5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9.xml"/><Relationship Id="rId2" Type="http://schemas.openxmlformats.org/officeDocument/2006/relationships/notesSlide" Target="../notesSlides/notesSlide2.xml"/><Relationship Id="rId3" Type="http://schemas.openxmlformats.org/officeDocument/2006/relationships/hyperlink" Target="https://docs.google.com/presentation/d/1ReUpUWC3siYZJcVzfuvtthtEqoDBpBqi0ecMiDb_ltA/edit" TargetMode="External"/><Relationship Id="rId4" Type="http://schemas.openxmlformats.org/officeDocument/2006/relationships/hyperlink" Target="https://docs.google.com/presentation/d/1qZ3x_RoMq1b76LriSEkskT8U10_XklJrltO9rIG8qx8/edit#slide=id.p" TargetMode="External"/><Relationship Id="rId5" Type="http://schemas.openxmlformats.org/officeDocument/2006/relationships/hyperlink" Target="https://redhat.highspot.com/items/5966647472ad8e20778bc26c#1"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20.xml"/><Relationship Id="rId3" Type="http://schemas.openxmlformats.org/officeDocument/2006/relationships/image" Target="../media/image551.png"/><Relationship Id="rId4" Type="http://schemas.openxmlformats.org/officeDocument/2006/relationships/image" Target="../media/image539.png"/><Relationship Id="rId5" Type="http://schemas.openxmlformats.org/officeDocument/2006/relationships/hyperlink" Target="https://www.forbes.com/sites/forbesbusinesscouncil/2022/02/23/the-year-of-large-scale-healthcare-disruption-2022-predictions/?sh=7cc4cdaf6733" TargetMode="External"/><Relationship Id="rId6" Type="http://schemas.openxmlformats.org/officeDocument/2006/relationships/hyperlink" Target="https://www2.deloitte.com/us/en/insights/industry/health-care/digital-transformation-in-healthcare.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21.xml"/><Relationship Id="rId3" Type="http://schemas.openxmlformats.org/officeDocument/2006/relationships/image" Target="../media/image537.png"/><Relationship Id="rId4" Type="http://schemas.openxmlformats.org/officeDocument/2006/relationships/image" Target="../media/image543.png"/><Relationship Id="rId5" Type="http://schemas.openxmlformats.org/officeDocument/2006/relationships/image" Target="../media/image545.png"/><Relationship Id="rId6" Type="http://schemas.openxmlformats.org/officeDocument/2006/relationships/hyperlink" Target="https://www.businessinsider.com/iot-connected-smart-car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42.xml"/><Relationship Id="rId2" Type="http://schemas.openxmlformats.org/officeDocument/2006/relationships/notesSlide" Target="../notesSlides/notesSlide23.xml"/><Relationship Id="rId3" Type="http://schemas.openxmlformats.org/officeDocument/2006/relationships/image" Target="../media/image5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42.xml"/><Relationship Id="rId2" Type="http://schemas.openxmlformats.org/officeDocument/2006/relationships/notesSlide" Target="../notesSlides/notesSlide24.xml"/><Relationship Id="rId3" Type="http://schemas.openxmlformats.org/officeDocument/2006/relationships/image" Target="../media/image54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42.xml"/><Relationship Id="rId2" Type="http://schemas.openxmlformats.org/officeDocument/2006/relationships/notesSlide" Target="../notesSlides/notesSlide25.xml"/><Relationship Id="rId3" Type="http://schemas.openxmlformats.org/officeDocument/2006/relationships/image" Target="../media/image55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42.xml"/><Relationship Id="rId2" Type="http://schemas.openxmlformats.org/officeDocument/2006/relationships/notesSlide" Target="../notesSlides/notesSlide26.xml"/><Relationship Id="rId3" Type="http://schemas.openxmlformats.org/officeDocument/2006/relationships/image" Target="../media/image550.png"/></Relationships>
</file>

<file path=ppt/slides/_rels/slide27.xml.rels><?xml version="1.0" encoding="UTF-8" standalone="yes"?><Relationships xmlns="http://schemas.openxmlformats.org/package/2006/relationships"><Relationship Id="rId11" Type="http://schemas.openxmlformats.org/officeDocument/2006/relationships/image" Target="../media/image552.png"/><Relationship Id="rId10" Type="http://schemas.openxmlformats.org/officeDocument/2006/relationships/image" Target="../media/image553.png"/><Relationship Id="rId13" Type="http://schemas.openxmlformats.org/officeDocument/2006/relationships/image" Target="../media/image555.png"/><Relationship Id="rId12" Type="http://schemas.openxmlformats.org/officeDocument/2006/relationships/image" Target="../media/image474.png"/><Relationship Id="rId14" Type="http://schemas.openxmlformats.org/officeDocument/2006/relationships/image" Target="../media/image557.png"/><Relationship Id="rId1" Type="http://schemas.openxmlformats.org/officeDocument/2006/relationships/slideLayout" Target="../slideLayouts/slideLayout413.xml"/><Relationship Id="rId2" Type="http://schemas.openxmlformats.org/officeDocument/2006/relationships/notesSlide" Target="../notesSlides/notesSlide27.xml"/><Relationship Id="rId3" Type="http://schemas.openxmlformats.org/officeDocument/2006/relationships/image" Target="../media/image548.png"/><Relationship Id="rId4" Type="http://schemas.openxmlformats.org/officeDocument/2006/relationships/image" Target="../media/image540.png"/><Relationship Id="rId9" Type="http://schemas.openxmlformats.org/officeDocument/2006/relationships/image" Target="../media/image556.png"/><Relationship Id="rId5" Type="http://schemas.openxmlformats.org/officeDocument/2006/relationships/image" Target="../media/image541.png"/><Relationship Id="rId6" Type="http://schemas.openxmlformats.org/officeDocument/2006/relationships/image" Target="../media/image542.png"/><Relationship Id="rId7" Type="http://schemas.openxmlformats.org/officeDocument/2006/relationships/image" Target="../media/image544.png"/><Relationship Id="rId8" Type="http://schemas.openxmlformats.org/officeDocument/2006/relationships/image" Target="../media/image547.png"/></Relationships>
</file>

<file path=ppt/slides/_rels/slide28.xml.rels><?xml version="1.0" encoding="UTF-8" standalone="yes"?><Relationships xmlns="http://schemas.openxmlformats.org/package/2006/relationships"><Relationship Id="rId11" Type="http://schemas.openxmlformats.org/officeDocument/2006/relationships/image" Target="../media/image555.png"/><Relationship Id="rId10" Type="http://schemas.openxmlformats.org/officeDocument/2006/relationships/image" Target="../media/image542.png"/><Relationship Id="rId13" Type="http://schemas.openxmlformats.org/officeDocument/2006/relationships/image" Target="../media/image474.png"/><Relationship Id="rId12" Type="http://schemas.openxmlformats.org/officeDocument/2006/relationships/image" Target="../media/image553.png"/><Relationship Id="rId15" Type="http://schemas.openxmlformats.org/officeDocument/2006/relationships/image" Target="../media/image559.png"/><Relationship Id="rId14" Type="http://schemas.openxmlformats.org/officeDocument/2006/relationships/image" Target="../media/image552.png"/><Relationship Id="rId1" Type="http://schemas.openxmlformats.org/officeDocument/2006/relationships/slideLayout" Target="../slideLayouts/slideLayout413.xml"/><Relationship Id="rId2" Type="http://schemas.openxmlformats.org/officeDocument/2006/relationships/notesSlide" Target="../notesSlides/notesSlide28.xml"/><Relationship Id="rId3" Type="http://schemas.openxmlformats.org/officeDocument/2006/relationships/image" Target="../media/image547.png"/><Relationship Id="rId4" Type="http://schemas.openxmlformats.org/officeDocument/2006/relationships/image" Target="../media/image544.png"/><Relationship Id="rId9" Type="http://schemas.openxmlformats.org/officeDocument/2006/relationships/image" Target="../media/image548.png"/><Relationship Id="rId5" Type="http://schemas.openxmlformats.org/officeDocument/2006/relationships/image" Target="../media/image556.png"/><Relationship Id="rId6" Type="http://schemas.openxmlformats.org/officeDocument/2006/relationships/image" Target="../media/image557.png"/><Relationship Id="rId7" Type="http://schemas.openxmlformats.org/officeDocument/2006/relationships/image" Target="../media/image541.png"/><Relationship Id="rId8" Type="http://schemas.openxmlformats.org/officeDocument/2006/relationships/image" Target="../media/image540.png"/></Relationships>
</file>

<file path=ppt/slides/_rels/slide29.xml.rels><?xml version="1.0" encoding="UTF-8" standalone="yes"?><Relationships xmlns="http://schemas.openxmlformats.org/package/2006/relationships"><Relationship Id="rId11" Type="http://schemas.openxmlformats.org/officeDocument/2006/relationships/image" Target="../media/image552.png"/><Relationship Id="rId10" Type="http://schemas.openxmlformats.org/officeDocument/2006/relationships/image" Target="../media/image553.png"/><Relationship Id="rId13" Type="http://schemas.openxmlformats.org/officeDocument/2006/relationships/image" Target="../media/image555.png"/><Relationship Id="rId12" Type="http://schemas.openxmlformats.org/officeDocument/2006/relationships/image" Target="../media/image474.png"/><Relationship Id="rId15" Type="http://schemas.openxmlformats.org/officeDocument/2006/relationships/image" Target="../media/image559.png"/><Relationship Id="rId14" Type="http://schemas.openxmlformats.org/officeDocument/2006/relationships/image" Target="../media/image557.png"/><Relationship Id="rId1" Type="http://schemas.openxmlformats.org/officeDocument/2006/relationships/slideLayout" Target="../slideLayouts/slideLayout413.xml"/><Relationship Id="rId2" Type="http://schemas.openxmlformats.org/officeDocument/2006/relationships/notesSlide" Target="../notesSlides/notesSlide29.xml"/><Relationship Id="rId3" Type="http://schemas.openxmlformats.org/officeDocument/2006/relationships/image" Target="../media/image548.png"/><Relationship Id="rId4" Type="http://schemas.openxmlformats.org/officeDocument/2006/relationships/image" Target="../media/image540.png"/><Relationship Id="rId9" Type="http://schemas.openxmlformats.org/officeDocument/2006/relationships/image" Target="../media/image556.png"/><Relationship Id="rId5" Type="http://schemas.openxmlformats.org/officeDocument/2006/relationships/image" Target="../media/image541.png"/><Relationship Id="rId6" Type="http://schemas.openxmlformats.org/officeDocument/2006/relationships/image" Target="../media/image542.png"/><Relationship Id="rId7" Type="http://schemas.openxmlformats.org/officeDocument/2006/relationships/image" Target="../media/image544.png"/><Relationship Id="rId8" Type="http://schemas.openxmlformats.org/officeDocument/2006/relationships/image" Target="../media/image5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2.xml"/><Relationship Id="rId2" Type="http://schemas.openxmlformats.org/officeDocument/2006/relationships/notesSlide" Target="../notesSlides/notesSlide3.xml"/><Relationship Id="rId3" Type="http://schemas.openxmlformats.org/officeDocument/2006/relationships/image" Target="../media/image473.png"/><Relationship Id="rId4" Type="http://schemas.openxmlformats.org/officeDocument/2006/relationships/image" Target="../media/image469.png"/></Relationships>
</file>

<file path=ppt/slides/_rels/slide30.xml.rels><?xml version="1.0" encoding="UTF-8" standalone="yes"?><Relationships xmlns="http://schemas.openxmlformats.org/package/2006/relationships"><Relationship Id="rId11" Type="http://schemas.openxmlformats.org/officeDocument/2006/relationships/image" Target="../media/image552.png"/><Relationship Id="rId10" Type="http://schemas.openxmlformats.org/officeDocument/2006/relationships/image" Target="../media/image553.png"/><Relationship Id="rId13" Type="http://schemas.openxmlformats.org/officeDocument/2006/relationships/image" Target="../media/image555.png"/><Relationship Id="rId12" Type="http://schemas.openxmlformats.org/officeDocument/2006/relationships/image" Target="../media/image474.png"/><Relationship Id="rId15" Type="http://schemas.openxmlformats.org/officeDocument/2006/relationships/image" Target="../media/image563.png"/><Relationship Id="rId14" Type="http://schemas.openxmlformats.org/officeDocument/2006/relationships/image" Target="../media/image557.png"/><Relationship Id="rId1" Type="http://schemas.openxmlformats.org/officeDocument/2006/relationships/slideLayout" Target="../slideLayouts/slideLayout413.xml"/><Relationship Id="rId2" Type="http://schemas.openxmlformats.org/officeDocument/2006/relationships/notesSlide" Target="../notesSlides/notesSlide30.xml"/><Relationship Id="rId3" Type="http://schemas.openxmlformats.org/officeDocument/2006/relationships/image" Target="../media/image548.png"/><Relationship Id="rId4" Type="http://schemas.openxmlformats.org/officeDocument/2006/relationships/image" Target="../media/image540.png"/><Relationship Id="rId9" Type="http://schemas.openxmlformats.org/officeDocument/2006/relationships/image" Target="../media/image556.png"/><Relationship Id="rId5" Type="http://schemas.openxmlformats.org/officeDocument/2006/relationships/image" Target="../media/image541.png"/><Relationship Id="rId6" Type="http://schemas.openxmlformats.org/officeDocument/2006/relationships/image" Target="../media/image542.png"/><Relationship Id="rId7" Type="http://schemas.openxmlformats.org/officeDocument/2006/relationships/image" Target="../media/image544.png"/><Relationship Id="rId8" Type="http://schemas.openxmlformats.org/officeDocument/2006/relationships/image" Target="../media/image547.png"/></Relationships>
</file>

<file path=ppt/slides/_rels/slide31.xml.rels><?xml version="1.0" encoding="UTF-8" standalone="yes"?><Relationships xmlns="http://schemas.openxmlformats.org/package/2006/relationships"><Relationship Id="rId11" Type="http://schemas.openxmlformats.org/officeDocument/2006/relationships/image" Target="../media/image564.png"/><Relationship Id="rId10" Type="http://schemas.openxmlformats.org/officeDocument/2006/relationships/image" Target="../media/image560.png"/><Relationship Id="rId12" Type="http://schemas.openxmlformats.org/officeDocument/2006/relationships/hyperlink" Target="https://docs.google.com/presentation/d/1nDnPs-ZUWB_Tp8dH5M-ft-tgOU_NmjW8SmTH5N66iG8/edit#slide=id.gf23eaffd2b_0_1" TargetMode="External"/><Relationship Id="rId1" Type="http://schemas.openxmlformats.org/officeDocument/2006/relationships/slideLayout" Target="../slideLayouts/slideLayout413.xml"/><Relationship Id="rId2" Type="http://schemas.openxmlformats.org/officeDocument/2006/relationships/notesSlide" Target="../notesSlides/notesSlide31.xml"/><Relationship Id="rId3" Type="http://schemas.openxmlformats.org/officeDocument/2006/relationships/image" Target="../media/image542.png"/><Relationship Id="rId4" Type="http://schemas.openxmlformats.org/officeDocument/2006/relationships/image" Target="../media/image553.png"/><Relationship Id="rId9" Type="http://schemas.openxmlformats.org/officeDocument/2006/relationships/image" Target="../media/image503.png"/><Relationship Id="rId5" Type="http://schemas.openxmlformats.org/officeDocument/2006/relationships/image" Target="../media/image552.png"/><Relationship Id="rId6" Type="http://schemas.openxmlformats.org/officeDocument/2006/relationships/image" Target="../media/image474.png"/><Relationship Id="rId7" Type="http://schemas.openxmlformats.org/officeDocument/2006/relationships/image" Target="../media/image555.png"/><Relationship Id="rId8" Type="http://schemas.openxmlformats.org/officeDocument/2006/relationships/image" Target="../media/image544.png"/></Relationships>
</file>

<file path=ppt/slides/_rels/slide32.xml.rels><?xml version="1.0" encoding="UTF-8" standalone="yes"?><Relationships xmlns="http://schemas.openxmlformats.org/package/2006/relationships"><Relationship Id="rId11" Type="http://schemas.openxmlformats.org/officeDocument/2006/relationships/image" Target="../media/image564.png"/><Relationship Id="rId10" Type="http://schemas.openxmlformats.org/officeDocument/2006/relationships/image" Target="../media/image560.png"/><Relationship Id="rId12" Type="http://schemas.openxmlformats.org/officeDocument/2006/relationships/hyperlink" Target="https://docs.google.com/presentation/d/1nDnPs-ZUWB_Tp8dH5M-ft-tgOU_NmjW8SmTH5N66iG8/edit#slide=id.gf23eaffd2b_0_1" TargetMode="External"/><Relationship Id="rId1" Type="http://schemas.openxmlformats.org/officeDocument/2006/relationships/slideLayout" Target="../slideLayouts/slideLayout413.xml"/><Relationship Id="rId2" Type="http://schemas.openxmlformats.org/officeDocument/2006/relationships/notesSlide" Target="../notesSlides/notesSlide32.xml"/><Relationship Id="rId3" Type="http://schemas.openxmlformats.org/officeDocument/2006/relationships/image" Target="../media/image542.png"/><Relationship Id="rId4" Type="http://schemas.openxmlformats.org/officeDocument/2006/relationships/image" Target="../media/image553.png"/><Relationship Id="rId9" Type="http://schemas.openxmlformats.org/officeDocument/2006/relationships/image" Target="../media/image503.png"/><Relationship Id="rId5" Type="http://schemas.openxmlformats.org/officeDocument/2006/relationships/image" Target="../media/image552.png"/><Relationship Id="rId6" Type="http://schemas.openxmlformats.org/officeDocument/2006/relationships/image" Target="../media/image474.png"/><Relationship Id="rId7" Type="http://schemas.openxmlformats.org/officeDocument/2006/relationships/image" Target="../media/image555.png"/><Relationship Id="rId8" Type="http://schemas.openxmlformats.org/officeDocument/2006/relationships/image" Target="../media/image5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42.xml"/><Relationship Id="rId2" Type="http://schemas.openxmlformats.org/officeDocument/2006/relationships/notesSlide" Target="../notesSlides/notesSlide33.xml"/><Relationship Id="rId3" Type="http://schemas.openxmlformats.org/officeDocument/2006/relationships/image" Target="../media/image5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34.xml"/><Relationship Id="rId3" Type="http://schemas.openxmlformats.org/officeDocument/2006/relationships/image" Target="../media/image522.png"/><Relationship Id="rId4" Type="http://schemas.openxmlformats.org/officeDocument/2006/relationships/image" Target="../media/image518.png"/><Relationship Id="rId5" Type="http://schemas.openxmlformats.org/officeDocument/2006/relationships/image" Target="../media/image519.png"/><Relationship Id="rId6" Type="http://schemas.openxmlformats.org/officeDocument/2006/relationships/image" Target="../media/image562.png"/></Relationships>
</file>

<file path=ppt/slides/_rels/slide35.xml.rels><?xml version="1.0" encoding="UTF-8" standalone="yes"?><Relationships xmlns="http://schemas.openxmlformats.org/package/2006/relationships"><Relationship Id="rId10" Type="http://schemas.openxmlformats.org/officeDocument/2006/relationships/image" Target="../media/image509.png"/><Relationship Id="rId1" Type="http://schemas.openxmlformats.org/officeDocument/2006/relationships/slideLayout" Target="../slideLayouts/slideLayout413.xml"/><Relationship Id="rId2" Type="http://schemas.openxmlformats.org/officeDocument/2006/relationships/notesSlide" Target="../notesSlides/notesSlide35.xml"/><Relationship Id="rId3" Type="http://schemas.openxmlformats.org/officeDocument/2006/relationships/image" Target="../media/image522.png"/><Relationship Id="rId4" Type="http://schemas.openxmlformats.org/officeDocument/2006/relationships/image" Target="../media/image518.png"/><Relationship Id="rId9" Type="http://schemas.openxmlformats.org/officeDocument/2006/relationships/image" Target="../media/image507.png"/><Relationship Id="rId5" Type="http://schemas.openxmlformats.org/officeDocument/2006/relationships/image" Target="../media/image519.png"/><Relationship Id="rId6" Type="http://schemas.openxmlformats.org/officeDocument/2006/relationships/image" Target="../media/image562.png"/><Relationship Id="rId7" Type="http://schemas.openxmlformats.org/officeDocument/2006/relationships/image" Target="../media/image569.png"/><Relationship Id="rId8" Type="http://schemas.openxmlformats.org/officeDocument/2006/relationships/image" Target="../media/image5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36.xml"/><Relationship Id="rId3" Type="http://schemas.openxmlformats.org/officeDocument/2006/relationships/image" Target="../media/image544.png"/><Relationship Id="rId4" Type="http://schemas.openxmlformats.org/officeDocument/2006/relationships/image" Target="../media/image474.png"/><Relationship Id="rId5" Type="http://schemas.openxmlformats.org/officeDocument/2006/relationships/image" Target="../media/image567.png"/><Relationship Id="rId6" Type="http://schemas.openxmlformats.org/officeDocument/2006/relationships/image" Target="../media/image570.png"/><Relationship Id="rId7" Type="http://schemas.openxmlformats.org/officeDocument/2006/relationships/image" Target="../media/image57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42.xml"/><Relationship Id="rId2" Type="http://schemas.openxmlformats.org/officeDocument/2006/relationships/notesSlide" Target="../notesSlides/notesSlide37.xml"/><Relationship Id="rId3" Type="http://schemas.openxmlformats.org/officeDocument/2006/relationships/image" Target="../media/image5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38.xml"/><Relationship Id="rId3" Type="http://schemas.openxmlformats.org/officeDocument/2006/relationships/image" Target="../media/image57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39.xml"/><Relationship Id="rId3" Type="http://schemas.openxmlformats.org/officeDocument/2006/relationships/image" Target="../media/image577.png"/><Relationship Id="rId4" Type="http://schemas.openxmlformats.org/officeDocument/2006/relationships/image" Target="../media/image573.png"/><Relationship Id="rId5" Type="http://schemas.openxmlformats.org/officeDocument/2006/relationships/image" Target="../media/image581.png"/><Relationship Id="rId6" Type="http://schemas.openxmlformats.org/officeDocument/2006/relationships/image" Target="../media/image579.png"/><Relationship Id="rId7" Type="http://schemas.openxmlformats.org/officeDocument/2006/relationships/image" Target="../media/image58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42.xml"/><Relationship Id="rId2" Type="http://schemas.openxmlformats.org/officeDocument/2006/relationships/notesSlide" Target="../notesSlides/notesSlide4.xml"/><Relationship Id="rId3" Type="http://schemas.openxmlformats.org/officeDocument/2006/relationships/image" Target="../media/image473.png"/></Relationships>
</file>

<file path=ppt/slides/_rels/slide40.xml.rels><?xml version="1.0" encoding="UTF-8" standalone="yes"?><Relationships xmlns="http://schemas.openxmlformats.org/package/2006/relationships"><Relationship Id="rId11" Type="http://schemas.openxmlformats.org/officeDocument/2006/relationships/image" Target="../media/image592.png"/><Relationship Id="rId10" Type="http://schemas.openxmlformats.org/officeDocument/2006/relationships/image" Target="../media/image584.png"/><Relationship Id="rId12" Type="http://schemas.openxmlformats.org/officeDocument/2006/relationships/image" Target="../media/image591.png"/><Relationship Id="rId1" Type="http://schemas.openxmlformats.org/officeDocument/2006/relationships/slideLayout" Target="../slideLayouts/slideLayout417.xml"/><Relationship Id="rId2" Type="http://schemas.openxmlformats.org/officeDocument/2006/relationships/notesSlide" Target="../notesSlides/notesSlide40.xml"/><Relationship Id="rId3" Type="http://schemas.openxmlformats.org/officeDocument/2006/relationships/image" Target="../media/image580.png"/><Relationship Id="rId4" Type="http://schemas.openxmlformats.org/officeDocument/2006/relationships/image" Target="../media/image575.png"/><Relationship Id="rId9" Type="http://schemas.openxmlformats.org/officeDocument/2006/relationships/image" Target="../media/image578.png"/><Relationship Id="rId5" Type="http://schemas.openxmlformats.org/officeDocument/2006/relationships/image" Target="../media/image585.png"/><Relationship Id="rId6" Type="http://schemas.openxmlformats.org/officeDocument/2006/relationships/image" Target="../media/image639.png"/><Relationship Id="rId7" Type="http://schemas.openxmlformats.org/officeDocument/2006/relationships/image" Target="../media/image582.png"/><Relationship Id="rId8" Type="http://schemas.openxmlformats.org/officeDocument/2006/relationships/image" Target="../media/image586.png"/></Relationships>
</file>

<file path=ppt/slides/_rels/slide41.xml.rels><?xml version="1.0" encoding="UTF-8" standalone="yes"?><Relationships xmlns="http://schemas.openxmlformats.org/package/2006/relationships"><Relationship Id="rId11" Type="http://schemas.openxmlformats.org/officeDocument/2006/relationships/image" Target="../media/image585.png"/><Relationship Id="rId10" Type="http://schemas.openxmlformats.org/officeDocument/2006/relationships/image" Target="../media/image592.png"/><Relationship Id="rId1" Type="http://schemas.openxmlformats.org/officeDocument/2006/relationships/slideLayout" Target="../slideLayouts/slideLayout413.xml"/><Relationship Id="rId2" Type="http://schemas.openxmlformats.org/officeDocument/2006/relationships/notesSlide" Target="../notesSlides/notesSlide41.xml"/><Relationship Id="rId3" Type="http://schemas.openxmlformats.org/officeDocument/2006/relationships/image" Target="../media/image594.png"/><Relationship Id="rId4" Type="http://schemas.openxmlformats.org/officeDocument/2006/relationships/image" Target="../media/image575.png"/><Relationship Id="rId9" Type="http://schemas.openxmlformats.org/officeDocument/2006/relationships/image" Target="../media/image584.png"/><Relationship Id="rId5" Type="http://schemas.openxmlformats.org/officeDocument/2006/relationships/image" Target="../media/image639.png"/><Relationship Id="rId6" Type="http://schemas.openxmlformats.org/officeDocument/2006/relationships/image" Target="../media/image586.png"/><Relationship Id="rId7" Type="http://schemas.openxmlformats.org/officeDocument/2006/relationships/image" Target="../media/image623.png"/><Relationship Id="rId8" Type="http://schemas.openxmlformats.org/officeDocument/2006/relationships/image" Target="../media/image578.png"/></Relationships>
</file>

<file path=ppt/slides/_rels/slide42.xml.rels><?xml version="1.0" encoding="UTF-8" standalone="yes"?><Relationships xmlns="http://schemas.openxmlformats.org/package/2006/relationships"><Relationship Id="rId10" Type="http://schemas.openxmlformats.org/officeDocument/2006/relationships/image" Target="../media/image548.png"/><Relationship Id="rId1" Type="http://schemas.openxmlformats.org/officeDocument/2006/relationships/slideLayout" Target="../slideLayouts/slideLayout413.xml"/><Relationship Id="rId2" Type="http://schemas.openxmlformats.org/officeDocument/2006/relationships/notesSlide" Target="../notesSlides/notesSlide42.xml"/><Relationship Id="rId3" Type="http://schemas.openxmlformats.org/officeDocument/2006/relationships/image" Target="../media/image595.png"/><Relationship Id="rId4" Type="http://schemas.openxmlformats.org/officeDocument/2006/relationships/image" Target="../media/image505.png"/><Relationship Id="rId9" Type="http://schemas.openxmlformats.org/officeDocument/2006/relationships/image" Target="../media/image593.png"/><Relationship Id="rId5" Type="http://schemas.openxmlformats.org/officeDocument/2006/relationships/image" Target="../media/image509.png"/><Relationship Id="rId6" Type="http://schemas.openxmlformats.org/officeDocument/2006/relationships/image" Target="../media/image559.png"/><Relationship Id="rId7" Type="http://schemas.openxmlformats.org/officeDocument/2006/relationships/image" Target="../media/image596.png"/><Relationship Id="rId8" Type="http://schemas.openxmlformats.org/officeDocument/2006/relationships/image" Target="../media/image588.png"/></Relationships>
</file>

<file path=ppt/slides/_rels/slide43.xml.rels><?xml version="1.0" encoding="UTF-8" standalone="yes"?><Relationships xmlns="http://schemas.openxmlformats.org/package/2006/relationships"><Relationship Id="rId10" Type="http://schemas.openxmlformats.org/officeDocument/2006/relationships/image" Target="../media/image605.png"/><Relationship Id="rId1" Type="http://schemas.openxmlformats.org/officeDocument/2006/relationships/slideLayout" Target="../slideLayouts/slideLayout413.xml"/><Relationship Id="rId2" Type="http://schemas.openxmlformats.org/officeDocument/2006/relationships/notesSlide" Target="../notesSlides/notesSlide43.xml"/><Relationship Id="rId3" Type="http://schemas.openxmlformats.org/officeDocument/2006/relationships/image" Target="../media/image505.png"/><Relationship Id="rId4" Type="http://schemas.openxmlformats.org/officeDocument/2006/relationships/image" Target="../media/image509.png"/><Relationship Id="rId9" Type="http://schemas.openxmlformats.org/officeDocument/2006/relationships/image" Target="../media/image548.png"/><Relationship Id="rId5" Type="http://schemas.openxmlformats.org/officeDocument/2006/relationships/image" Target="../media/image559.png"/><Relationship Id="rId6" Type="http://schemas.openxmlformats.org/officeDocument/2006/relationships/image" Target="../media/image596.png"/><Relationship Id="rId7" Type="http://schemas.openxmlformats.org/officeDocument/2006/relationships/image" Target="../media/image588.png"/><Relationship Id="rId8" Type="http://schemas.openxmlformats.org/officeDocument/2006/relationships/image" Target="../media/image59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40.xml"/><Relationship Id="rId2" Type="http://schemas.openxmlformats.org/officeDocument/2006/relationships/notesSlide" Target="../notesSlides/notesSlide44.xml"/><Relationship Id="rId3" Type="http://schemas.openxmlformats.org/officeDocument/2006/relationships/image" Target="../media/image61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40.xml"/><Relationship Id="rId2" Type="http://schemas.openxmlformats.org/officeDocument/2006/relationships/notesSlide" Target="../notesSlides/notesSlide45.xml"/><Relationship Id="rId3" Type="http://schemas.openxmlformats.org/officeDocument/2006/relationships/image" Target="../media/image61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47.xml"/><Relationship Id="rId3" Type="http://schemas.openxmlformats.org/officeDocument/2006/relationships/image" Target="../media/image590.png"/><Relationship Id="rId4" Type="http://schemas.openxmlformats.org/officeDocument/2006/relationships/image" Target="../media/image597.png"/><Relationship Id="rId9" Type="http://schemas.openxmlformats.org/officeDocument/2006/relationships/image" Target="../media/image604.png"/><Relationship Id="rId5" Type="http://schemas.openxmlformats.org/officeDocument/2006/relationships/image" Target="../media/image599.png"/><Relationship Id="rId6" Type="http://schemas.openxmlformats.org/officeDocument/2006/relationships/image" Target="../media/image606.png"/><Relationship Id="rId7" Type="http://schemas.openxmlformats.org/officeDocument/2006/relationships/image" Target="../media/image547.png"/><Relationship Id="rId8" Type="http://schemas.openxmlformats.org/officeDocument/2006/relationships/image" Target="../media/image59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48.xml"/><Relationship Id="rId3" Type="http://schemas.openxmlformats.org/officeDocument/2006/relationships/image" Target="../media/image474.png"/><Relationship Id="rId4" Type="http://schemas.openxmlformats.org/officeDocument/2006/relationships/image" Target="../media/image602.png"/><Relationship Id="rId5" Type="http://schemas.openxmlformats.org/officeDocument/2006/relationships/image" Target="../media/image604.png"/><Relationship Id="rId6" Type="http://schemas.openxmlformats.org/officeDocument/2006/relationships/image" Target="../media/image560.png"/><Relationship Id="rId7" Type="http://schemas.openxmlformats.org/officeDocument/2006/relationships/image" Target="../media/image61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49.xml"/><Relationship Id="rId3" Type="http://schemas.openxmlformats.org/officeDocument/2006/relationships/image" Target="../media/image612.png"/><Relationship Id="rId4" Type="http://schemas.openxmlformats.org/officeDocument/2006/relationships/image" Target="../media/image599.png"/><Relationship Id="rId5" Type="http://schemas.openxmlformats.org/officeDocument/2006/relationships/image" Target="../media/image609.png"/><Relationship Id="rId6" Type="http://schemas.openxmlformats.org/officeDocument/2006/relationships/image" Target="../media/image547.png"/></Relationships>
</file>

<file path=ppt/slides/_rels/slide5.xml.rels><?xml version="1.0" encoding="UTF-8" standalone="yes"?><Relationships xmlns="http://schemas.openxmlformats.org/package/2006/relationships"><Relationship Id="rId11" Type="http://schemas.openxmlformats.org/officeDocument/2006/relationships/image" Target="../media/image480.png"/><Relationship Id="rId10" Type="http://schemas.openxmlformats.org/officeDocument/2006/relationships/image" Target="../media/image478.png"/><Relationship Id="rId1" Type="http://schemas.openxmlformats.org/officeDocument/2006/relationships/slideLayout" Target="../slideLayouts/slideLayout413.xml"/><Relationship Id="rId2" Type="http://schemas.openxmlformats.org/officeDocument/2006/relationships/notesSlide" Target="../notesSlides/notesSlide5.xml"/><Relationship Id="rId3" Type="http://schemas.openxmlformats.org/officeDocument/2006/relationships/hyperlink" Target="https://www.redhat.com/en/resources/state-of-enterprise-open-source-report-2021?intcmp=7013a000003BkveAAC" TargetMode="External"/><Relationship Id="rId4" Type="http://schemas.openxmlformats.org/officeDocument/2006/relationships/image" Target="../media/image472.png"/><Relationship Id="rId9" Type="http://schemas.openxmlformats.org/officeDocument/2006/relationships/image" Target="../media/image477.png"/><Relationship Id="rId5" Type="http://schemas.openxmlformats.org/officeDocument/2006/relationships/image" Target="../media/image474.png"/><Relationship Id="rId6" Type="http://schemas.openxmlformats.org/officeDocument/2006/relationships/image" Target="../media/image475.png"/><Relationship Id="rId7" Type="http://schemas.openxmlformats.org/officeDocument/2006/relationships/image" Target="../media/image476.png"/><Relationship Id="rId8" Type="http://schemas.openxmlformats.org/officeDocument/2006/relationships/image" Target="../media/image47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20.xml"/><Relationship Id="rId2" Type="http://schemas.openxmlformats.org/officeDocument/2006/relationships/notesSlide" Target="../notesSlides/notesSlide50.xml"/><Relationship Id="rId3" Type="http://schemas.openxmlformats.org/officeDocument/2006/relationships/image" Target="../media/image611.png"/><Relationship Id="rId4" Type="http://schemas.openxmlformats.org/officeDocument/2006/relationships/image" Target="../media/image612.png"/><Relationship Id="rId5" Type="http://schemas.openxmlformats.org/officeDocument/2006/relationships/image" Target="../media/image615.png"/><Relationship Id="rId6" Type="http://schemas.openxmlformats.org/officeDocument/2006/relationships/image" Target="../media/image610.png"/><Relationship Id="rId7" Type="http://schemas.openxmlformats.org/officeDocument/2006/relationships/image" Target="../media/image6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51.xml"/><Relationship Id="rId3" Type="http://schemas.openxmlformats.org/officeDocument/2006/relationships/hyperlink" Target="https://www.redhat.com/en/resources/The-Business-Value-of-Red-Hat-OpenShift" TargetMode="External"/><Relationship Id="rId4" Type="http://schemas.openxmlformats.org/officeDocument/2006/relationships/image" Target="../media/image5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53.xml"/><Relationship Id="rId3" Type="http://schemas.openxmlformats.org/officeDocument/2006/relationships/hyperlink" Target="https://www.gsma.com/mobileeconomy/wp-content/uploads/2022/02/280222-The-Mobile-Economy-2022.pdf" TargetMode="External"/><Relationship Id="rId4" Type="http://schemas.openxmlformats.org/officeDocument/2006/relationships/hyperlink" Target="https://www2.deloitte.com/us/en/pages/technology-media-and-telecommunications/articles/telecommunications-industry-outlook.html" TargetMode="External"/><Relationship Id="rId5" Type="http://schemas.openxmlformats.org/officeDocument/2006/relationships/image" Target="../media/image521.png"/><Relationship Id="rId6" Type="http://schemas.openxmlformats.org/officeDocument/2006/relationships/image" Target="../media/image522.png"/><Relationship Id="rId7" Type="http://schemas.openxmlformats.org/officeDocument/2006/relationships/image" Target="../media/image5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54.xml"/><Relationship Id="rId3" Type="http://schemas.openxmlformats.org/officeDocument/2006/relationships/image" Target="../media/image597.png"/><Relationship Id="rId4" Type="http://schemas.openxmlformats.org/officeDocument/2006/relationships/image" Target="../media/image547.png"/><Relationship Id="rId5" Type="http://schemas.openxmlformats.org/officeDocument/2006/relationships/image" Target="../media/image529.png"/><Relationship Id="rId6" Type="http://schemas.openxmlformats.org/officeDocument/2006/relationships/image" Target="../media/image620.png"/><Relationship Id="rId7" Type="http://schemas.openxmlformats.org/officeDocument/2006/relationships/image" Target="../media/image6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55.xml"/><Relationship Id="rId3" Type="http://schemas.openxmlformats.org/officeDocument/2006/relationships/image" Target="../media/image529.png"/><Relationship Id="rId4" Type="http://schemas.openxmlformats.org/officeDocument/2006/relationships/image" Target="../media/image620.png"/><Relationship Id="rId5" Type="http://schemas.openxmlformats.org/officeDocument/2006/relationships/image" Target="../media/image632.png"/><Relationship Id="rId6" Type="http://schemas.openxmlformats.org/officeDocument/2006/relationships/image" Target="../media/image5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56.xml"/><Relationship Id="rId3" Type="http://schemas.openxmlformats.org/officeDocument/2006/relationships/image" Target="../media/image524.png"/><Relationship Id="rId4" Type="http://schemas.openxmlformats.org/officeDocument/2006/relationships/image" Target="../media/image521.png"/><Relationship Id="rId5" Type="http://schemas.openxmlformats.org/officeDocument/2006/relationships/hyperlink" Target="https://www2.deloitte.com/us/en/insights/industry/financial-services/financial-services-industry-outlooks/banking-industry-outlook.html" TargetMode="External"/><Relationship Id="rId6" Type="http://schemas.openxmlformats.org/officeDocument/2006/relationships/hyperlink" Target="https://www.businessinsider.com/banking-industry-trends#:~:text=The%20most%20prevalent%20trend%20in,branch%20to%20handle%20their%20transactions." TargetMode="External"/><Relationship Id="rId7" Type="http://schemas.openxmlformats.org/officeDocument/2006/relationships/image" Target="../media/image52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57.xml"/><Relationship Id="rId3" Type="http://schemas.openxmlformats.org/officeDocument/2006/relationships/image" Target="../media/image527.png"/><Relationship Id="rId4" Type="http://schemas.openxmlformats.org/officeDocument/2006/relationships/image" Target="../media/image618.png"/><Relationship Id="rId5" Type="http://schemas.openxmlformats.org/officeDocument/2006/relationships/image" Target="../media/image597.png"/><Relationship Id="rId6" Type="http://schemas.openxmlformats.org/officeDocument/2006/relationships/image" Target="../media/image547.png"/><Relationship Id="rId7" Type="http://schemas.openxmlformats.org/officeDocument/2006/relationships/hyperlink" Target="https://www.youtube.com/watch?v=ep-YaKpL0I0&amp;t=7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58.xml"/><Relationship Id="rId3" Type="http://schemas.openxmlformats.org/officeDocument/2006/relationships/image" Target="../media/image527.png"/><Relationship Id="rId4" Type="http://schemas.openxmlformats.org/officeDocument/2006/relationships/image" Target="../media/image618.png"/><Relationship Id="rId5" Type="http://schemas.openxmlformats.org/officeDocument/2006/relationships/image" Target="../media/image539.png"/><Relationship Id="rId6" Type="http://schemas.openxmlformats.org/officeDocument/2006/relationships/hyperlink" Target="https://www.redhat.com/en/resources/anz-bank-open-innovation-labs-snapshot"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59.xml"/><Relationship Id="rId3" Type="http://schemas.openxmlformats.org/officeDocument/2006/relationships/image" Target="../media/image539.png"/><Relationship Id="rId4" Type="http://schemas.openxmlformats.org/officeDocument/2006/relationships/image" Target="../media/image533.png"/><Relationship Id="rId5" Type="http://schemas.openxmlformats.org/officeDocument/2006/relationships/hyperlink" Target="https://www.forrester.com/webinar/The+2020+To+2021+Tech+Market+Outlook+At+A+Time+Of+Global+Pandemic+And+Economic+Recession/-/E-WEB30912"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6.xml"/><Relationship Id="rId3" Type="http://schemas.openxmlformats.org/officeDocument/2006/relationships/image" Target="../media/image481.png"/><Relationship Id="rId4" Type="http://schemas.openxmlformats.org/officeDocument/2006/relationships/image" Target="../media/image485.png"/><Relationship Id="rId9" Type="http://schemas.openxmlformats.org/officeDocument/2006/relationships/image" Target="../media/image486.png"/><Relationship Id="rId5" Type="http://schemas.openxmlformats.org/officeDocument/2006/relationships/image" Target="../media/image483.png"/><Relationship Id="rId6" Type="http://schemas.openxmlformats.org/officeDocument/2006/relationships/image" Target="../media/image489.png"/><Relationship Id="rId7" Type="http://schemas.openxmlformats.org/officeDocument/2006/relationships/image" Target="../media/image475.png"/><Relationship Id="rId8" Type="http://schemas.openxmlformats.org/officeDocument/2006/relationships/image" Target="../media/image48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60.xml"/><Relationship Id="rId3" Type="http://schemas.openxmlformats.org/officeDocument/2006/relationships/image" Target="../media/image533.png"/><Relationship Id="rId4" Type="http://schemas.openxmlformats.org/officeDocument/2006/relationships/image" Target="../media/image518.png"/><Relationship Id="rId5" Type="http://schemas.openxmlformats.org/officeDocument/2006/relationships/image" Target="../media/image656.png"/><Relationship Id="rId6" Type="http://schemas.openxmlformats.org/officeDocument/2006/relationships/hyperlink" Target="https://www.redhat.com/en/resources/ups-customer-case-study"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61.xml"/><Relationship Id="rId3" Type="http://schemas.openxmlformats.org/officeDocument/2006/relationships/image" Target="../media/image533.png"/><Relationship Id="rId4" Type="http://schemas.openxmlformats.org/officeDocument/2006/relationships/image" Target="../media/image656.png"/><Relationship Id="rId5" Type="http://schemas.openxmlformats.org/officeDocument/2006/relationships/image" Target="../media/image5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62.xml"/><Relationship Id="rId3" Type="http://schemas.openxmlformats.org/officeDocument/2006/relationships/image" Target="../media/image530.png"/><Relationship Id="rId4" Type="http://schemas.openxmlformats.org/officeDocument/2006/relationships/image" Target="../media/image532.png"/><Relationship Id="rId5" Type="http://schemas.openxmlformats.org/officeDocument/2006/relationships/hyperlink" Target="https://www2.deloitte.com/us/en/pages/public-sector/articles/government-tech-trends.html" TargetMode="External"/><Relationship Id="rId6" Type="http://schemas.openxmlformats.org/officeDocument/2006/relationships/hyperlink" Target="https://www.gov.uk/government/publications/organising-for-digital-delivery/organising-for-digital-delivery" TargetMode="External"/><Relationship Id="rId7" Type="http://schemas.openxmlformats.org/officeDocument/2006/relationships/image" Target="../media/image5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63.xml"/><Relationship Id="rId3" Type="http://schemas.openxmlformats.org/officeDocument/2006/relationships/image" Target="../media/image624.png"/><Relationship Id="rId4" Type="http://schemas.openxmlformats.org/officeDocument/2006/relationships/image" Target="../media/image559.png"/><Relationship Id="rId5" Type="http://schemas.openxmlformats.org/officeDocument/2006/relationships/image" Target="../media/image532.png"/><Relationship Id="rId6" Type="http://schemas.openxmlformats.org/officeDocument/2006/relationships/image" Target="../media/image547.png"/><Relationship Id="rId7" Type="http://schemas.openxmlformats.org/officeDocument/2006/relationships/hyperlink" Target="http://www.redhat.com/en/success-stories/government-of-ireland"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64.xml"/><Relationship Id="rId3" Type="http://schemas.openxmlformats.org/officeDocument/2006/relationships/image" Target="../media/image532.png"/><Relationship Id="rId4" Type="http://schemas.openxmlformats.org/officeDocument/2006/relationships/image" Target="../media/image624.png"/><Relationship Id="rId5" Type="http://schemas.openxmlformats.org/officeDocument/2006/relationships/image" Target="../media/image53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65.xml"/><Relationship Id="rId3" Type="http://schemas.openxmlformats.org/officeDocument/2006/relationships/image" Target="../media/image551.png"/><Relationship Id="rId4" Type="http://schemas.openxmlformats.org/officeDocument/2006/relationships/image" Target="../media/image539.png"/><Relationship Id="rId5" Type="http://schemas.openxmlformats.org/officeDocument/2006/relationships/hyperlink" Target="https://www.forbes.com/sites/forbesbusinesscouncil/2022/02/23/the-year-of-large-scale-healthcare-disruption-2022-predictions/?sh=7cc4cdaf6733" TargetMode="External"/><Relationship Id="rId6" Type="http://schemas.openxmlformats.org/officeDocument/2006/relationships/hyperlink" Target="https://www2.deloitte.com/us/en/insights/industry/health-care/digital-transformation-in-healthcare.html"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66.xml"/><Relationship Id="rId3" Type="http://schemas.openxmlformats.org/officeDocument/2006/relationships/image" Target="../media/image622.jpg"/><Relationship Id="rId4" Type="http://schemas.openxmlformats.org/officeDocument/2006/relationships/image" Target="../media/image621.png"/><Relationship Id="rId5" Type="http://schemas.openxmlformats.org/officeDocument/2006/relationships/image" Target="../media/image522.png"/><Relationship Id="rId6" Type="http://schemas.openxmlformats.org/officeDocument/2006/relationships/image" Target="../media/image55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67.xml"/><Relationship Id="rId3" Type="http://schemas.openxmlformats.org/officeDocument/2006/relationships/image" Target="../media/image551.png"/><Relationship Id="rId4" Type="http://schemas.openxmlformats.org/officeDocument/2006/relationships/image" Target="../media/image622.jpg"/><Relationship Id="rId5" Type="http://schemas.openxmlformats.org/officeDocument/2006/relationships/image" Target="../media/image53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68.xml"/><Relationship Id="rId3" Type="http://schemas.openxmlformats.org/officeDocument/2006/relationships/image" Target="../media/image537.png"/><Relationship Id="rId4" Type="http://schemas.openxmlformats.org/officeDocument/2006/relationships/image" Target="../media/image543.png"/><Relationship Id="rId5" Type="http://schemas.openxmlformats.org/officeDocument/2006/relationships/image" Target="../media/image545.png"/><Relationship Id="rId6" Type="http://schemas.openxmlformats.org/officeDocument/2006/relationships/hyperlink" Target="https://www.businessinsider.com/iot-connected-smart-cars" TargetMode="External"/></Relationships>
</file>

<file path=ppt/slides/_rels/slide69.xml.rels><?xml version="1.0" encoding="UTF-8" standalone="yes"?><Relationships xmlns="http://schemas.openxmlformats.org/package/2006/relationships"><Relationship Id="rId10" Type="http://schemas.openxmlformats.org/officeDocument/2006/relationships/hyperlink" Target="https://www.redhat.com/en/about/videos/red-hat-forum-darmstadt-bmw-group" TargetMode="External"/><Relationship Id="rId1" Type="http://schemas.openxmlformats.org/officeDocument/2006/relationships/slideLayout" Target="../slideLayouts/slideLayout413.xml"/><Relationship Id="rId2" Type="http://schemas.openxmlformats.org/officeDocument/2006/relationships/notesSlide" Target="../notesSlides/notesSlide69.xml"/><Relationship Id="rId3" Type="http://schemas.openxmlformats.org/officeDocument/2006/relationships/image" Target="../media/image626.png"/><Relationship Id="rId4" Type="http://schemas.openxmlformats.org/officeDocument/2006/relationships/image" Target="../media/image543.png"/><Relationship Id="rId9" Type="http://schemas.openxmlformats.org/officeDocument/2006/relationships/hyperlink" Target="https://www.redhat.com/en/about/videos/red-hat-forum-darmstadt-bmw-group" TargetMode="External"/><Relationship Id="rId5" Type="http://schemas.openxmlformats.org/officeDocument/2006/relationships/image" Target="../media/image629.png"/><Relationship Id="rId6" Type="http://schemas.openxmlformats.org/officeDocument/2006/relationships/image" Target="../media/image545.png"/><Relationship Id="rId7" Type="http://schemas.openxmlformats.org/officeDocument/2006/relationships/hyperlink" Target="https://youtu.be/FUu4kMc0PL8?t=5308" TargetMode="External"/><Relationship Id="rId8" Type="http://schemas.openxmlformats.org/officeDocument/2006/relationships/hyperlink" Target="https://www.redhat.com/en/about/videos/red-hat-forum-darmstadt-bmw-grou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7.xml"/><Relationship Id="rId3" Type="http://schemas.openxmlformats.org/officeDocument/2006/relationships/image" Target="../media/image494.png"/><Relationship Id="rId4" Type="http://schemas.openxmlformats.org/officeDocument/2006/relationships/image" Target="../media/image487.png"/><Relationship Id="rId5" Type="http://schemas.openxmlformats.org/officeDocument/2006/relationships/image" Target="../media/image497.png"/><Relationship Id="rId6" Type="http://schemas.openxmlformats.org/officeDocument/2006/relationships/image" Target="../media/image49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70.xml"/><Relationship Id="rId3" Type="http://schemas.openxmlformats.org/officeDocument/2006/relationships/image" Target="../media/image545.png"/><Relationship Id="rId4" Type="http://schemas.openxmlformats.org/officeDocument/2006/relationships/image" Target="../media/image629.png"/><Relationship Id="rId5" Type="http://schemas.openxmlformats.org/officeDocument/2006/relationships/image" Target="../media/image539.png"/></Relationships>
</file>

<file path=ppt/slides/_rels/slide71.xml.rels><?xml version="1.0" encoding="UTF-8" standalone="yes"?><Relationships xmlns="http://schemas.openxmlformats.org/package/2006/relationships"><Relationship Id="rId40" Type="http://schemas.openxmlformats.org/officeDocument/2006/relationships/image" Target="../media/image689.png"/><Relationship Id="rId42" Type="http://schemas.openxmlformats.org/officeDocument/2006/relationships/image" Target="../media/image665.png"/><Relationship Id="rId41" Type="http://schemas.openxmlformats.org/officeDocument/2006/relationships/image" Target="../media/image661.png"/><Relationship Id="rId44" Type="http://schemas.openxmlformats.org/officeDocument/2006/relationships/image" Target="../media/image662.png"/><Relationship Id="rId43" Type="http://schemas.openxmlformats.org/officeDocument/2006/relationships/image" Target="../media/image659.png"/><Relationship Id="rId46" Type="http://schemas.openxmlformats.org/officeDocument/2006/relationships/image" Target="../media/image668.png"/><Relationship Id="rId45" Type="http://schemas.openxmlformats.org/officeDocument/2006/relationships/image" Target="../media/image673.png"/><Relationship Id="rId48" Type="http://schemas.openxmlformats.org/officeDocument/2006/relationships/image" Target="../media/image669.jpg"/><Relationship Id="rId47" Type="http://schemas.openxmlformats.org/officeDocument/2006/relationships/image" Target="../media/image670.png"/><Relationship Id="rId49" Type="http://schemas.openxmlformats.org/officeDocument/2006/relationships/image" Target="../media/image667.png"/><Relationship Id="rId31" Type="http://schemas.openxmlformats.org/officeDocument/2006/relationships/image" Target="../media/image655.png"/><Relationship Id="rId30" Type="http://schemas.openxmlformats.org/officeDocument/2006/relationships/image" Target="../media/image650.png"/><Relationship Id="rId33" Type="http://schemas.openxmlformats.org/officeDocument/2006/relationships/image" Target="../media/image798.png"/><Relationship Id="rId32" Type="http://schemas.openxmlformats.org/officeDocument/2006/relationships/image" Target="../media/image653.png"/><Relationship Id="rId35" Type="http://schemas.openxmlformats.org/officeDocument/2006/relationships/image" Target="../media/image657.png"/><Relationship Id="rId34" Type="http://schemas.openxmlformats.org/officeDocument/2006/relationships/image" Target="../media/image671.png"/><Relationship Id="rId37" Type="http://schemas.openxmlformats.org/officeDocument/2006/relationships/image" Target="../media/image658.png"/><Relationship Id="rId36" Type="http://schemas.openxmlformats.org/officeDocument/2006/relationships/image" Target="../media/image666.jpg"/><Relationship Id="rId39" Type="http://schemas.openxmlformats.org/officeDocument/2006/relationships/image" Target="../media/image663.png"/><Relationship Id="rId38" Type="http://schemas.openxmlformats.org/officeDocument/2006/relationships/image" Target="../media/image664.png"/><Relationship Id="rId20" Type="http://schemas.openxmlformats.org/officeDocument/2006/relationships/image" Target="../media/image636.png"/><Relationship Id="rId22" Type="http://schemas.openxmlformats.org/officeDocument/2006/relationships/image" Target="../media/image644.png"/><Relationship Id="rId21" Type="http://schemas.openxmlformats.org/officeDocument/2006/relationships/image" Target="../media/image647.png"/><Relationship Id="rId24" Type="http://schemas.openxmlformats.org/officeDocument/2006/relationships/image" Target="../media/image645.png"/><Relationship Id="rId23" Type="http://schemas.openxmlformats.org/officeDocument/2006/relationships/image" Target="../media/image643.png"/><Relationship Id="rId26" Type="http://schemas.openxmlformats.org/officeDocument/2006/relationships/image" Target="../media/image651.jpg"/><Relationship Id="rId25" Type="http://schemas.openxmlformats.org/officeDocument/2006/relationships/image" Target="../media/image654.png"/><Relationship Id="rId28" Type="http://schemas.openxmlformats.org/officeDocument/2006/relationships/image" Target="../media/image646.png"/><Relationship Id="rId27" Type="http://schemas.openxmlformats.org/officeDocument/2006/relationships/image" Target="../media/image649.png"/><Relationship Id="rId29" Type="http://schemas.openxmlformats.org/officeDocument/2006/relationships/image" Target="../media/image699.png"/><Relationship Id="rId11" Type="http://schemas.openxmlformats.org/officeDocument/2006/relationships/image" Target="../media/image631.png"/><Relationship Id="rId10" Type="http://schemas.openxmlformats.org/officeDocument/2006/relationships/image" Target="../media/image637.png"/><Relationship Id="rId13" Type="http://schemas.openxmlformats.org/officeDocument/2006/relationships/image" Target="../media/image634.png"/><Relationship Id="rId12" Type="http://schemas.openxmlformats.org/officeDocument/2006/relationships/image" Target="../media/image652.png"/><Relationship Id="rId15" Type="http://schemas.openxmlformats.org/officeDocument/2006/relationships/image" Target="../media/image648.jpg"/><Relationship Id="rId14" Type="http://schemas.openxmlformats.org/officeDocument/2006/relationships/image" Target="../media/image635.png"/><Relationship Id="rId17" Type="http://schemas.openxmlformats.org/officeDocument/2006/relationships/image" Target="../media/image642.jpg"/><Relationship Id="rId16" Type="http://schemas.openxmlformats.org/officeDocument/2006/relationships/image" Target="../media/image640.png"/><Relationship Id="rId19" Type="http://schemas.openxmlformats.org/officeDocument/2006/relationships/image" Target="../media/image641.png"/><Relationship Id="rId18" Type="http://schemas.openxmlformats.org/officeDocument/2006/relationships/image" Target="../media/image638.png"/><Relationship Id="rId84" Type="http://schemas.openxmlformats.org/officeDocument/2006/relationships/image" Target="../media/image702.png"/><Relationship Id="rId83" Type="http://schemas.openxmlformats.org/officeDocument/2006/relationships/image" Target="../media/image706.png"/><Relationship Id="rId86" Type="http://schemas.openxmlformats.org/officeDocument/2006/relationships/image" Target="../media/image705.png"/><Relationship Id="rId85" Type="http://schemas.openxmlformats.org/officeDocument/2006/relationships/image" Target="../media/image719.png"/><Relationship Id="rId88" Type="http://schemas.openxmlformats.org/officeDocument/2006/relationships/image" Target="../media/image709.jpg"/><Relationship Id="rId87" Type="http://schemas.openxmlformats.org/officeDocument/2006/relationships/image" Target="../media/image712.png"/><Relationship Id="rId89" Type="http://schemas.openxmlformats.org/officeDocument/2006/relationships/image" Target="../media/image708.png"/><Relationship Id="rId80" Type="http://schemas.openxmlformats.org/officeDocument/2006/relationships/image" Target="../media/image703.png"/><Relationship Id="rId82" Type="http://schemas.openxmlformats.org/officeDocument/2006/relationships/image" Target="../media/image707.png"/><Relationship Id="rId81" Type="http://schemas.openxmlformats.org/officeDocument/2006/relationships/image" Target="../media/image700.png"/><Relationship Id="rId1" Type="http://schemas.openxmlformats.org/officeDocument/2006/relationships/slideLayout" Target="../slideLayouts/slideLayout469.xml"/><Relationship Id="rId2" Type="http://schemas.openxmlformats.org/officeDocument/2006/relationships/notesSlide" Target="../notesSlides/notesSlide71.xml"/><Relationship Id="rId3" Type="http://schemas.openxmlformats.org/officeDocument/2006/relationships/image" Target="../media/image628.png"/><Relationship Id="rId4" Type="http://schemas.openxmlformats.org/officeDocument/2006/relationships/image" Target="../media/image625.png"/><Relationship Id="rId9" Type="http://schemas.openxmlformats.org/officeDocument/2006/relationships/image" Target="../media/image633.jpg"/><Relationship Id="rId5" Type="http://schemas.openxmlformats.org/officeDocument/2006/relationships/image" Target="../media/image627.png"/><Relationship Id="rId6" Type="http://schemas.openxmlformats.org/officeDocument/2006/relationships/image" Target="../media/image630.png"/><Relationship Id="rId7" Type="http://schemas.openxmlformats.org/officeDocument/2006/relationships/image" Target="../media/image660.png"/><Relationship Id="rId8" Type="http://schemas.openxmlformats.org/officeDocument/2006/relationships/image" Target="../media/image729.png"/><Relationship Id="rId73" Type="http://schemas.openxmlformats.org/officeDocument/2006/relationships/image" Target="../media/image691.png"/><Relationship Id="rId72" Type="http://schemas.openxmlformats.org/officeDocument/2006/relationships/image" Target="../media/image692.png"/><Relationship Id="rId75" Type="http://schemas.openxmlformats.org/officeDocument/2006/relationships/image" Target="../media/image694.png"/><Relationship Id="rId74" Type="http://schemas.openxmlformats.org/officeDocument/2006/relationships/image" Target="../media/image618.png"/><Relationship Id="rId77" Type="http://schemas.openxmlformats.org/officeDocument/2006/relationships/image" Target="../media/image698.png"/><Relationship Id="rId76" Type="http://schemas.openxmlformats.org/officeDocument/2006/relationships/image" Target="../media/image697.png"/><Relationship Id="rId79" Type="http://schemas.openxmlformats.org/officeDocument/2006/relationships/image" Target="../media/image701.gif"/><Relationship Id="rId78" Type="http://schemas.openxmlformats.org/officeDocument/2006/relationships/image" Target="../media/image696.png"/><Relationship Id="rId71" Type="http://schemas.openxmlformats.org/officeDocument/2006/relationships/image" Target="../media/image693.png"/><Relationship Id="rId70" Type="http://schemas.openxmlformats.org/officeDocument/2006/relationships/image" Target="../media/image686.png"/><Relationship Id="rId62" Type="http://schemas.openxmlformats.org/officeDocument/2006/relationships/image" Target="../media/image726.png"/><Relationship Id="rId61" Type="http://schemas.openxmlformats.org/officeDocument/2006/relationships/image" Target="../media/image685.jpg"/><Relationship Id="rId64" Type="http://schemas.openxmlformats.org/officeDocument/2006/relationships/image" Target="../media/image682.gif"/><Relationship Id="rId63" Type="http://schemas.openxmlformats.org/officeDocument/2006/relationships/image" Target="../media/image684.png"/><Relationship Id="rId66" Type="http://schemas.openxmlformats.org/officeDocument/2006/relationships/image" Target="../media/image688.png"/><Relationship Id="rId65" Type="http://schemas.openxmlformats.org/officeDocument/2006/relationships/image" Target="../media/image683.png"/><Relationship Id="rId68" Type="http://schemas.openxmlformats.org/officeDocument/2006/relationships/image" Target="../media/image687.png"/><Relationship Id="rId67" Type="http://schemas.openxmlformats.org/officeDocument/2006/relationships/image" Target="../media/image704.jpg"/><Relationship Id="rId60" Type="http://schemas.openxmlformats.org/officeDocument/2006/relationships/image" Target="../media/image738.png"/><Relationship Id="rId69" Type="http://schemas.openxmlformats.org/officeDocument/2006/relationships/image" Target="../media/image695.png"/><Relationship Id="rId51" Type="http://schemas.openxmlformats.org/officeDocument/2006/relationships/image" Target="../media/image674.png"/><Relationship Id="rId50" Type="http://schemas.openxmlformats.org/officeDocument/2006/relationships/image" Target="../media/image672.png"/><Relationship Id="rId53" Type="http://schemas.openxmlformats.org/officeDocument/2006/relationships/image" Target="../media/image680.jpg"/><Relationship Id="rId52" Type="http://schemas.openxmlformats.org/officeDocument/2006/relationships/image" Target="../media/image681.png"/><Relationship Id="rId55" Type="http://schemas.openxmlformats.org/officeDocument/2006/relationships/image" Target="../media/image675.png"/><Relationship Id="rId54" Type="http://schemas.openxmlformats.org/officeDocument/2006/relationships/image" Target="../media/image677.png"/><Relationship Id="rId57" Type="http://schemas.openxmlformats.org/officeDocument/2006/relationships/image" Target="../media/image676.png"/><Relationship Id="rId56" Type="http://schemas.openxmlformats.org/officeDocument/2006/relationships/image" Target="../media/image678.png"/><Relationship Id="rId59" Type="http://schemas.openxmlformats.org/officeDocument/2006/relationships/image" Target="../media/image656.png"/><Relationship Id="rId58" Type="http://schemas.openxmlformats.org/officeDocument/2006/relationships/image" Target="../media/image679.png"/><Relationship Id="rId107" Type="http://schemas.openxmlformats.org/officeDocument/2006/relationships/image" Target="../media/image732.png"/><Relationship Id="rId106" Type="http://schemas.openxmlformats.org/officeDocument/2006/relationships/image" Target="../media/image727.png"/><Relationship Id="rId105" Type="http://schemas.openxmlformats.org/officeDocument/2006/relationships/image" Target="../media/image730.jpg"/><Relationship Id="rId104" Type="http://schemas.openxmlformats.org/officeDocument/2006/relationships/image" Target="../media/image725.jpg"/><Relationship Id="rId109" Type="http://schemas.openxmlformats.org/officeDocument/2006/relationships/image" Target="../media/image736.png"/><Relationship Id="rId108" Type="http://schemas.openxmlformats.org/officeDocument/2006/relationships/image" Target="../media/image734.png"/><Relationship Id="rId103" Type="http://schemas.openxmlformats.org/officeDocument/2006/relationships/image" Target="../media/image723.png"/><Relationship Id="rId102" Type="http://schemas.openxmlformats.org/officeDocument/2006/relationships/image" Target="../media/image780.png"/><Relationship Id="rId101" Type="http://schemas.openxmlformats.org/officeDocument/2006/relationships/image" Target="../media/image724.png"/><Relationship Id="rId100" Type="http://schemas.openxmlformats.org/officeDocument/2006/relationships/image" Target="../media/image721.png"/><Relationship Id="rId129" Type="http://schemas.openxmlformats.org/officeDocument/2006/relationships/image" Target="../media/image749.png"/><Relationship Id="rId128" Type="http://schemas.openxmlformats.org/officeDocument/2006/relationships/image" Target="../media/image747.png"/><Relationship Id="rId127" Type="http://schemas.openxmlformats.org/officeDocument/2006/relationships/image" Target="../media/image751.png"/><Relationship Id="rId126" Type="http://schemas.openxmlformats.org/officeDocument/2006/relationships/image" Target="../media/image743.png"/><Relationship Id="rId121" Type="http://schemas.openxmlformats.org/officeDocument/2006/relationships/image" Target="../media/image741.png"/><Relationship Id="rId120" Type="http://schemas.openxmlformats.org/officeDocument/2006/relationships/image" Target="../media/image750.png"/><Relationship Id="rId125" Type="http://schemas.openxmlformats.org/officeDocument/2006/relationships/image" Target="../media/image752.png"/><Relationship Id="rId124" Type="http://schemas.openxmlformats.org/officeDocument/2006/relationships/image" Target="../media/image745.png"/><Relationship Id="rId123" Type="http://schemas.openxmlformats.org/officeDocument/2006/relationships/image" Target="../media/image746.png"/><Relationship Id="rId122" Type="http://schemas.openxmlformats.org/officeDocument/2006/relationships/image" Target="../media/image740.png"/><Relationship Id="rId95" Type="http://schemas.openxmlformats.org/officeDocument/2006/relationships/image" Target="../media/image714.png"/><Relationship Id="rId94" Type="http://schemas.openxmlformats.org/officeDocument/2006/relationships/image" Target="../media/image717.png"/><Relationship Id="rId97" Type="http://schemas.openxmlformats.org/officeDocument/2006/relationships/image" Target="../media/image718.gif"/><Relationship Id="rId96" Type="http://schemas.openxmlformats.org/officeDocument/2006/relationships/image" Target="../media/image720.jpg"/><Relationship Id="rId99" Type="http://schemas.openxmlformats.org/officeDocument/2006/relationships/image" Target="../media/image722.png"/><Relationship Id="rId98" Type="http://schemas.openxmlformats.org/officeDocument/2006/relationships/image" Target="../media/image716.png"/><Relationship Id="rId91" Type="http://schemas.openxmlformats.org/officeDocument/2006/relationships/image" Target="../media/image711.png"/><Relationship Id="rId90" Type="http://schemas.openxmlformats.org/officeDocument/2006/relationships/image" Target="../media/image710.png"/><Relationship Id="rId93" Type="http://schemas.openxmlformats.org/officeDocument/2006/relationships/image" Target="../media/image713.png"/><Relationship Id="rId92" Type="http://schemas.openxmlformats.org/officeDocument/2006/relationships/image" Target="../media/image816.png"/><Relationship Id="rId118" Type="http://schemas.openxmlformats.org/officeDocument/2006/relationships/image" Target="../media/image742.png"/><Relationship Id="rId117" Type="http://schemas.openxmlformats.org/officeDocument/2006/relationships/image" Target="../media/image783.png"/><Relationship Id="rId116" Type="http://schemas.openxmlformats.org/officeDocument/2006/relationships/image" Target="../media/image770.png"/><Relationship Id="rId115" Type="http://schemas.openxmlformats.org/officeDocument/2006/relationships/image" Target="../media/image739.png"/><Relationship Id="rId119" Type="http://schemas.openxmlformats.org/officeDocument/2006/relationships/image" Target="../media/image744.png"/><Relationship Id="rId110" Type="http://schemas.openxmlformats.org/officeDocument/2006/relationships/image" Target="../media/image731.jpg"/><Relationship Id="rId114" Type="http://schemas.openxmlformats.org/officeDocument/2006/relationships/image" Target="../media/image733.png"/><Relationship Id="rId113" Type="http://schemas.openxmlformats.org/officeDocument/2006/relationships/image" Target="../media/image737.jpg"/><Relationship Id="rId112" Type="http://schemas.openxmlformats.org/officeDocument/2006/relationships/image" Target="../media/image735.png"/><Relationship Id="rId111" Type="http://schemas.openxmlformats.org/officeDocument/2006/relationships/image" Target="../media/image72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6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73.xml"/><Relationship Id="rId3" Type="http://schemas.openxmlformats.org/officeDocument/2006/relationships/hyperlink" Target="https://www.mckinsey.com/industries/technology-media-and-telecommunications/our-insights/developer-velocity-how-software-excellence-fuels-business-performance" TargetMode="External"/><Relationship Id="rId4" Type="http://schemas.openxmlformats.org/officeDocument/2006/relationships/image" Target="../media/image748.png"/><Relationship Id="rId9" Type="http://schemas.openxmlformats.org/officeDocument/2006/relationships/image" Target="../media/image754.png"/><Relationship Id="rId5" Type="http://schemas.openxmlformats.org/officeDocument/2006/relationships/image" Target="../media/image756.png"/><Relationship Id="rId6" Type="http://schemas.openxmlformats.org/officeDocument/2006/relationships/image" Target="../media/image753.png"/><Relationship Id="rId7" Type="http://schemas.openxmlformats.org/officeDocument/2006/relationships/image" Target="../media/image757.png"/><Relationship Id="rId8" Type="http://schemas.openxmlformats.org/officeDocument/2006/relationships/image" Target="../media/image758.png"/></Relationships>
</file>

<file path=ppt/slides/_rels/slide74.xml.rels><?xml version="1.0" encoding="UTF-8" standalone="yes"?><Relationships xmlns="http://schemas.openxmlformats.org/package/2006/relationships"><Relationship Id="rId10" Type="http://schemas.openxmlformats.org/officeDocument/2006/relationships/image" Target="../media/image755.png"/><Relationship Id="rId1" Type="http://schemas.openxmlformats.org/officeDocument/2006/relationships/slideLayout" Target="../slideLayouts/slideLayout413.xml"/><Relationship Id="rId2" Type="http://schemas.openxmlformats.org/officeDocument/2006/relationships/notesSlide" Target="../notesSlides/notesSlide74.xml"/><Relationship Id="rId3" Type="http://schemas.openxmlformats.org/officeDocument/2006/relationships/image" Target="../media/image760.png"/><Relationship Id="rId4" Type="http://schemas.openxmlformats.org/officeDocument/2006/relationships/hyperlink" Target="https://www.redhat.com/en/resources/employers-case-study" TargetMode="External"/><Relationship Id="rId9" Type="http://schemas.openxmlformats.org/officeDocument/2006/relationships/image" Target="../media/image757.png"/><Relationship Id="rId5" Type="http://schemas.openxmlformats.org/officeDocument/2006/relationships/hyperlink" Target="https://www.redhat.com/en/resources/turkcell-ai-case-study" TargetMode="External"/><Relationship Id="rId6" Type="http://schemas.openxmlformats.org/officeDocument/2006/relationships/image" Target="../media/image748.png"/><Relationship Id="rId7" Type="http://schemas.openxmlformats.org/officeDocument/2006/relationships/image" Target="../media/image756.png"/><Relationship Id="rId8" Type="http://schemas.openxmlformats.org/officeDocument/2006/relationships/image" Target="../media/image753.png"/></Relationships>
</file>

<file path=ppt/slides/_rels/slide75.xml.rels><?xml version="1.0" encoding="UTF-8" standalone="yes"?><Relationships xmlns="http://schemas.openxmlformats.org/package/2006/relationships"><Relationship Id="rId11" Type="http://schemas.openxmlformats.org/officeDocument/2006/relationships/image" Target="../media/image597.png"/><Relationship Id="rId10" Type="http://schemas.openxmlformats.org/officeDocument/2006/relationships/hyperlink" Target="https://www.redhat.com/en/resources/The-Business-Value-of-Red-Hat-OpenShift" TargetMode="External"/><Relationship Id="rId1" Type="http://schemas.openxmlformats.org/officeDocument/2006/relationships/slideLayout" Target="../slideLayouts/slideLayout413.xml"/><Relationship Id="rId2" Type="http://schemas.openxmlformats.org/officeDocument/2006/relationships/notesSlide" Target="../notesSlides/notesSlide75.xml"/><Relationship Id="rId3" Type="http://schemas.openxmlformats.org/officeDocument/2006/relationships/image" Target="../media/image763.png"/><Relationship Id="rId4" Type="http://schemas.openxmlformats.org/officeDocument/2006/relationships/image" Target="../media/image759.png"/><Relationship Id="rId9" Type="http://schemas.openxmlformats.org/officeDocument/2006/relationships/image" Target="../media/image765.png"/><Relationship Id="rId5" Type="http://schemas.openxmlformats.org/officeDocument/2006/relationships/image" Target="../media/image761.png"/><Relationship Id="rId6" Type="http://schemas.openxmlformats.org/officeDocument/2006/relationships/image" Target="../media/image764.png"/><Relationship Id="rId7" Type="http://schemas.openxmlformats.org/officeDocument/2006/relationships/image" Target="../media/image766.png"/><Relationship Id="rId8" Type="http://schemas.openxmlformats.org/officeDocument/2006/relationships/image" Target="../media/image762.png"/></Relationships>
</file>

<file path=ppt/slides/_rels/slide76.xml.rels><?xml version="1.0" encoding="UTF-8" standalone="yes"?><Relationships xmlns="http://schemas.openxmlformats.org/package/2006/relationships"><Relationship Id="rId11" Type="http://schemas.openxmlformats.org/officeDocument/2006/relationships/image" Target="../media/image774.png"/><Relationship Id="rId10" Type="http://schemas.openxmlformats.org/officeDocument/2006/relationships/image" Target="../media/image768.png"/><Relationship Id="rId13" Type="http://schemas.openxmlformats.org/officeDocument/2006/relationships/image" Target="../media/image779.png"/><Relationship Id="rId12" Type="http://schemas.openxmlformats.org/officeDocument/2006/relationships/image" Target="../media/image771.png"/><Relationship Id="rId14" Type="http://schemas.openxmlformats.org/officeDocument/2006/relationships/image" Target="../media/image778.png"/><Relationship Id="rId1" Type="http://schemas.openxmlformats.org/officeDocument/2006/relationships/slideLayout" Target="../slideLayouts/slideLayout413.xml"/><Relationship Id="rId2" Type="http://schemas.openxmlformats.org/officeDocument/2006/relationships/notesSlide" Target="../notesSlides/notesSlide76.xml"/><Relationship Id="rId3" Type="http://schemas.openxmlformats.org/officeDocument/2006/relationships/hyperlink" Target="https://www.itprotoday.com/containers/whos-winning-container-software-market" TargetMode="External"/><Relationship Id="rId4" Type="http://schemas.openxmlformats.org/officeDocument/2006/relationships/hyperlink" Target="https://www.itprotoday.com/containers/whos-winning-container-software-market" TargetMode="External"/><Relationship Id="rId9" Type="http://schemas.openxmlformats.org/officeDocument/2006/relationships/image" Target="../media/image767.png"/><Relationship Id="rId5" Type="http://schemas.openxmlformats.org/officeDocument/2006/relationships/image" Target="../media/image776.png"/><Relationship Id="rId6" Type="http://schemas.openxmlformats.org/officeDocument/2006/relationships/image" Target="../media/image775.png"/><Relationship Id="rId7" Type="http://schemas.openxmlformats.org/officeDocument/2006/relationships/image" Target="../media/image772.png"/><Relationship Id="rId8" Type="http://schemas.openxmlformats.org/officeDocument/2006/relationships/image" Target="../media/image77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77.xml"/><Relationship Id="rId3" Type="http://schemas.openxmlformats.org/officeDocument/2006/relationships/image" Target="../media/image77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78.xml"/><Relationship Id="rId3" Type="http://schemas.openxmlformats.org/officeDocument/2006/relationships/image" Target="../media/image77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42.xml"/><Relationship Id="rId2" Type="http://schemas.openxmlformats.org/officeDocument/2006/relationships/notesSlide" Target="../notesSlides/notesSlide79.xml"/><Relationship Id="rId3" Type="http://schemas.openxmlformats.org/officeDocument/2006/relationships/image" Target="../media/image784.png"/></Relationships>
</file>

<file path=ppt/slides/_rels/slide8.xml.rels><?xml version="1.0" encoding="UTF-8" standalone="yes"?><Relationships xmlns="http://schemas.openxmlformats.org/package/2006/relationships"><Relationship Id="rId11" Type="http://schemas.openxmlformats.org/officeDocument/2006/relationships/image" Target="../media/image486.png"/><Relationship Id="rId10" Type="http://schemas.openxmlformats.org/officeDocument/2006/relationships/image" Target="../media/image482.png"/><Relationship Id="rId13" Type="http://schemas.openxmlformats.org/officeDocument/2006/relationships/image" Target="../media/image483.png"/><Relationship Id="rId12" Type="http://schemas.openxmlformats.org/officeDocument/2006/relationships/image" Target="../media/image501.png"/><Relationship Id="rId15" Type="http://schemas.openxmlformats.org/officeDocument/2006/relationships/image" Target="../media/image489.png"/><Relationship Id="rId14" Type="http://schemas.openxmlformats.org/officeDocument/2006/relationships/image" Target="../media/image481.png"/><Relationship Id="rId17" Type="http://schemas.openxmlformats.org/officeDocument/2006/relationships/image" Target="../media/image487.png"/><Relationship Id="rId16" Type="http://schemas.openxmlformats.org/officeDocument/2006/relationships/image" Target="../media/image494.png"/><Relationship Id="rId19" Type="http://schemas.openxmlformats.org/officeDocument/2006/relationships/image" Target="../media/image493.png"/><Relationship Id="rId18" Type="http://schemas.openxmlformats.org/officeDocument/2006/relationships/image" Target="../media/image497.png"/><Relationship Id="rId1" Type="http://schemas.openxmlformats.org/officeDocument/2006/relationships/slideLayout" Target="../slideLayouts/slideLayout413.xml"/><Relationship Id="rId2" Type="http://schemas.openxmlformats.org/officeDocument/2006/relationships/notesSlide" Target="../notesSlides/notesSlide8.xml"/><Relationship Id="rId3" Type="http://schemas.openxmlformats.org/officeDocument/2006/relationships/image" Target="../media/image478.png"/><Relationship Id="rId4" Type="http://schemas.openxmlformats.org/officeDocument/2006/relationships/image" Target="../media/image477.png"/><Relationship Id="rId9" Type="http://schemas.openxmlformats.org/officeDocument/2006/relationships/image" Target="../media/image480.png"/><Relationship Id="rId5" Type="http://schemas.openxmlformats.org/officeDocument/2006/relationships/image" Target="../media/image476.png"/><Relationship Id="rId6" Type="http://schemas.openxmlformats.org/officeDocument/2006/relationships/hyperlink" Target="https://www.redhat.com/en/resources/state-of-enterprise-open-source-report-2021?intcmp=7013a000003BkveAAC" TargetMode="External"/><Relationship Id="rId7" Type="http://schemas.openxmlformats.org/officeDocument/2006/relationships/image" Target="../media/image488.png"/><Relationship Id="rId8" Type="http://schemas.openxmlformats.org/officeDocument/2006/relationships/image" Target="../media/image47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13.xml"/><Relationship Id="rId2" Type="http://schemas.openxmlformats.org/officeDocument/2006/relationships/notesSlide" Target="../notesSlides/notesSlide80.xml"/><Relationship Id="rId3" Type="http://schemas.openxmlformats.org/officeDocument/2006/relationships/image" Target="../media/image547.png"/><Relationship Id="rId4" Type="http://schemas.openxmlformats.org/officeDocument/2006/relationships/image" Target="../media/image786.png"/><Relationship Id="rId5" Type="http://schemas.openxmlformats.org/officeDocument/2006/relationships/image" Target="../media/image78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42.xml"/><Relationship Id="rId2" Type="http://schemas.openxmlformats.org/officeDocument/2006/relationships/notesSlide" Target="../notesSlides/notesSlide81.xml"/><Relationship Id="rId3" Type="http://schemas.openxmlformats.org/officeDocument/2006/relationships/image" Target="../media/image55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42.xml"/><Relationship Id="rId2" Type="http://schemas.openxmlformats.org/officeDocument/2006/relationships/notesSlide" Target="../notesSlides/notesSlide82.xml"/><Relationship Id="rId3" Type="http://schemas.openxmlformats.org/officeDocument/2006/relationships/image" Target="../media/image78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42.xml"/><Relationship Id="rId2" Type="http://schemas.openxmlformats.org/officeDocument/2006/relationships/notesSlide" Target="../notesSlides/notesSlide83.xml"/><Relationship Id="rId3" Type="http://schemas.openxmlformats.org/officeDocument/2006/relationships/image" Target="../media/image78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42.xml"/><Relationship Id="rId2" Type="http://schemas.openxmlformats.org/officeDocument/2006/relationships/notesSlide" Target="../notesSlides/notesSlide84.xml"/><Relationship Id="rId3" Type="http://schemas.openxmlformats.org/officeDocument/2006/relationships/image" Target="../media/image78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42.xml"/><Relationship Id="rId2" Type="http://schemas.openxmlformats.org/officeDocument/2006/relationships/notesSlide" Target="../notesSlides/notesSlide85.xml"/><Relationship Id="rId3" Type="http://schemas.openxmlformats.org/officeDocument/2006/relationships/image" Target="../media/image78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42.xml"/><Relationship Id="rId2" Type="http://schemas.openxmlformats.org/officeDocument/2006/relationships/notesSlide" Target="../notesSlides/notesSlide86.xml"/><Relationship Id="rId3" Type="http://schemas.openxmlformats.org/officeDocument/2006/relationships/image" Target="../media/image79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42.xml"/><Relationship Id="rId2" Type="http://schemas.openxmlformats.org/officeDocument/2006/relationships/notesSlide" Target="../notesSlides/notesSlide87.xml"/><Relationship Id="rId3" Type="http://schemas.openxmlformats.org/officeDocument/2006/relationships/image" Target="../media/image78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43.xml"/><Relationship Id="rId2" Type="http://schemas.openxmlformats.org/officeDocument/2006/relationships/notesSlide" Target="../notesSlides/notesSlide88.xml"/><Relationship Id="rId3" Type="http://schemas.openxmlformats.org/officeDocument/2006/relationships/image" Target="../media/image617.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55.xml"/><Relationship Id="rId2" Type="http://schemas.openxmlformats.org/officeDocument/2006/relationships/notesSlide" Target="../notesSlides/notesSlide89.xml"/><Relationship Id="rId3" Type="http://schemas.openxmlformats.org/officeDocument/2006/relationships/image" Target="../media/image617.png"/></Relationships>
</file>

<file path=ppt/slides/_rels/slide9.xml.rels><?xml version="1.0" encoding="UTF-8" standalone="yes"?><Relationships xmlns="http://schemas.openxmlformats.org/package/2006/relationships"><Relationship Id="rId11" Type="http://schemas.openxmlformats.org/officeDocument/2006/relationships/image" Target="../media/image503.png"/><Relationship Id="rId10" Type="http://schemas.openxmlformats.org/officeDocument/2006/relationships/image" Target="../media/image483.png"/><Relationship Id="rId13" Type="http://schemas.openxmlformats.org/officeDocument/2006/relationships/image" Target="../media/image475.png"/><Relationship Id="rId12" Type="http://schemas.openxmlformats.org/officeDocument/2006/relationships/image" Target="../media/image486.png"/><Relationship Id="rId15" Type="http://schemas.openxmlformats.org/officeDocument/2006/relationships/image" Target="../media/image506.png"/><Relationship Id="rId14" Type="http://schemas.openxmlformats.org/officeDocument/2006/relationships/image" Target="../media/image505.png"/><Relationship Id="rId17" Type="http://schemas.openxmlformats.org/officeDocument/2006/relationships/image" Target="../media/image488.png"/><Relationship Id="rId16" Type="http://schemas.openxmlformats.org/officeDocument/2006/relationships/image" Target="../media/image517.png"/><Relationship Id="rId18" Type="http://schemas.openxmlformats.org/officeDocument/2006/relationships/image" Target="../media/image520.png"/><Relationship Id="rId1" Type="http://schemas.openxmlformats.org/officeDocument/2006/relationships/slideLayout" Target="../slideLayouts/slideLayout413.xml"/><Relationship Id="rId2" Type="http://schemas.openxmlformats.org/officeDocument/2006/relationships/notesSlide" Target="../notesSlides/notesSlide9.xml"/><Relationship Id="rId3" Type="http://schemas.openxmlformats.org/officeDocument/2006/relationships/image" Target="../media/image498.png"/><Relationship Id="rId4" Type="http://schemas.openxmlformats.org/officeDocument/2006/relationships/image" Target="../media/image509.png"/><Relationship Id="rId9" Type="http://schemas.openxmlformats.org/officeDocument/2006/relationships/hyperlink" Target="https://www.redhat.com/en/resources/state-of-enterprise-open-source-report-2021?intcmp=7013a000003BkveAAC" TargetMode="External"/><Relationship Id="rId5" Type="http://schemas.openxmlformats.org/officeDocument/2006/relationships/image" Target="../media/image487.png"/><Relationship Id="rId6" Type="http://schemas.openxmlformats.org/officeDocument/2006/relationships/image" Target="../media/image507.png"/><Relationship Id="rId7" Type="http://schemas.openxmlformats.org/officeDocument/2006/relationships/image" Target="../media/image480.png"/><Relationship Id="rId8" Type="http://schemas.openxmlformats.org/officeDocument/2006/relationships/image" Target="../media/image478.png"/></Relationships>
</file>

<file path=ppt/slides/_rels/slide90.xml.rels><?xml version="1.0" encoding="UTF-8" standalone="yes"?><Relationships xmlns="http://schemas.openxmlformats.org/package/2006/relationships"><Relationship Id="rId20" Type="http://schemas.openxmlformats.org/officeDocument/2006/relationships/image" Target="../media/image807.png"/><Relationship Id="rId11" Type="http://schemas.openxmlformats.org/officeDocument/2006/relationships/image" Target="../media/image795.png"/><Relationship Id="rId10" Type="http://schemas.openxmlformats.org/officeDocument/2006/relationships/image" Target="../media/image799.png"/><Relationship Id="rId13" Type="http://schemas.openxmlformats.org/officeDocument/2006/relationships/image" Target="../media/image805.png"/><Relationship Id="rId12" Type="http://schemas.openxmlformats.org/officeDocument/2006/relationships/image" Target="../media/image802.png"/><Relationship Id="rId15" Type="http://schemas.openxmlformats.org/officeDocument/2006/relationships/image" Target="../media/image806.png"/><Relationship Id="rId14" Type="http://schemas.openxmlformats.org/officeDocument/2006/relationships/image" Target="../media/image810.png"/><Relationship Id="rId17" Type="http://schemas.openxmlformats.org/officeDocument/2006/relationships/image" Target="../media/image800.png"/><Relationship Id="rId16" Type="http://schemas.openxmlformats.org/officeDocument/2006/relationships/image" Target="../media/image808.png"/><Relationship Id="rId19" Type="http://schemas.openxmlformats.org/officeDocument/2006/relationships/image" Target="../media/image811.png"/><Relationship Id="rId18" Type="http://schemas.openxmlformats.org/officeDocument/2006/relationships/image" Target="../media/image804.png"/><Relationship Id="rId1" Type="http://schemas.openxmlformats.org/officeDocument/2006/relationships/slideLayout" Target="../slideLayouts/slideLayout91.xml"/><Relationship Id="rId2" Type="http://schemas.openxmlformats.org/officeDocument/2006/relationships/notesSlide" Target="../notesSlides/notesSlide90.xml"/><Relationship Id="rId3" Type="http://schemas.openxmlformats.org/officeDocument/2006/relationships/image" Target="../media/image790.png"/><Relationship Id="rId4" Type="http://schemas.openxmlformats.org/officeDocument/2006/relationships/image" Target="../media/image794.png"/><Relationship Id="rId9" Type="http://schemas.openxmlformats.org/officeDocument/2006/relationships/image" Target="../media/image797.png"/><Relationship Id="rId5" Type="http://schemas.openxmlformats.org/officeDocument/2006/relationships/image" Target="../media/image793.png"/><Relationship Id="rId6" Type="http://schemas.openxmlformats.org/officeDocument/2006/relationships/image" Target="../media/image801.png"/><Relationship Id="rId7" Type="http://schemas.openxmlformats.org/officeDocument/2006/relationships/image" Target="../media/image791.png"/><Relationship Id="rId8" Type="http://schemas.openxmlformats.org/officeDocument/2006/relationships/image" Target="../media/image79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07.xml"/><Relationship Id="rId2" Type="http://schemas.openxmlformats.org/officeDocument/2006/relationships/notesSlide" Target="../notesSlides/notesSlide91.xml"/><Relationship Id="rId3" Type="http://schemas.openxmlformats.org/officeDocument/2006/relationships/image" Target="../media/image1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92.xml"/><Relationship Id="rId3" Type="http://schemas.openxmlformats.org/officeDocument/2006/relationships/image" Target="../media/image812.png"/><Relationship Id="rId4" Type="http://schemas.openxmlformats.org/officeDocument/2006/relationships/image" Target="../media/image813.png"/><Relationship Id="rId5" Type="http://schemas.openxmlformats.org/officeDocument/2006/relationships/image" Target="../media/image815.png"/><Relationship Id="rId6" Type="http://schemas.openxmlformats.org/officeDocument/2006/relationships/image" Target="../media/image809.png"/><Relationship Id="rId7" Type="http://schemas.openxmlformats.org/officeDocument/2006/relationships/image" Target="../media/image81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93.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9" name="Shape 6669"/>
        <p:cNvGrpSpPr/>
        <p:nvPr/>
      </p:nvGrpSpPr>
      <p:grpSpPr>
        <a:xfrm>
          <a:off x="0" y="0"/>
          <a:ext cx="0" cy="0"/>
          <a:chOff x="0" y="0"/>
          <a:chExt cx="0" cy="0"/>
        </a:xfrm>
      </p:grpSpPr>
      <p:sp>
        <p:nvSpPr>
          <p:cNvPr id="6670" name="Google Shape;6670;p596"/>
          <p:cNvSpPr txBox="1"/>
          <p:nvPr>
            <p:ph idx="1" type="subTitle"/>
          </p:nvPr>
        </p:nvSpPr>
        <p:spPr>
          <a:xfrm>
            <a:off x="1562794" y="2641369"/>
            <a:ext cx="5649900" cy="685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Driving enterprise transformation</a:t>
            </a:r>
            <a:endParaRPr sz="2100">
              <a:latin typeface="Red Hat Display"/>
              <a:ea typeface="Red Hat Display"/>
              <a:cs typeface="Red Hat Display"/>
              <a:sym typeface="Red Hat Display"/>
            </a:endParaRPr>
          </a:p>
        </p:txBody>
      </p:sp>
      <p:sp>
        <p:nvSpPr>
          <p:cNvPr id="6671" name="Google Shape;6671;p596"/>
          <p:cNvSpPr txBox="1"/>
          <p:nvPr>
            <p:ph type="title"/>
          </p:nvPr>
        </p:nvSpPr>
        <p:spPr>
          <a:xfrm>
            <a:off x="1562903" y="1307719"/>
            <a:ext cx="7115400" cy="1200300"/>
          </a:xfrm>
          <a:prstGeom prst="rect">
            <a:avLst/>
          </a:prstGeom>
        </p:spPr>
        <p:txBody>
          <a:bodyPr anchorCtr="0" anchor="b" bIns="0" lIns="0" spcFirstLastPara="1" rIns="0" wrap="square" tIns="0">
            <a:noAutofit/>
          </a:bodyPr>
          <a:lstStyle/>
          <a:p>
            <a:pPr indent="0" lvl="0" marL="0" rtl="0" algn="l">
              <a:lnSpc>
                <a:spcPct val="105000"/>
              </a:lnSpc>
              <a:spcBef>
                <a:spcPts val="0"/>
              </a:spcBef>
              <a:spcAft>
                <a:spcPts val="0"/>
              </a:spcAft>
              <a:buNone/>
            </a:pPr>
            <a:r>
              <a:rPr lang="en" sz="3100">
                <a:latin typeface="Red Hat Text"/>
                <a:ea typeface="Red Hat Text"/>
                <a:cs typeface="Red Hat Text"/>
                <a:sym typeface="Red Hat Text"/>
              </a:rPr>
              <a:t>Red Hat OpenShift: </a:t>
            </a:r>
            <a:br>
              <a:rPr lang="en" sz="3100">
                <a:latin typeface="Red Hat Text"/>
                <a:ea typeface="Red Hat Text"/>
                <a:cs typeface="Red Hat Text"/>
                <a:sym typeface="Red Hat Text"/>
              </a:rPr>
            </a:br>
            <a:r>
              <a:rPr lang="en" sz="3100">
                <a:latin typeface="Red Hat Text"/>
                <a:ea typeface="Red Hat Text"/>
                <a:cs typeface="Red Hat Text"/>
                <a:sym typeface="Red Hat Text"/>
              </a:rPr>
              <a:t>The platform for a </a:t>
            </a:r>
            <a:endParaRPr sz="3100">
              <a:latin typeface="Red Hat Text"/>
              <a:ea typeface="Red Hat Text"/>
              <a:cs typeface="Red Hat Text"/>
              <a:sym typeface="Red Hat Text"/>
            </a:endParaRPr>
          </a:p>
          <a:p>
            <a:pPr indent="0" lvl="0" marL="0" rtl="0" algn="l">
              <a:lnSpc>
                <a:spcPct val="105000"/>
              </a:lnSpc>
              <a:spcBef>
                <a:spcPts val="0"/>
              </a:spcBef>
              <a:spcAft>
                <a:spcPts val="0"/>
              </a:spcAft>
              <a:buNone/>
            </a:pPr>
            <a:r>
              <a:rPr lang="en" sz="3100">
                <a:latin typeface="Red Hat Text"/>
                <a:ea typeface="Red Hat Text"/>
                <a:cs typeface="Red Hat Text"/>
                <a:sym typeface="Red Hat Text"/>
              </a:rPr>
              <a:t>hybrid cloud world</a:t>
            </a:r>
            <a:endParaRPr sz="3100"/>
          </a:p>
        </p:txBody>
      </p:sp>
      <p:sp>
        <p:nvSpPr>
          <p:cNvPr id="6672" name="Google Shape;6672;p596"/>
          <p:cNvSpPr txBox="1"/>
          <p:nvPr>
            <p:ph idx="2" type="subTitle"/>
          </p:nvPr>
        </p:nvSpPr>
        <p:spPr>
          <a:xfrm>
            <a:off x="1562794" y="3454125"/>
            <a:ext cx="1530300" cy="454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rPr lang="en" sz="1100">
                <a:latin typeface="Red Hat Display Medium"/>
                <a:ea typeface="Red Hat Display Medium"/>
                <a:cs typeface="Red Hat Display Medium"/>
                <a:sym typeface="Red Hat Display Medium"/>
              </a:rPr>
              <a:t>Presenter’s Name</a:t>
            </a:r>
            <a:endParaRPr sz="1100">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1100">
                <a:latin typeface="Red Hat Display Medium"/>
                <a:ea typeface="Red Hat Display Medium"/>
                <a:cs typeface="Red Hat Display Medium"/>
                <a:sym typeface="Red Hat Display Medium"/>
              </a:rPr>
              <a:t>Title</a:t>
            </a:r>
            <a:endParaRPr sz="1100">
              <a:latin typeface="Red Hat Display Medium"/>
              <a:ea typeface="Red Hat Display Medium"/>
              <a:cs typeface="Red Hat Display Medium"/>
              <a:sym typeface="Red Hat Display Medium"/>
            </a:endParaRPr>
          </a:p>
        </p:txBody>
      </p:sp>
      <p:sp>
        <p:nvSpPr>
          <p:cNvPr id="6673" name="Google Shape;6673;p596"/>
          <p:cNvSpPr txBox="1"/>
          <p:nvPr>
            <p:ph idx="3" type="subTitle"/>
          </p:nvPr>
        </p:nvSpPr>
        <p:spPr>
          <a:xfrm>
            <a:off x="3353888" y="3454125"/>
            <a:ext cx="1530300" cy="4542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800"/>
              <a:buFont typeface="Arial"/>
              <a:buNone/>
            </a:pPr>
            <a:r>
              <a:rPr lang="en" sz="1100">
                <a:latin typeface="Red Hat Display Medium"/>
                <a:ea typeface="Red Hat Display Medium"/>
                <a:cs typeface="Red Hat Display Medium"/>
                <a:sym typeface="Red Hat Display Medium"/>
              </a:rPr>
              <a:t>Presenter’s Name</a:t>
            </a:r>
            <a:endParaRPr sz="1100">
              <a:latin typeface="Red Hat Display Medium"/>
              <a:ea typeface="Red Hat Display Medium"/>
              <a:cs typeface="Red Hat Display Medium"/>
              <a:sym typeface="Red Hat Display Medium"/>
            </a:endParaRPr>
          </a:p>
          <a:p>
            <a:pPr indent="0" lvl="0" marL="0" rtl="0" algn="l">
              <a:spcBef>
                <a:spcPts val="0"/>
              </a:spcBef>
              <a:spcAft>
                <a:spcPts val="0"/>
              </a:spcAft>
              <a:buNone/>
            </a:pPr>
            <a:r>
              <a:rPr lang="en" sz="1100">
                <a:latin typeface="Red Hat Display Medium"/>
                <a:ea typeface="Red Hat Display Medium"/>
                <a:cs typeface="Red Hat Display Medium"/>
                <a:sym typeface="Red Hat Display Medium"/>
              </a:rPr>
              <a:t>Title</a:t>
            </a:r>
            <a:endParaRPr sz="1100">
              <a:latin typeface="Red Hat Display Medium"/>
              <a:ea typeface="Red Hat Display Medium"/>
              <a:cs typeface="Red Hat Display Medium"/>
              <a:sym typeface="Red Hat Display Medium"/>
            </a:endParaRPr>
          </a:p>
        </p:txBody>
      </p:sp>
      <p:sp>
        <p:nvSpPr>
          <p:cNvPr id="6674" name="Google Shape;6674;p596"/>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6675" name="Google Shape;6675;p596"/>
          <p:cNvPicPr preferRelativeResize="0"/>
          <p:nvPr/>
        </p:nvPicPr>
        <p:blipFill rotWithShape="1">
          <a:blip r:embed="rId3">
            <a:alphaModFix/>
          </a:blip>
          <a:srcRect b="0" l="0" r="28479" t="6881"/>
          <a:stretch/>
        </p:blipFill>
        <p:spPr>
          <a:xfrm>
            <a:off x="6099325" y="0"/>
            <a:ext cx="3044675" cy="32072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38" name="Shape 6938"/>
        <p:cNvGrpSpPr/>
        <p:nvPr/>
      </p:nvGrpSpPr>
      <p:grpSpPr>
        <a:xfrm>
          <a:off x="0" y="0"/>
          <a:ext cx="0" cy="0"/>
          <a:chOff x="0" y="0"/>
          <a:chExt cx="0" cy="0"/>
        </a:xfrm>
      </p:grpSpPr>
      <p:sp>
        <p:nvSpPr>
          <p:cNvPr id="6939" name="Google Shape;6939;p605"/>
          <p:cNvSpPr/>
          <p:nvPr/>
        </p:nvSpPr>
        <p:spPr>
          <a:xfrm>
            <a:off x="5894360" y="1493166"/>
            <a:ext cx="1839000" cy="1838400"/>
          </a:xfrm>
          <a:prstGeom prst="ellipse">
            <a:avLst/>
          </a:prstGeom>
          <a:no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940" name="Google Shape;6940;p605"/>
          <p:cNvSpPr/>
          <p:nvPr/>
        </p:nvSpPr>
        <p:spPr>
          <a:xfrm>
            <a:off x="3652510" y="1493166"/>
            <a:ext cx="1839000" cy="1838400"/>
          </a:xfrm>
          <a:prstGeom prst="ellipse">
            <a:avLst/>
          </a:prstGeom>
          <a:no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6941" name="Google Shape;6941;p605"/>
          <p:cNvPicPr preferRelativeResize="0"/>
          <p:nvPr/>
        </p:nvPicPr>
        <p:blipFill rotWithShape="1">
          <a:blip r:embed="rId3">
            <a:alphaModFix/>
          </a:blip>
          <a:srcRect b="0" l="0" r="0" t="0"/>
          <a:stretch/>
        </p:blipFill>
        <p:spPr>
          <a:xfrm>
            <a:off x="4190267" y="1876700"/>
            <a:ext cx="758952" cy="758952"/>
          </a:xfrm>
          <a:prstGeom prst="rect">
            <a:avLst/>
          </a:prstGeom>
          <a:noFill/>
          <a:ln>
            <a:noFill/>
          </a:ln>
        </p:spPr>
      </p:pic>
      <p:pic>
        <p:nvPicPr>
          <p:cNvPr id="6942" name="Google Shape;6942;p605"/>
          <p:cNvPicPr preferRelativeResize="0"/>
          <p:nvPr/>
        </p:nvPicPr>
        <p:blipFill rotWithShape="1">
          <a:blip r:embed="rId4">
            <a:alphaModFix/>
          </a:blip>
          <a:srcRect b="0" l="0" r="0" t="0"/>
          <a:stretch/>
        </p:blipFill>
        <p:spPr>
          <a:xfrm>
            <a:off x="6432281" y="1876713"/>
            <a:ext cx="758952" cy="758952"/>
          </a:xfrm>
          <a:prstGeom prst="rect">
            <a:avLst/>
          </a:prstGeom>
          <a:noFill/>
          <a:ln>
            <a:noFill/>
          </a:ln>
        </p:spPr>
      </p:pic>
      <p:sp>
        <p:nvSpPr>
          <p:cNvPr id="6943" name="Google Shape;6943;p605"/>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Ingredients for survival</a:t>
            </a:r>
            <a:endParaRPr sz="2000">
              <a:latin typeface="Red Hat Display"/>
              <a:ea typeface="Red Hat Display"/>
              <a:cs typeface="Red Hat Display"/>
              <a:sym typeface="Red Hat Display"/>
            </a:endParaRPr>
          </a:p>
        </p:txBody>
      </p:sp>
      <p:sp>
        <p:nvSpPr>
          <p:cNvPr id="6944" name="Google Shape;6944;p605"/>
          <p:cNvSpPr/>
          <p:nvPr/>
        </p:nvSpPr>
        <p:spPr>
          <a:xfrm>
            <a:off x="1410660" y="1493166"/>
            <a:ext cx="1839000" cy="1838400"/>
          </a:xfrm>
          <a:prstGeom prst="ellipse">
            <a:avLst/>
          </a:prstGeom>
          <a:noFill/>
          <a:ln cap="flat" cmpd="sng" w="9525">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6945" name="Google Shape;6945;p605"/>
          <p:cNvPicPr preferRelativeResize="0"/>
          <p:nvPr/>
        </p:nvPicPr>
        <p:blipFill rotWithShape="1">
          <a:blip r:embed="rId5">
            <a:alphaModFix/>
          </a:blip>
          <a:srcRect b="0" l="0" r="0" t="0"/>
          <a:stretch/>
        </p:blipFill>
        <p:spPr>
          <a:xfrm>
            <a:off x="1948475" y="1874526"/>
            <a:ext cx="763350" cy="763325"/>
          </a:xfrm>
          <a:prstGeom prst="rect">
            <a:avLst/>
          </a:prstGeom>
          <a:noFill/>
          <a:ln>
            <a:noFill/>
          </a:ln>
        </p:spPr>
      </p:pic>
      <p:sp>
        <p:nvSpPr>
          <p:cNvPr id="6946" name="Google Shape;6946;p605"/>
          <p:cNvSpPr txBox="1"/>
          <p:nvPr/>
        </p:nvSpPr>
        <p:spPr>
          <a:xfrm>
            <a:off x="1410750" y="2613400"/>
            <a:ext cx="1839000" cy="4002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400"/>
              </a:spcAft>
              <a:buNone/>
            </a:pPr>
            <a:r>
              <a:rPr b="1" lang="en">
                <a:solidFill>
                  <a:schemeClr val="dk1"/>
                </a:solidFill>
                <a:latin typeface="Red Hat Display"/>
                <a:ea typeface="Red Hat Display"/>
                <a:cs typeface="Red Hat Display"/>
                <a:sym typeface="Red Hat Display"/>
              </a:rPr>
              <a:t>Speed</a:t>
            </a:r>
            <a:endParaRPr b="1">
              <a:solidFill>
                <a:schemeClr val="dk1"/>
              </a:solidFill>
              <a:latin typeface="Red Hat Display"/>
              <a:ea typeface="Red Hat Display"/>
              <a:cs typeface="Red Hat Display"/>
              <a:sym typeface="Red Hat Display"/>
            </a:endParaRPr>
          </a:p>
        </p:txBody>
      </p:sp>
      <p:sp>
        <p:nvSpPr>
          <p:cNvPr id="6947" name="Google Shape;6947;p605"/>
          <p:cNvSpPr txBox="1"/>
          <p:nvPr/>
        </p:nvSpPr>
        <p:spPr>
          <a:xfrm>
            <a:off x="3652550" y="2613400"/>
            <a:ext cx="1839000" cy="4002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400"/>
              </a:spcAft>
              <a:buNone/>
            </a:pPr>
            <a:r>
              <a:rPr b="1" lang="en">
                <a:solidFill>
                  <a:schemeClr val="dk1"/>
                </a:solidFill>
                <a:latin typeface="Red Hat Display"/>
                <a:ea typeface="Red Hat Display"/>
                <a:cs typeface="Red Hat Display"/>
                <a:sym typeface="Red Hat Display"/>
              </a:rPr>
              <a:t>Stability</a:t>
            </a:r>
            <a:endParaRPr b="1">
              <a:solidFill>
                <a:schemeClr val="dk1"/>
              </a:solidFill>
              <a:latin typeface="Red Hat Display"/>
              <a:ea typeface="Red Hat Display"/>
              <a:cs typeface="Red Hat Display"/>
              <a:sym typeface="Red Hat Display"/>
            </a:endParaRPr>
          </a:p>
        </p:txBody>
      </p:sp>
      <p:sp>
        <p:nvSpPr>
          <p:cNvPr id="6948" name="Google Shape;6948;p605"/>
          <p:cNvSpPr txBox="1"/>
          <p:nvPr/>
        </p:nvSpPr>
        <p:spPr>
          <a:xfrm>
            <a:off x="5894350" y="2613400"/>
            <a:ext cx="1839000" cy="400200"/>
          </a:xfrm>
          <a:prstGeom prst="rect">
            <a:avLst/>
          </a:prstGeom>
          <a:noFill/>
          <a:ln>
            <a:noFill/>
          </a:ln>
        </p:spPr>
        <p:txBody>
          <a:bodyPr anchorCtr="0" anchor="t" bIns="91425" lIns="91425" spcFirstLastPara="1" rIns="91425" wrap="square" tIns="91425">
            <a:spAutoFit/>
          </a:bodyPr>
          <a:lstStyle/>
          <a:p>
            <a:pPr indent="0" lvl="0" marL="0" rtl="0" algn="ctr">
              <a:lnSpc>
                <a:spcPct val="140000"/>
              </a:lnSpc>
              <a:spcBef>
                <a:spcPts val="0"/>
              </a:spcBef>
              <a:spcAft>
                <a:spcPts val="400"/>
              </a:spcAft>
              <a:buNone/>
            </a:pPr>
            <a:r>
              <a:rPr b="1" lang="en">
                <a:solidFill>
                  <a:schemeClr val="dk1"/>
                </a:solidFill>
                <a:latin typeface="Red Hat Display"/>
                <a:ea typeface="Red Hat Display"/>
                <a:cs typeface="Red Hat Display"/>
                <a:sym typeface="Red Hat Display"/>
              </a:rPr>
              <a:t>Scale</a:t>
            </a:r>
            <a:endParaRPr b="1">
              <a:solidFill>
                <a:schemeClr val="dk1"/>
              </a:solidFill>
              <a:latin typeface="Red Hat Display"/>
              <a:ea typeface="Red Hat Display"/>
              <a:cs typeface="Red Hat Display"/>
              <a:sym typeface="Red Hat Display"/>
            </a:endParaRPr>
          </a:p>
        </p:txBody>
      </p:sp>
      <p:sp>
        <p:nvSpPr>
          <p:cNvPr id="6949" name="Google Shape;6949;p605"/>
          <p:cNvSpPr txBox="1"/>
          <p:nvPr/>
        </p:nvSpPr>
        <p:spPr>
          <a:xfrm>
            <a:off x="1410750" y="3535325"/>
            <a:ext cx="1839000" cy="6054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lang="en" sz="1200">
                <a:solidFill>
                  <a:schemeClr val="dk1"/>
                </a:solidFill>
                <a:latin typeface="Red Hat Display"/>
                <a:ea typeface="Red Hat Display"/>
                <a:cs typeface="Red Hat Display"/>
                <a:sym typeface="Red Hat Display"/>
              </a:rPr>
              <a:t>Innovate at </a:t>
            </a:r>
            <a:endParaRPr sz="1200">
              <a:solidFill>
                <a:schemeClr val="dk1"/>
              </a:solidFill>
              <a:latin typeface="Red Hat Display"/>
              <a:ea typeface="Red Hat Display"/>
              <a:cs typeface="Red Hat Display"/>
              <a:sym typeface="Red Hat Display"/>
            </a:endParaRPr>
          </a:p>
          <a:p>
            <a:pPr indent="0" lvl="0" marL="0" rtl="0" algn="ctr">
              <a:lnSpc>
                <a:spcPct val="100000"/>
              </a:lnSpc>
              <a:spcBef>
                <a:spcPts val="400"/>
              </a:spcBef>
              <a:spcAft>
                <a:spcPts val="400"/>
              </a:spcAft>
              <a:buNone/>
            </a:pPr>
            <a:r>
              <a:rPr lang="en" sz="1200">
                <a:solidFill>
                  <a:schemeClr val="dk1"/>
                </a:solidFill>
                <a:latin typeface="Red Hat Display"/>
                <a:ea typeface="Red Hat Display"/>
                <a:cs typeface="Red Hat Display"/>
                <a:sym typeface="Red Hat Display"/>
              </a:rPr>
              <a:t>continuous </a:t>
            </a:r>
            <a:r>
              <a:rPr lang="en" sz="1200">
                <a:solidFill>
                  <a:schemeClr val="accent1"/>
                </a:solidFill>
                <a:latin typeface="Red Hat Text"/>
                <a:ea typeface="Red Hat Text"/>
                <a:cs typeface="Red Hat Text"/>
                <a:sym typeface="Red Hat Text"/>
              </a:rPr>
              <a:t>speed.</a:t>
            </a:r>
            <a:endParaRPr sz="1200">
              <a:solidFill>
                <a:schemeClr val="accent1"/>
              </a:solidFill>
              <a:latin typeface="Red Hat Text"/>
              <a:ea typeface="Red Hat Text"/>
              <a:cs typeface="Red Hat Text"/>
              <a:sym typeface="Red Hat Text"/>
            </a:endParaRPr>
          </a:p>
        </p:txBody>
      </p:sp>
      <p:sp>
        <p:nvSpPr>
          <p:cNvPr id="6950" name="Google Shape;6950;p605"/>
          <p:cNvSpPr txBox="1"/>
          <p:nvPr/>
        </p:nvSpPr>
        <p:spPr>
          <a:xfrm>
            <a:off x="3650250" y="3535325"/>
            <a:ext cx="1839000" cy="6054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Operate consistently </a:t>
            </a:r>
            <a:endParaRPr sz="1200">
              <a:solidFill>
                <a:schemeClr val="dk1"/>
              </a:solidFill>
              <a:latin typeface="Red Hat Display"/>
              <a:ea typeface="Red Hat Display"/>
              <a:cs typeface="Red Hat Display"/>
              <a:sym typeface="Red Hat Display"/>
            </a:endParaRPr>
          </a:p>
          <a:p>
            <a:pPr indent="0" lvl="0" marL="0" rtl="0" algn="ctr">
              <a:lnSpc>
                <a:spcPct val="100000"/>
              </a:lnSpc>
              <a:spcBef>
                <a:spcPts val="400"/>
              </a:spcBef>
              <a:spcAft>
                <a:spcPts val="400"/>
              </a:spcAft>
              <a:buNone/>
            </a:pPr>
            <a:r>
              <a:rPr lang="en" sz="1200">
                <a:solidFill>
                  <a:schemeClr val="dk1"/>
                </a:solidFill>
                <a:latin typeface="Red Hat Display"/>
                <a:ea typeface="Red Hat Display"/>
                <a:cs typeface="Red Hat Display"/>
                <a:sym typeface="Red Hat Display"/>
              </a:rPr>
              <a:t>and with </a:t>
            </a:r>
            <a:r>
              <a:rPr lang="en" sz="1200">
                <a:solidFill>
                  <a:schemeClr val="accent1"/>
                </a:solidFill>
                <a:latin typeface="Red Hat Display"/>
                <a:ea typeface="Red Hat Display"/>
                <a:cs typeface="Red Hat Display"/>
                <a:sym typeface="Red Hat Display"/>
              </a:rPr>
              <a:t>stability.</a:t>
            </a:r>
            <a:endParaRPr sz="1200">
              <a:solidFill>
                <a:schemeClr val="accent1"/>
              </a:solidFill>
              <a:latin typeface="Red Hat Display"/>
              <a:ea typeface="Red Hat Display"/>
              <a:cs typeface="Red Hat Display"/>
              <a:sym typeface="Red Hat Display"/>
            </a:endParaRPr>
          </a:p>
        </p:txBody>
      </p:sp>
      <p:sp>
        <p:nvSpPr>
          <p:cNvPr id="6951" name="Google Shape;6951;p605"/>
          <p:cNvSpPr txBox="1"/>
          <p:nvPr/>
        </p:nvSpPr>
        <p:spPr>
          <a:xfrm>
            <a:off x="5931400" y="3535325"/>
            <a:ext cx="1839000" cy="7389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400"/>
              </a:spcAft>
              <a:buNone/>
            </a:pPr>
            <a:r>
              <a:rPr lang="en" sz="1200">
                <a:solidFill>
                  <a:schemeClr val="dk1"/>
                </a:solidFill>
                <a:latin typeface="Red Hat Display"/>
                <a:ea typeface="Red Hat Display"/>
                <a:cs typeface="Red Hat Display"/>
                <a:sym typeface="Red Hat Display"/>
              </a:rPr>
              <a:t>Be ready for today, and build for the future with </a:t>
            </a:r>
            <a:r>
              <a:rPr lang="en" sz="1200">
                <a:solidFill>
                  <a:schemeClr val="accent1"/>
                </a:solidFill>
                <a:latin typeface="Red Hat Display"/>
                <a:ea typeface="Red Hat Display"/>
                <a:cs typeface="Red Hat Display"/>
                <a:sym typeface="Red Hat Display"/>
              </a:rPr>
              <a:t>scalability.</a:t>
            </a:r>
            <a:endParaRPr sz="1200">
              <a:solidFill>
                <a:schemeClr val="accent1"/>
              </a:solidFill>
              <a:latin typeface="Red Hat Display"/>
              <a:ea typeface="Red Hat Display"/>
              <a:cs typeface="Red Hat Display"/>
              <a:sym typeface="Red Hat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44"/>
                                        </p:tgtEl>
                                        <p:attrNameLst>
                                          <p:attrName>style.visibility</p:attrName>
                                        </p:attrNameLst>
                                      </p:cBhvr>
                                      <p:to>
                                        <p:strVal val="visible"/>
                                      </p:to>
                                    </p:set>
                                    <p:animEffect filter="fade" transition="in">
                                      <p:cBhvr>
                                        <p:cTn dur="1600"/>
                                        <p:tgtEl>
                                          <p:spTgt spid="69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5" name="Shape 6955"/>
        <p:cNvGrpSpPr/>
        <p:nvPr/>
      </p:nvGrpSpPr>
      <p:grpSpPr>
        <a:xfrm>
          <a:off x="0" y="0"/>
          <a:ext cx="0" cy="0"/>
          <a:chOff x="0" y="0"/>
          <a:chExt cx="0" cy="0"/>
        </a:xfrm>
      </p:grpSpPr>
      <p:sp>
        <p:nvSpPr>
          <p:cNvPr id="6956" name="Google Shape;6956;p606"/>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Ingredients for survival</a:t>
            </a:r>
            <a:endParaRPr sz="2000">
              <a:latin typeface="Red Hat Display"/>
              <a:ea typeface="Red Hat Display"/>
              <a:cs typeface="Red Hat Display"/>
              <a:sym typeface="Red Hat Display"/>
            </a:endParaRPr>
          </a:p>
        </p:txBody>
      </p:sp>
      <p:pic>
        <p:nvPicPr>
          <p:cNvPr id="6957" name="Google Shape;6957;p606"/>
          <p:cNvPicPr preferRelativeResize="0"/>
          <p:nvPr/>
        </p:nvPicPr>
        <p:blipFill rotWithShape="1">
          <a:blip r:embed="rId3">
            <a:alphaModFix/>
          </a:blip>
          <a:srcRect b="15728" l="0" r="0" t="25096"/>
          <a:stretch/>
        </p:blipFill>
        <p:spPr>
          <a:xfrm>
            <a:off x="0" y="1290700"/>
            <a:ext cx="9126175" cy="30437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1" name="Shape 6961"/>
        <p:cNvGrpSpPr/>
        <p:nvPr/>
      </p:nvGrpSpPr>
      <p:grpSpPr>
        <a:xfrm>
          <a:off x="0" y="0"/>
          <a:ext cx="0" cy="0"/>
          <a:chOff x="0" y="0"/>
          <a:chExt cx="0" cy="0"/>
        </a:xfrm>
      </p:grpSpPr>
      <p:sp>
        <p:nvSpPr>
          <p:cNvPr id="6962" name="Google Shape;6962;p607"/>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The new world demands all three</a:t>
            </a:r>
            <a:endParaRPr sz="2000">
              <a:latin typeface="Red Hat Display"/>
              <a:ea typeface="Red Hat Display"/>
              <a:cs typeface="Red Hat Display"/>
              <a:sym typeface="Red Hat Display"/>
            </a:endParaRPr>
          </a:p>
        </p:txBody>
      </p:sp>
      <p:pic>
        <p:nvPicPr>
          <p:cNvPr id="6963" name="Google Shape;6963;p607"/>
          <p:cNvPicPr preferRelativeResize="0"/>
          <p:nvPr/>
        </p:nvPicPr>
        <p:blipFill rotWithShape="1">
          <a:blip r:embed="rId3">
            <a:alphaModFix/>
          </a:blip>
          <a:srcRect b="13649" l="0" r="0" t="24671"/>
          <a:stretch/>
        </p:blipFill>
        <p:spPr>
          <a:xfrm>
            <a:off x="0" y="1271425"/>
            <a:ext cx="9144000" cy="31785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7" name="Shape 6967"/>
        <p:cNvGrpSpPr/>
        <p:nvPr/>
      </p:nvGrpSpPr>
      <p:grpSpPr>
        <a:xfrm>
          <a:off x="0" y="0"/>
          <a:ext cx="0" cy="0"/>
          <a:chOff x="0" y="0"/>
          <a:chExt cx="0" cy="0"/>
        </a:xfrm>
      </p:grpSpPr>
      <p:sp>
        <p:nvSpPr>
          <p:cNvPr id="6968" name="Google Shape;6968;p608"/>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The new world demands all three, plus</a:t>
            </a:r>
            <a:endParaRPr sz="2000">
              <a:latin typeface="Red Hat Display"/>
              <a:ea typeface="Red Hat Display"/>
              <a:cs typeface="Red Hat Display"/>
              <a:sym typeface="Red Hat Display"/>
            </a:endParaRPr>
          </a:p>
        </p:txBody>
      </p:sp>
      <p:pic>
        <p:nvPicPr>
          <p:cNvPr id="6969" name="Google Shape;6969;p608"/>
          <p:cNvPicPr preferRelativeResize="0"/>
          <p:nvPr/>
        </p:nvPicPr>
        <p:blipFill rotWithShape="1">
          <a:blip r:embed="rId3">
            <a:alphaModFix/>
          </a:blip>
          <a:srcRect b="6364" l="17908" r="20783" t="18049"/>
          <a:stretch/>
        </p:blipFill>
        <p:spPr>
          <a:xfrm>
            <a:off x="1637450" y="930225"/>
            <a:ext cx="5605825" cy="38954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73" name="Shape 6973"/>
        <p:cNvGrpSpPr/>
        <p:nvPr/>
      </p:nvGrpSpPr>
      <p:grpSpPr>
        <a:xfrm>
          <a:off x="0" y="0"/>
          <a:ext cx="0" cy="0"/>
          <a:chOff x="0" y="0"/>
          <a:chExt cx="0" cy="0"/>
        </a:xfrm>
      </p:grpSpPr>
      <p:sp>
        <p:nvSpPr>
          <p:cNvPr id="6974" name="Google Shape;6974;p609"/>
          <p:cNvSpPr txBox="1"/>
          <p:nvPr>
            <p:ph idx="1" type="subTitle"/>
          </p:nvPr>
        </p:nvSpPr>
        <p:spPr>
          <a:xfrm>
            <a:off x="335831" y="41580"/>
            <a:ext cx="3861600" cy="612300"/>
          </a:xfrm>
          <a:prstGeom prst="rect">
            <a:avLst/>
          </a:prstGeom>
        </p:spPr>
        <p:txBody>
          <a:bodyPr anchorCtr="0" anchor="ctr" bIns="68575" lIns="329125" spcFirstLastPara="1" rIns="68575" wrap="square" tIns="68575">
            <a:noAutofit/>
          </a:bodyPr>
          <a:lstStyle/>
          <a:p>
            <a:pPr indent="0" lvl="0" marL="0" rtl="0" algn="l">
              <a:spcBef>
                <a:spcPts val="0"/>
              </a:spcBef>
              <a:spcAft>
                <a:spcPts val="0"/>
              </a:spcAft>
              <a:buNone/>
            </a:pPr>
            <a:r>
              <a:t/>
            </a:r>
            <a:endParaRPr/>
          </a:p>
        </p:txBody>
      </p:sp>
      <p:sp>
        <p:nvSpPr>
          <p:cNvPr id="6975" name="Google Shape;6975;p609"/>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6976" name="Google Shape;6976;p609"/>
          <p:cNvSpPr txBox="1"/>
          <p:nvPr>
            <p:ph idx="3" type="body"/>
          </p:nvPr>
        </p:nvSpPr>
        <p:spPr>
          <a:xfrm>
            <a:off x="1828800" y="1200150"/>
            <a:ext cx="5486400" cy="2743200"/>
          </a:xfrm>
          <a:prstGeom prst="rect">
            <a:avLst/>
          </a:prstGeom>
        </p:spPr>
        <p:txBody>
          <a:bodyPr anchorCtr="0" anchor="t" bIns="0" lIns="0" spcFirstLastPara="1" rIns="0" wrap="square" tIns="0">
            <a:noAutofit/>
          </a:bodyPr>
          <a:lstStyle/>
          <a:p>
            <a:pPr indent="0" lvl="0" marL="0" rtl="0" algn="l">
              <a:spcBef>
                <a:spcPts val="800"/>
              </a:spcBef>
              <a:spcAft>
                <a:spcPts val="800"/>
              </a:spcAft>
              <a:buNone/>
            </a:pPr>
            <a:r>
              <a:rPr lang="en"/>
              <a:t>[</a:t>
            </a:r>
            <a:r>
              <a:rPr lang="en" sz="2200"/>
              <a:t>[Note for users: Choose the 3 industries that are most relevant on the next collection of  slides to present the most useful scenarios to your audience.]]</a:t>
            </a:r>
            <a:endParaRPr sz="2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80" name="Shape 6980"/>
        <p:cNvGrpSpPr/>
        <p:nvPr/>
      </p:nvGrpSpPr>
      <p:grpSpPr>
        <a:xfrm>
          <a:off x="0" y="0"/>
          <a:ext cx="0" cy="0"/>
          <a:chOff x="0" y="0"/>
          <a:chExt cx="0" cy="0"/>
        </a:xfrm>
      </p:grpSpPr>
      <p:sp>
        <p:nvSpPr>
          <p:cNvPr id="6981" name="Google Shape;6981;p610"/>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Security concerns can hinder innovation</a:t>
            </a:r>
            <a:endParaRPr sz="2000">
              <a:latin typeface="Red Hat Display"/>
              <a:ea typeface="Red Hat Display"/>
              <a:cs typeface="Red Hat Display"/>
              <a:sym typeface="Red Hat Display"/>
            </a:endParaRPr>
          </a:p>
        </p:txBody>
      </p:sp>
      <p:sp>
        <p:nvSpPr>
          <p:cNvPr id="6982" name="Google Shape;6982;p610"/>
          <p:cNvSpPr txBox="1"/>
          <p:nvPr/>
        </p:nvSpPr>
        <p:spPr>
          <a:xfrm>
            <a:off x="663950" y="4788025"/>
            <a:ext cx="5455800" cy="259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baseline="30000" lang="en" sz="600">
                <a:solidFill>
                  <a:srgbClr val="4D4D4F"/>
                </a:solidFill>
                <a:latin typeface="Red Hat Text"/>
                <a:ea typeface="Red Hat Text"/>
                <a:cs typeface="Red Hat Text"/>
                <a:sym typeface="Red Hat Text"/>
              </a:rPr>
              <a:t>1</a:t>
            </a:r>
            <a:r>
              <a:rPr lang="en" sz="600">
                <a:solidFill>
                  <a:srgbClr val="4D4D4F"/>
                </a:solidFill>
                <a:latin typeface="Red Hat Text"/>
                <a:ea typeface="Red Hat Text"/>
                <a:cs typeface="Red Hat Text"/>
                <a:sym typeface="Red Hat Text"/>
              </a:rPr>
              <a:t> </a:t>
            </a:r>
            <a:r>
              <a:rPr lang="en" sz="600" u="sng">
                <a:solidFill>
                  <a:schemeClr val="hlink"/>
                </a:solidFill>
                <a:latin typeface="Red Hat Text"/>
                <a:ea typeface="Red Hat Text"/>
                <a:cs typeface="Red Hat Text"/>
                <a:sym typeface="Red Hat Text"/>
                <a:hlinkClick r:id="rId3"/>
              </a:rPr>
              <a:t>State of Kuberentes security report 2022</a:t>
            </a:r>
            <a:endParaRPr sz="600">
              <a:solidFill>
                <a:srgbClr val="4D4D4F"/>
              </a:solidFill>
              <a:latin typeface="Red Hat Text"/>
              <a:ea typeface="Red Hat Text"/>
              <a:cs typeface="Red Hat Text"/>
              <a:sym typeface="Red Hat Text"/>
            </a:endParaRPr>
          </a:p>
          <a:p>
            <a:pPr indent="0" lvl="0" marL="0" rtl="0" algn="l">
              <a:spcBef>
                <a:spcPts val="0"/>
              </a:spcBef>
              <a:spcAft>
                <a:spcPts val="0"/>
              </a:spcAft>
              <a:buClr>
                <a:schemeClr val="dk1"/>
              </a:buClr>
              <a:buSzPts val="1100"/>
              <a:buFont typeface="Arial"/>
              <a:buNone/>
            </a:pPr>
            <a:r>
              <a:rPr baseline="30000" lang="en" sz="600">
                <a:solidFill>
                  <a:srgbClr val="4D4D4F"/>
                </a:solidFill>
                <a:latin typeface="Red Hat Text"/>
                <a:ea typeface="Red Hat Text"/>
                <a:cs typeface="Red Hat Text"/>
                <a:sym typeface="Red Hat Text"/>
              </a:rPr>
              <a:t>2</a:t>
            </a:r>
            <a:r>
              <a:rPr lang="en" sz="600">
                <a:solidFill>
                  <a:srgbClr val="4D4D4F"/>
                </a:solidFill>
                <a:latin typeface="Red Hat Text"/>
                <a:ea typeface="Red Hat Text"/>
                <a:cs typeface="Red Hat Text"/>
                <a:sym typeface="Red Hat Text"/>
              </a:rPr>
              <a:t> Source: The State of Enterprise Open Source: A Red Hat Report, 2022.  Full report: red.ht/enterprise </a:t>
            </a:r>
            <a:endParaRPr sz="600">
              <a:solidFill>
                <a:srgbClr val="4D4D4F"/>
              </a:solidFill>
              <a:latin typeface="Red Hat Text"/>
              <a:ea typeface="Red Hat Text"/>
              <a:cs typeface="Red Hat Text"/>
              <a:sym typeface="Red Hat Text"/>
            </a:endParaRPr>
          </a:p>
        </p:txBody>
      </p:sp>
      <p:cxnSp>
        <p:nvCxnSpPr>
          <p:cNvPr id="6983" name="Google Shape;6983;p610"/>
          <p:cNvCxnSpPr/>
          <p:nvPr/>
        </p:nvCxnSpPr>
        <p:spPr>
          <a:xfrm>
            <a:off x="3249550" y="1393925"/>
            <a:ext cx="0" cy="2773500"/>
          </a:xfrm>
          <a:prstGeom prst="straightConnector1">
            <a:avLst/>
          </a:prstGeom>
          <a:noFill/>
          <a:ln cap="rnd" cmpd="sng" w="9525">
            <a:solidFill>
              <a:srgbClr val="595959"/>
            </a:solidFill>
            <a:prstDash val="dot"/>
            <a:round/>
            <a:headEnd len="med" w="med" type="none"/>
            <a:tailEnd len="med" w="med" type="none"/>
          </a:ln>
        </p:spPr>
      </p:cxnSp>
      <p:cxnSp>
        <p:nvCxnSpPr>
          <p:cNvPr id="6984" name="Google Shape;6984;p610"/>
          <p:cNvCxnSpPr/>
          <p:nvPr/>
        </p:nvCxnSpPr>
        <p:spPr>
          <a:xfrm>
            <a:off x="5898800" y="1393925"/>
            <a:ext cx="0" cy="2773500"/>
          </a:xfrm>
          <a:prstGeom prst="straightConnector1">
            <a:avLst/>
          </a:prstGeom>
          <a:noFill/>
          <a:ln cap="rnd" cmpd="sng" w="9525">
            <a:solidFill>
              <a:srgbClr val="595959"/>
            </a:solidFill>
            <a:prstDash val="dot"/>
            <a:round/>
            <a:headEnd len="med" w="med" type="none"/>
            <a:tailEnd len="med" w="med" type="none"/>
          </a:ln>
        </p:spPr>
      </p:cxnSp>
      <p:sp>
        <p:nvSpPr>
          <p:cNvPr id="6985" name="Google Shape;6985;p610"/>
          <p:cNvSpPr/>
          <p:nvPr/>
        </p:nvSpPr>
        <p:spPr>
          <a:xfrm>
            <a:off x="3883127" y="1393924"/>
            <a:ext cx="1382100" cy="1382100"/>
          </a:xfrm>
          <a:prstGeom prst="ellipse">
            <a:avLst/>
          </a:prstGeom>
          <a:solidFill>
            <a:srgbClr val="F2F2F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2700">
              <a:solidFill>
                <a:srgbClr val="EE0000"/>
              </a:solidFill>
              <a:latin typeface="Red Hat Display Medium"/>
              <a:ea typeface="Red Hat Display Medium"/>
              <a:cs typeface="Red Hat Display Medium"/>
              <a:sym typeface="Red Hat Display Medium"/>
            </a:endParaRPr>
          </a:p>
        </p:txBody>
      </p:sp>
      <p:sp>
        <p:nvSpPr>
          <p:cNvPr id="6986" name="Google Shape;6986;p610"/>
          <p:cNvSpPr txBox="1"/>
          <p:nvPr/>
        </p:nvSpPr>
        <p:spPr>
          <a:xfrm>
            <a:off x="3568425" y="2908750"/>
            <a:ext cx="2011500" cy="922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200">
                <a:solidFill>
                  <a:schemeClr val="dk1"/>
                </a:solidFill>
                <a:latin typeface="Red Hat Display"/>
                <a:ea typeface="Red Hat Display"/>
                <a:cs typeface="Red Hat Display"/>
                <a:sym typeface="Red Hat Display"/>
              </a:rPr>
              <a:t>have delayed or slowed down application deployment into production due to container or Kuberentes security concerns</a:t>
            </a:r>
            <a:r>
              <a:rPr baseline="30000" lang="en" sz="1200">
                <a:solidFill>
                  <a:schemeClr val="dk1"/>
                </a:solidFill>
                <a:latin typeface="Red Hat Display"/>
                <a:ea typeface="Red Hat Display"/>
                <a:cs typeface="Red Hat Display"/>
                <a:sym typeface="Red Hat Display"/>
              </a:rPr>
              <a:t>1</a:t>
            </a:r>
            <a:endParaRPr baseline="30000" sz="1200">
              <a:solidFill>
                <a:schemeClr val="dk1"/>
              </a:solidFill>
              <a:latin typeface="Red Hat Display"/>
              <a:ea typeface="Red Hat Display"/>
              <a:cs typeface="Red Hat Display"/>
              <a:sym typeface="Red Hat Display"/>
            </a:endParaRPr>
          </a:p>
        </p:txBody>
      </p:sp>
      <p:sp>
        <p:nvSpPr>
          <p:cNvPr id="6987" name="Google Shape;6987;p610"/>
          <p:cNvSpPr txBox="1"/>
          <p:nvPr/>
        </p:nvSpPr>
        <p:spPr>
          <a:xfrm>
            <a:off x="3883125" y="1779450"/>
            <a:ext cx="1382100" cy="644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3400">
                <a:solidFill>
                  <a:schemeClr val="accent1"/>
                </a:solidFill>
                <a:latin typeface="Red Hat Display"/>
                <a:ea typeface="Red Hat Display"/>
                <a:cs typeface="Red Hat Display"/>
                <a:sym typeface="Red Hat Display"/>
              </a:rPr>
              <a:t>55%</a:t>
            </a:r>
            <a:endParaRPr baseline="30000" sz="3400">
              <a:solidFill>
                <a:schemeClr val="accent1"/>
              </a:solidFill>
              <a:latin typeface="Red Hat Display"/>
              <a:ea typeface="Red Hat Display"/>
              <a:cs typeface="Red Hat Display"/>
              <a:sym typeface="Red Hat Display"/>
            </a:endParaRPr>
          </a:p>
        </p:txBody>
      </p:sp>
      <p:sp>
        <p:nvSpPr>
          <p:cNvPr id="6988" name="Google Shape;6988;p610"/>
          <p:cNvSpPr/>
          <p:nvPr/>
        </p:nvSpPr>
        <p:spPr>
          <a:xfrm>
            <a:off x="1233877" y="1393924"/>
            <a:ext cx="1382100" cy="1382100"/>
          </a:xfrm>
          <a:prstGeom prst="ellipse">
            <a:avLst/>
          </a:prstGeom>
          <a:solidFill>
            <a:srgbClr val="F2F2F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2700">
              <a:solidFill>
                <a:srgbClr val="EE0000"/>
              </a:solidFill>
              <a:latin typeface="Red Hat Display Medium"/>
              <a:ea typeface="Red Hat Display Medium"/>
              <a:cs typeface="Red Hat Display Medium"/>
              <a:sym typeface="Red Hat Display Medium"/>
            </a:endParaRPr>
          </a:p>
        </p:txBody>
      </p:sp>
      <p:sp>
        <p:nvSpPr>
          <p:cNvPr id="6989" name="Google Shape;6989;p610"/>
          <p:cNvSpPr txBox="1"/>
          <p:nvPr/>
        </p:nvSpPr>
        <p:spPr>
          <a:xfrm>
            <a:off x="1139675" y="2908750"/>
            <a:ext cx="1570500" cy="922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200">
                <a:solidFill>
                  <a:schemeClr val="dk1"/>
                </a:solidFill>
                <a:latin typeface="Red Hat Display"/>
                <a:ea typeface="Red Hat Display"/>
                <a:cs typeface="Red Hat Display"/>
                <a:sym typeface="Red Hat Display"/>
              </a:rPr>
              <a:t>worry the most about security workloads at runtime</a:t>
            </a:r>
            <a:r>
              <a:rPr baseline="30000" lang="en" sz="1200">
                <a:solidFill>
                  <a:schemeClr val="dk1"/>
                </a:solidFill>
                <a:latin typeface="Red Hat Display"/>
                <a:ea typeface="Red Hat Display"/>
                <a:cs typeface="Red Hat Display"/>
                <a:sym typeface="Red Hat Display"/>
              </a:rPr>
              <a:t>1</a:t>
            </a:r>
            <a:endParaRPr baseline="30000" sz="1200">
              <a:solidFill>
                <a:schemeClr val="dk1"/>
              </a:solidFill>
              <a:latin typeface="Red Hat Display"/>
              <a:ea typeface="Red Hat Display"/>
              <a:cs typeface="Red Hat Display"/>
              <a:sym typeface="Red Hat Display"/>
            </a:endParaRPr>
          </a:p>
        </p:txBody>
      </p:sp>
      <p:sp>
        <p:nvSpPr>
          <p:cNvPr id="6990" name="Google Shape;6990;p610"/>
          <p:cNvSpPr txBox="1"/>
          <p:nvPr/>
        </p:nvSpPr>
        <p:spPr>
          <a:xfrm>
            <a:off x="1233875" y="1779450"/>
            <a:ext cx="1382100" cy="644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3400">
                <a:solidFill>
                  <a:schemeClr val="accent1"/>
                </a:solidFill>
                <a:latin typeface="Red Hat Display"/>
                <a:ea typeface="Red Hat Display"/>
                <a:cs typeface="Red Hat Display"/>
                <a:sym typeface="Red Hat Display"/>
              </a:rPr>
              <a:t>57%</a:t>
            </a:r>
            <a:endParaRPr baseline="30000" sz="3400">
              <a:solidFill>
                <a:schemeClr val="accent1"/>
              </a:solidFill>
              <a:latin typeface="Red Hat Display"/>
              <a:ea typeface="Red Hat Display"/>
              <a:cs typeface="Red Hat Display"/>
              <a:sym typeface="Red Hat Display"/>
            </a:endParaRPr>
          </a:p>
        </p:txBody>
      </p:sp>
      <p:sp>
        <p:nvSpPr>
          <p:cNvPr id="6991" name="Google Shape;6991;p610"/>
          <p:cNvSpPr/>
          <p:nvPr/>
        </p:nvSpPr>
        <p:spPr>
          <a:xfrm>
            <a:off x="6494852" y="1393924"/>
            <a:ext cx="1382100" cy="1382100"/>
          </a:xfrm>
          <a:prstGeom prst="ellipse">
            <a:avLst/>
          </a:prstGeom>
          <a:solidFill>
            <a:srgbClr val="F2F2F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2700">
              <a:solidFill>
                <a:srgbClr val="EE0000"/>
              </a:solidFill>
              <a:latin typeface="Red Hat Display Medium"/>
              <a:ea typeface="Red Hat Display Medium"/>
              <a:cs typeface="Red Hat Display Medium"/>
              <a:sym typeface="Red Hat Display Medium"/>
            </a:endParaRPr>
          </a:p>
        </p:txBody>
      </p:sp>
      <p:sp>
        <p:nvSpPr>
          <p:cNvPr id="6992" name="Google Shape;6992;p610"/>
          <p:cNvSpPr txBox="1"/>
          <p:nvPr/>
        </p:nvSpPr>
        <p:spPr>
          <a:xfrm>
            <a:off x="6400650" y="2908750"/>
            <a:ext cx="1570500" cy="922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200">
                <a:solidFill>
                  <a:schemeClr val="dk1"/>
                </a:solidFill>
                <a:latin typeface="Red Hat Display"/>
                <a:ea typeface="Red Hat Display"/>
                <a:cs typeface="Red Hat Display"/>
                <a:sym typeface="Red Hat Display"/>
              </a:rPr>
              <a:t>have concerns about the inherent security of enterprise code</a:t>
            </a:r>
            <a:r>
              <a:rPr baseline="30000" lang="en" sz="1200">
                <a:solidFill>
                  <a:schemeClr val="dk1"/>
                </a:solidFill>
                <a:latin typeface="Red Hat Display"/>
                <a:ea typeface="Red Hat Display"/>
                <a:cs typeface="Red Hat Display"/>
                <a:sym typeface="Red Hat Display"/>
              </a:rPr>
              <a:t>2</a:t>
            </a:r>
            <a:endParaRPr baseline="30000" sz="1200">
              <a:solidFill>
                <a:schemeClr val="dk1"/>
              </a:solidFill>
              <a:latin typeface="Red Hat Display"/>
              <a:ea typeface="Red Hat Display"/>
              <a:cs typeface="Red Hat Display"/>
              <a:sym typeface="Red Hat Display"/>
            </a:endParaRPr>
          </a:p>
        </p:txBody>
      </p:sp>
      <p:sp>
        <p:nvSpPr>
          <p:cNvPr id="6993" name="Google Shape;6993;p610"/>
          <p:cNvSpPr txBox="1"/>
          <p:nvPr/>
        </p:nvSpPr>
        <p:spPr>
          <a:xfrm>
            <a:off x="6494850" y="1779450"/>
            <a:ext cx="1382100" cy="6441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3400">
                <a:solidFill>
                  <a:schemeClr val="accent1"/>
                </a:solidFill>
                <a:latin typeface="Red Hat Display"/>
                <a:ea typeface="Red Hat Display"/>
                <a:cs typeface="Red Hat Display"/>
                <a:sym typeface="Red Hat Display"/>
              </a:rPr>
              <a:t>32</a:t>
            </a:r>
            <a:r>
              <a:rPr lang="en" sz="3400">
                <a:solidFill>
                  <a:schemeClr val="accent1"/>
                </a:solidFill>
                <a:latin typeface="Red Hat Display"/>
                <a:ea typeface="Red Hat Display"/>
                <a:cs typeface="Red Hat Display"/>
                <a:sym typeface="Red Hat Display"/>
              </a:rPr>
              <a:t>%</a:t>
            </a:r>
            <a:endParaRPr baseline="30000" sz="3400">
              <a:solidFill>
                <a:schemeClr val="accent1"/>
              </a:solidFill>
              <a:latin typeface="Red Hat Display"/>
              <a:ea typeface="Red Hat Display"/>
              <a:cs typeface="Red Hat Display"/>
              <a:sym typeface="Red Hat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97" name="Shape 6997"/>
        <p:cNvGrpSpPr/>
        <p:nvPr/>
      </p:nvGrpSpPr>
      <p:grpSpPr>
        <a:xfrm>
          <a:off x="0" y="0"/>
          <a:ext cx="0" cy="0"/>
          <a:chOff x="0" y="0"/>
          <a:chExt cx="0" cy="0"/>
        </a:xfrm>
      </p:grpSpPr>
      <p:sp>
        <p:nvSpPr>
          <p:cNvPr id="6998" name="Google Shape;6998;p611"/>
          <p:cNvSpPr txBox="1"/>
          <p:nvPr/>
        </p:nvSpPr>
        <p:spPr>
          <a:xfrm>
            <a:off x="3470325" y="918450"/>
            <a:ext cx="4983900" cy="15930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000">
                <a:latin typeface="Red Hat Display"/>
                <a:ea typeface="Red Hat Display"/>
                <a:cs typeface="Red Hat Display"/>
                <a:sym typeface="Red Hat Display"/>
              </a:rPr>
              <a:t>In the </a:t>
            </a:r>
            <a:r>
              <a:rPr lang="en" sz="2000">
                <a:solidFill>
                  <a:schemeClr val="accent1"/>
                </a:solidFill>
                <a:latin typeface="Red Hat Display"/>
                <a:ea typeface="Red Hat Display"/>
                <a:cs typeface="Red Hat Display"/>
                <a:sym typeface="Red Hat Display"/>
              </a:rPr>
              <a:t>telecommunications </a:t>
            </a:r>
            <a:r>
              <a:rPr lang="en" sz="2000">
                <a:latin typeface="Red Hat Display"/>
                <a:ea typeface="Red Hat Display"/>
                <a:cs typeface="Red Hat Display"/>
                <a:sym typeface="Red Hat Display"/>
              </a:rPr>
              <a:t>industry, there is intense pressure to deliver high-quality, highly available services at the </a:t>
            </a:r>
            <a:r>
              <a:rPr lang="en" sz="2000">
                <a:solidFill>
                  <a:schemeClr val="accent1"/>
                </a:solidFill>
                <a:latin typeface="Red Hat Display"/>
                <a:ea typeface="Red Hat Display"/>
                <a:cs typeface="Red Hat Display"/>
                <a:sym typeface="Red Hat Display"/>
              </a:rPr>
              <a:t>speed</a:t>
            </a:r>
            <a:r>
              <a:rPr lang="en" sz="2000">
                <a:latin typeface="Red Hat Display"/>
                <a:ea typeface="Red Hat Display"/>
                <a:cs typeface="Red Hat Display"/>
                <a:sym typeface="Red Hat Display"/>
              </a:rPr>
              <a:t> of customer demand.</a:t>
            </a:r>
            <a:endParaRPr sz="2000">
              <a:latin typeface="Red Hat Display"/>
              <a:ea typeface="Red Hat Display"/>
              <a:cs typeface="Red Hat Display"/>
              <a:sym typeface="Red Hat Display"/>
            </a:endParaRPr>
          </a:p>
        </p:txBody>
      </p:sp>
      <p:cxnSp>
        <p:nvCxnSpPr>
          <p:cNvPr id="6999" name="Google Shape;6999;p611"/>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sp>
        <p:nvSpPr>
          <p:cNvPr id="7000" name="Google Shape;7000;p611"/>
          <p:cNvSpPr txBox="1"/>
          <p:nvPr/>
        </p:nvSpPr>
        <p:spPr>
          <a:xfrm>
            <a:off x="663950" y="4788025"/>
            <a:ext cx="5035200" cy="2592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1 </a:t>
            </a:r>
            <a:r>
              <a:rPr lang="en" sz="600">
                <a:solidFill>
                  <a:srgbClr val="4D4D4F"/>
                </a:solidFill>
                <a:latin typeface="Red Hat Display"/>
                <a:ea typeface="Red Hat Display"/>
                <a:cs typeface="Red Hat Display"/>
                <a:sym typeface="Red Hat Display"/>
              </a:rPr>
              <a:t>GSMA. “</a:t>
            </a:r>
            <a:r>
              <a:rPr lang="en" sz="600" u="sng">
                <a:solidFill>
                  <a:schemeClr val="accent1"/>
                </a:solidFill>
                <a:latin typeface="Red Hat Display"/>
                <a:ea typeface="Red Hat Display"/>
                <a:cs typeface="Red Hat Display"/>
                <a:sym typeface="Red Hat Display"/>
                <a:hlinkClick r:id="rId3">
                  <a:extLst>
                    <a:ext uri="{A12FA001-AC4F-418D-AE19-62706E023703}">
                      <ahyp:hlinkClr val="tx"/>
                    </a:ext>
                  </a:extLst>
                </a:hlinkClick>
              </a:rPr>
              <a:t>The mobile economy 2022,</a:t>
            </a:r>
            <a:r>
              <a:rPr lang="en" sz="600">
                <a:solidFill>
                  <a:srgbClr val="4D4D4F"/>
                </a:solidFill>
                <a:latin typeface="Red Hat Display"/>
                <a:ea typeface="Red Hat Display"/>
                <a:cs typeface="Red Hat Display"/>
                <a:sym typeface="Red Hat Display"/>
              </a:rPr>
              <a:t>” 2022.</a:t>
            </a:r>
            <a:endParaRPr sz="600">
              <a:solidFill>
                <a:srgbClr val="4D4D4F"/>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2</a:t>
            </a:r>
            <a:r>
              <a:rPr lang="en" sz="600">
                <a:solidFill>
                  <a:srgbClr val="4D4D4F"/>
                </a:solidFill>
                <a:latin typeface="Red Hat Display"/>
                <a:ea typeface="Red Hat Display"/>
                <a:cs typeface="Red Hat Display"/>
                <a:sym typeface="Red Hat Display"/>
              </a:rPr>
              <a:t> Deloitte. “</a:t>
            </a:r>
            <a:r>
              <a:rPr lang="en" sz="600" u="sng">
                <a:solidFill>
                  <a:schemeClr val="accent1"/>
                </a:solidFill>
                <a:latin typeface="Red Hat Display"/>
                <a:ea typeface="Red Hat Display"/>
                <a:cs typeface="Red Hat Display"/>
                <a:sym typeface="Red Hat Display"/>
                <a:hlinkClick r:id="rId4">
                  <a:extLst>
                    <a:ext uri="{A12FA001-AC4F-418D-AE19-62706E023703}">
                      <ahyp:hlinkClr val="tx"/>
                    </a:ext>
                  </a:extLst>
                </a:hlinkClick>
              </a:rPr>
              <a:t>Deloitte 2022 telecom industry outlook,</a:t>
            </a:r>
            <a:r>
              <a:rPr lang="en" sz="600">
                <a:solidFill>
                  <a:srgbClr val="4D4D4F"/>
                </a:solidFill>
                <a:latin typeface="Red Hat Display"/>
                <a:ea typeface="Red Hat Display"/>
                <a:cs typeface="Red Hat Display"/>
                <a:sym typeface="Red Hat Display"/>
              </a:rPr>
              <a:t>” May 2022.</a:t>
            </a:r>
            <a:endParaRPr sz="600">
              <a:solidFill>
                <a:srgbClr val="4D4D4F"/>
              </a:solidFill>
              <a:latin typeface="Red Hat Text"/>
              <a:ea typeface="Red Hat Text"/>
              <a:cs typeface="Red Hat Text"/>
              <a:sym typeface="Red Hat Text"/>
            </a:endParaRPr>
          </a:p>
        </p:txBody>
      </p:sp>
      <p:sp>
        <p:nvSpPr>
          <p:cNvPr id="7001" name="Google Shape;7001;p611"/>
          <p:cNvSpPr txBox="1"/>
          <p:nvPr/>
        </p:nvSpPr>
        <p:spPr>
          <a:xfrm>
            <a:off x="4134500" y="2800438"/>
            <a:ext cx="3482400" cy="5619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rgbClr val="000000"/>
              </a:buClr>
              <a:buSzPts val="1400"/>
              <a:buFont typeface="Arial"/>
              <a:buNone/>
            </a:pPr>
            <a:r>
              <a:rPr lang="en" sz="1200">
                <a:latin typeface="Red Hat Display"/>
                <a:ea typeface="Red Hat Display"/>
                <a:cs typeface="Red Hat Display"/>
                <a:sym typeface="Red Hat Display"/>
              </a:rPr>
              <a:t>Global mobile data use is expected to </a:t>
            </a:r>
            <a:r>
              <a:rPr lang="en" sz="1200">
                <a:solidFill>
                  <a:schemeClr val="accent1"/>
                </a:solidFill>
                <a:latin typeface="Red Hat Display"/>
                <a:ea typeface="Red Hat Display"/>
                <a:cs typeface="Red Hat Display"/>
                <a:sym typeface="Red Hat Display"/>
              </a:rPr>
              <a:t>increase by 3.6x</a:t>
            </a:r>
            <a:r>
              <a:rPr lang="en" sz="1200">
                <a:latin typeface="Red Hat Display"/>
                <a:ea typeface="Red Hat Display"/>
                <a:cs typeface="Red Hat Display"/>
                <a:sym typeface="Red Hat Display"/>
              </a:rPr>
              <a:t> over the next six years.</a:t>
            </a:r>
            <a:r>
              <a:rPr baseline="30000" lang="en" sz="1200">
                <a:latin typeface="Red Hat Display"/>
                <a:ea typeface="Red Hat Display"/>
                <a:cs typeface="Red Hat Display"/>
                <a:sym typeface="Red Hat Display"/>
              </a:rPr>
              <a:t>1</a:t>
            </a:r>
            <a:r>
              <a:rPr lang="en" sz="1200">
                <a:solidFill>
                  <a:srgbClr val="000000"/>
                </a:solidFill>
                <a:latin typeface="Red Hat Display"/>
                <a:ea typeface="Red Hat Display"/>
                <a:cs typeface="Red Hat Display"/>
                <a:sym typeface="Red Hat Display"/>
              </a:rPr>
              <a:t> </a:t>
            </a:r>
            <a:endParaRPr sz="1200">
              <a:solidFill>
                <a:srgbClr val="000000"/>
              </a:solidFill>
              <a:latin typeface="Red Hat Display"/>
              <a:ea typeface="Red Hat Display"/>
              <a:cs typeface="Red Hat Display"/>
              <a:sym typeface="Red Hat Display"/>
            </a:endParaRPr>
          </a:p>
        </p:txBody>
      </p:sp>
      <p:sp>
        <p:nvSpPr>
          <p:cNvPr id="7002" name="Google Shape;7002;p611"/>
          <p:cNvSpPr txBox="1"/>
          <p:nvPr/>
        </p:nvSpPr>
        <p:spPr>
          <a:xfrm>
            <a:off x="4133550" y="3677325"/>
            <a:ext cx="3265200" cy="6477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rgbClr val="000000"/>
              </a:buClr>
              <a:buSzPts val="1400"/>
              <a:buFont typeface="Arial"/>
              <a:buNone/>
            </a:pPr>
            <a:r>
              <a:rPr lang="en" sz="1200">
                <a:latin typeface="Red Hat Display"/>
                <a:ea typeface="Red Hat Display"/>
                <a:cs typeface="Red Hat Display"/>
                <a:sym typeface="Red Hat Display"/>
              </a:rPr>
              <a:t>In a competitive marketplace, speed is a non-negotiable differentiator.</a:t>
            </a:r>
            <a:r>
              <a:rPr baseline="30000" lang="en" sz="1200">
                <a:latin typeface="Red Hat Display"/>
                <a:ea typeface="Red Hat Display"/>
                <a:cs typeface="Red Hat Display"/>
                <a:sym typeface="Red Hat Display"/>
              </a:rPr>
              <a:t>2</a:t>
            </a:r>
            <a:endParaRPr baseline="30000" sz="1200">
              <a:solidFill>
                <a:srgbClr val="000000"/>
              </a:solidFill>
              <a:latin typeface="Red Hat Display"/>
              <a:ea typeface="Red Hat Display"/>
              <a:cs typeface="Red Hat Display"/>
              <a:sym typeface="Red Hat Display"/>
            </a:endParaRPr>
          </a:p>
        </p:txBody>
      </p:sp>
      <p:pic>
        <p:nvPicPr>
          <p:cNvPr id="7003" name="Google Shape;7003;p611"/>
          <p:cNvPicPr preferRelativeResize="0"/>
          <p:nvPr/>
        </p:nvPicPr>
        <p:blipFill rotWithShape="1">
          <a:blip r:embed="rId5">
            <a:alphaModFix/>
          </a:blip>
          <a:srcRect b="0" l="0" r="0" t="0"/>
          <a:stretch/>
        </p:blipFill>
        <p:spPr>
          <a:xfrm>
            <a:off x="3332825" y="2745974"/>
            <a:ext cx="696850" cy="696830"/>
          </a:xfrm>
          <a:prstGeom prst="rect">
            <a:avLst/>
          </a:prstGeom>
          <a:noFill/>
          <a:ln>
            <a:noFill/>
          </a:ln>
        </p:spPr>
      </p:pic>
      <p:pic>
        <p:nvPicPr>
          <p:cNvPr id="7004" name="Google Shape;7004;p611"/>
          <p:cNvPicPr preferRelativeResize="0"/>
          <p:nvPr/>
        </p:nvPicPr>
        <p:blipFill rotWithShape="1">
          <a:blip r:embed="rId6">
            <a:alphaModFix/>
          </a:blip>
          <a:srcRect b="0" l="0" r="0" t="0"/>
          <a:stretch/>
        </p:blipFill>
        <p:spPr>
          <a:xfrm>
            <a:off x="3333771" y="3597125"/>
            <a:ext cx="694944" cy="694944"/>
          </a:xfrm>
          <a:prstGeom prst="rect">
            <a:avLst/>
          </a:prstGeom>
          <a:noFill/>
          <a:ln>
            <a:noFill/>
          </a:ln>
        </p:spPr>
      </p:pic>
      <p:grpSp>
        <p:nvGrpSpPr>
          <p:cNvPr id="7005" name="Google Shape;7005;p611"/>
          <p:cNvGrpSpPr/>
          <p:nvPr/>
        </p:nvGrpSpPr>
        <p:grpSpPr>
          <a:xfrm>
            <a:off x="663878" y="948660"/>
            <a:ext cx="1854447" cy="1851818"/>
            <a:chOff x="663847" y="682025"/>
            <a:chExt cx="1269300" cy="1267500"/>
          </a:xfrm>
        </p:grpSpPr>
        <p:sp>
          <p:nvSpPr>
            <p:cNvPr id="7006" name="Google Shape;7006;p611"/>
            <p:cNvSpPr/>
            <p:nvPr/>
          </p:nvSpPr>
          <p:spPr>
            <a:xfrm>
              <a:off x="663847" y="682025"/>
              <a:ext cx="1269300" cy="12675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007" name="Google Shape;7007;p611"/>
            <p:cNvPicPr preferRelativeResize="0"/>
            <p:nvPr/>
          </p:nvPicPr>
          <p:blipFill rotWithShape="1">
            <a:blip r:embed="rId7">
              <a:alphaModFix/>
            </a:blip>
            <a:srcRect b="0" l="0" r="0" t="0"/>
            <a:stretch/>
          </p:blipFill>
          <p:spPr>
            <a:xfrm>
              <a:off x="838525" y="855800"/>
              <a:ext cx="919950" cy="919925"/>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11" name="Shape 7011"/>
        <p:cNvGrpSpPr/>
        <p:nvPr/>
      </p:nvGrpSpPr>
      <p:grpSpPr>
        <a:xfrm>
          <a:off x="0" y="0"/>
          <a:ext cx="0" cy="0"/>
          <a:chOff x="0" y="0"/>
          <a:chExt cx="0" cy="0"/>
        </a:xfrm>
      </p:grpSpPr>
      <p:pic>
        <p:nvPicPr>
          <p:cNvPr id="7012" name="Google Shape;7012;p612"/>
          <p:cNvPicPr preferRelativeResize="0"/>
          <p:nvPr/>
        </p:nvPicPr>
        <p:blipFill rotWithShape="1">
          <a:blip r:embed="rId3">
            <a:alphaModFix/>
          </a:blip>
          <a:srcRect b="0" l="0" r="0" t="0"/>
          <a:stretch/>
        </p:blipFill>
        <p:spPr>
          <a:xfrm>
            <a:off x="3333773" y="2302538"/>
            <a:ext cx="694944" cy="694944"/>
          </a:xfrm>
          <a:prstGeom prst="rect">
            <a:avLst/>
          </a:prstGeom>
          <a:noFill/>
          <a:ln>
            <a:noFill/>
          </a:ln>
        </p:spPr>
      </p:pic>
      <p:pic>
        <p:nvPicPr>
          <p:cNvPr id="7013" name="Google Shape;7013;p612"/>
          <p:cNvPicPr preferRelativeResize="0"/>
          <p:nvPr/>
        </p:nvPicPr>
        <p:blipFill rotWithShape="1">
          <a:blip r:embed="rId4">
            <a:alphaModFix/>
          </a:blip>
          <a:srcRect b="0" l="0" r="0" t="0"/>
          <a:stretch/>
        </p:blipFill>
        <p:spPr>
          <a:xfrm>
            <a:off x="3332825" y="3149974"/>
            <a:ext cx="696850" cy="696830"/>
          </a:xfrm>
          <a:prstGeom prst="rect">
            <a:avLst/>
          </a:prstGeom>
          <a:noFill/>
          <a:ln>
            <a:noFill/>
          </a:ln>
        </p:spPr>
      </p:pic>
      <p:sp>
        <p:nvSpPr>
          <p:cNvPr id="7014" name="Google Shape;7014;p612"/>
          <p:cNvSpPr txBox="1"/>
          <p:nvPr/>
        </p:nvSpPr>
        <p:spPr>
          <a:xfrm>
            <a:off x="3470325" y="918450"/>
            <a:ext cx="4983900" cy="15930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000">
                <a:latin typeface="Red Hat Display"/>
                <a:ea typeface="Red Hat Display"/>
                <a:cs typeface="Red Hat Display"/>
                <a:sym typeface="Red Hat Display"/>
              </a:rPr>
              <a:t>In the </a:t>
            </a:r>
            <a:r>
              <a:rPr lang="en" sz="2000">
                <a:solidFill>
                  <a:schemeClr val="accent1"/>
                </a:solidFill>
                <a:latin typeface="Red Hat Display"/>
                <a:ea typeface="Red Hat Display"/>
                <a:cs typeface="Red Hat Display"/>
                <a:sym typeface="Red Hat Display"/>
              </a:rPr>
              <a:t>banking</a:t>
            </a:r>
            <a:r>
              <a:rPr lang="en" sz="2000">
                <a:latin typeface="Red Hat Display"/>
                <a:ea typeface="Red Hat Display"/>
                <a:cs typeface="Red Hat Display"/>
                <a:sym typeface="Red Hat Display"/>
              </a:rPr>
              <a:t> industry, tech is initiating a new wave of disruption, forcing banks to operate with </a:t>
            </a:r>
            <a:r>
              <a:rPr lang="en" sz="2000">
                <a:solidFill>
                  <a:schemeClr val="accent1"/>
                </a:solidFill>
                <a:latin typeface="Red Hat Display"/>
                <a:ea typeface="Red Hat Display"/>
                <a:cs typeface="Red Hat Display"/>
                <a:sym typeface="Red Hat Display"/>
              </a:rPr>
              <a:t>speed</a:t>
            </a:r>
            <a:endParaRPr sz="2000">
              <a:solidFill>
                <a:schemeClr val="accent1"/>
              </a:solidFill>
              <a:latin typeface="Red Hat Display"/>
              <a:ea typeface="Red Hat Display"/>
              <a:cs typeface="Red Hat Display"/>
              <a:sym typeface="Red Hat Display"/>
            </a:endParaRPr>
          </a:p>
        </p:txBody>
      </p:sp>
      <p:cxnSp>
        <p:nvCxnSpPr>
          <p:cNvPr id="7015" name="Google Shape;7015;p612"/>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sp>
        <p:nvSpPr>
          <p:cNvPr id="7016" name="Google Shape;7016;p612"/>
          <p:cNvSpPr txBox="1"/>
          <p:nvPr/>
        </p:nvSpPr>
        <p:spPr>
          <a:xfrm>
            <a:off x="663950" y="4485325"/>
            <a:ext cx="4002000" cy="5619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1</a:t>
            </a:r>
            <a:r>
              <a:rPr lang="en" sz="600">
                <a:solidFill>
                  <a:srgbClr val="4D4D4F"/>
                </a:solidFill>
                <a:latin typeface="Red Hat Display"/>
                <a:ea typeface="Red Hat Display"/>
                <a:cs typeface="Red Hat Display"/>
                <a:sym typeface="Red Hat Display"/>
              </a:rPr>
              <a:t> Srinivas, Val, Jan-Thomas Schoeps, Tiffany Ramsay, Richa Wadhwani, Samia Hazuria, and Aarushi Jain. “</a:t>
            </a:r>
            <a:r>
              <a:rPr lang="en" sz="600" u="sng">
                <a:solidFill>
                  <a:schemeClr val="accent1"/>
                </a:solidFill>
                <a:latin typeface="Red Hat Display"/>
                <a:ea typeface="Red Hat Display"/>
                <a:cs typeface="Red Hat Display"/>
                <a:sym typeface="Red Hat Display"/>
                <a:hlinkClick r:id="rId5">
                  <a:extLst>
                    <a:ext uri="{A12FA001-AC4F-418D-AE19-62706E023703}">
                      <ahyp:hlinkClr val="tx"/>
                    </a:ext>
                  </a:extLst>
                </a:hlinkClick>
              </a:rPr>
              <a:t>2020 banking and capital markets outlook: Fortifying the core for the next wave of disruption</a:t>
            </a:r>
            <a:r>
              <a:rPr lang="en" sz="600">
                <a:solidFill>
                  <a:srgbClr val="4D4D4F"/>
                </a:solidFill>
                <a:latin typeface="Red Hat Display"/>
                <a:ea typeface="Red Hat Display"/>
                <a:cs typeface="Red Hat Display"/>
                <a:sym typeface="Red Hat Display"/>
              </a:rPr>
              <a:t>.” </a:t>
            </a:r>
            <a:r>
              <a:rPr i="1" lang="en" sz="600">
                <a:solidFill>
                  <a:srgbClr val="4D4D4F"/>
                </a:solidFill>
                <a:latin typeface="Red Hat Display"/>
                <a:ea typeface="Red Hat Display"/>
                <a:cs typeface="Red Hat Display"/>
                <a:sym typeface="Red Hat Display"/>
              </a:rPr>
              <a:t>Deloitte Insights</a:t>
            </a:r>
            <a:r>
              <a:rPr lang="en" sz="600">
                <a:solidFill>
                  <a:srgbClr val="4D4D4F"/>
                </a:solidFill>
                <a:latin typeface="Red Hat Display"/>
                <a:ea typeface="Red Hat Display"/>
                <a:cs typeface="Red Hat Display"/>
                <a:sym typeface="Red Hat Display"/>
              </a:rPr>
              <a:t>, Dec. 2019.</a:t>
            </a:r>
            <a:endParaRPr sz="600">
              <a:solidFill>
                <a:srgbClr val="4D4D4F"/>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2</a:t>
            </a:r>
            <a:r>
              <a:rPr lang="en" sz="600">
                <a:solidFill>
                  <a:srgbClr val="4D4D4F"/>
                </a:solidFill>
                <a:latin typeface="Red Hat Display"/>
                <a:ea typeface="Red Hat Display"/>
                <a:cs typeface="Red Hat Display"/>
                <a:sym typeface="Red Hat Display"/>
              </a:rPr>
              <a:t> Meola, Andrew. “</a:t>
            </a:r>
            <a:r>
              <a:rPr lang="en" sz="600" u="sng">
                <a:solidFill>
                  <a:schemeClr val="accent1"/>
                </a:solidFill>
                <a:latin typeface="Red Hat Display"/>
                <a:ea typeface="Red Hat Display"/>
                <a:cs typeface="Red Hat Display"/>
                <a:sym typeface="Red Hat Display"/>
                <a:hlinkClick r:id="rId6">
                  <a:extLst>
                    <a:ext uri="{A12FA001-AC4F-418D-AE19-62706E023703}">
                      <ahyp:hlinkClr val="tx"/>
                    </a:ext>
                  </a:extLst>
                </a:hlinkClick>
              </a:rPr>
              <a:t>Digital trends disrupting the banking industry in 2020</a:t>
            </a:r>
            <a:r>
              <a:rPr lang="en" sz="600">
                <a:solidFill>
                  <a:srgbClr val="4D4D4F"/>
                </a:solidFill>
                <a:latin typeface="Red Hat Display"/>
                <a:ea typeface="Red Hat Display"/>
                <a:cs typeface="Red Hat Display"/>
                <a:sym typeface="Red Hat Display"/>
              </a:rPr>
              <a:t>.” </a:t>
            </a:r>
            <a:r>
              <a:rPr i="1" lang="en" sz="600">
                <a:solidFill>
                  <a:srgbClr val="4D4D4F"/>
                </a:solidFill>
                <a:latin typeface="Red Hat Display"/>
                <a:ea typeface="Red Hat Display"/>
                <a:cs typeface="Red Hat Display"/>
                <a:sym typeface="Red Hat Display"/>
              </a:rPr>
              <a:t>Business Insider</a:t>
            </a:r>
            <a:r>
              <a:rPr lang="en" sz="600">
                <a:solidFill>
                  <a:srgbClr val="4D4D4F"/>
                </a:solidFill>
                <a:latin typeface="Red Hat Display"/>
                <a:ea typeface="Red Hat Display"/>
                <a:cs typeface="Red Hat Display"/>
                <a:sym typeface="Red Hat Display"/>
              </a:rPr>
              <a:t>, Aug. 2019.</a:t>
            </a:r>
            <a:endParaRPr baseline="30000" sz="600">
              <a:solidFill>
                <a:srgbClr val="4D4D4F"/>
              </a:solidFill>
              <a:latin typeface="Red Hat Display"/>
              <a:ea typeface="Red Hat Display"/>
              <a:cs typeface="Red Hat Display"/>
              <a:sym typeface="Red Hat Display"/>
            </a:endParaRPr>
          </a:p>
        </p:txBody>
      </p:sp>
      <p:sp>
        <p:nvSpPr>
          <p:cNvPr id="7017" name="Google Shape;7017;p612"/>
          <p:cNvSpPr txBox="1"/>
          <p:nvPr/>
        </p:nvSpPr>
        <p:spPr>
          <a:xfrm>
            <a:off x="4134500" y="2356063"/>
            <a:ext cx="3482400" cy="5619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solidFill>
                  <a:schemeClr val="accent1"/>
                </a:solidFill>
                <a:latin typeface="Red Hat Display"/>
                <a:ea typeface="Red Hat Display"/>
                <a:cs typeface="Red Hat Display"/>
                <a:sym typeface="Red Hat Display"/>
              </a:rPr>
              <a:t>Open banking </a:t>
            </a:r>
            <a:r>
              <a:rPr lang="en" sz="1200">
                <a:latin typeface="Red Hat Display"/>
                <a:ea typeface="Red Hat Display"/>
                <a:cs typeface="Red Hat Display"/>
                <a:sym typeface="Red Hat Display"/>
              </a:rPr>
              <a:t>transforms how institutions need to think about tech and security.</a:t>
            </a:r>
            <a:r>
              <a:rPr baseline="30000" lang="en" sz="1200">
                <a:latin typeface="Red Hat Display"/>
                <a:ea typeface="Red Hat Display"/>
                <a:cs typeface="Red Hat Display"/>
                <a:sym typeface="Red Hat Display"/>
              </a:rPr>
              <a:t>1</a:t>
            </a:r>
            <a:endParaRPr baseline="30000" sz="1200">
              <a:latin typeface="Red Hat Display"/>
              <a:ea typeface="Red Hat Display"/>
              <a:cs typeface="Red Hat Display"/>
              <a:sym typeface="Red Hat Display"/>
            </a:endParaRPr>
          </a:p>
        </p:txBody>
      </p:sp>
      <p:sp>
        <p:nvSpPr>
          <p:cNvPr id="7018" name="Google Shape;7018;p612"/>
          <p:cNvSpPr txBox="1"/>
          <p:nvPr/>
        </p:nvSpPr>
        <p:spPr>
          <a:xfrm>
            <a:off x="4133550" y="3232950"/>
            <a:ext cx="3265200" cy="6477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Everything is mobile: </a:t>
            </a:r>
            <a:r>
              <a:rPr lang="en" sz="1200">
                <a:solidFill>
                  <a:schemeClr val="accent1"/>
                </a:solidFill>
                <a:latin typeface="Red Hat Display"/>
                <a:ea typeface="Red Hat Display"/>
                <a:cs typeface="Red Hat Display"/>
                <a:sym typeface="Red Hat Display"/>
              </a:rPr>
              <a:t>89% of customers</a:t>
            </a:r>
            <a:r>
              <a:rPr lang="en" sz="1200">
                <a:latin typeface="Red Hat Display"/>
                <a:ea typeface="Red Hat Display"/>
                <a:cs typeface="Red Hat Display"/>
                <a:sym typeface="Red Hat Display"/>
              </a:rPr>
              <a:t> use mobile banking regularly.</a:t>
            </a:r>
            <a:r>
              <a:rPr baseline="30000" lang="en" sz="1200">
                <a:latin typeface="Red Hat Display"/>
                <a:ea typeface="Red Hat Display"/>
                <a:cs typeface="Red Hat Display"/>
                <a:sym typeface="Red Hat Display"/>
              </a:rPr>
              <a:t>2</a:t>
            </a:r>
            <a:endParaRPr baseline="30000" sz="1200">
              <a:latin typeface="Red Hat Display"/>
              <a:ea typeface="Red Hat Display"/>
              <a:cs typeface="Red Hat Display"/>
              <a:sym typeface="Red Hat Display"/>
            </a:endParaRPr>
          </a:p>
        </p:txBody>
      </p:sp>
      <p:sp>
        <p:nvSpPr>
          <p:cNvPr id="7019" name="Google Shape;7019;p612"/>
          <p:cNvSpPr/>
          <p:nvPr/>
        </p:nvSpPr>
        <p:spPr>
          <a:xfrm>
            <a:off x="663878" y="948660"/>
            <a:ext cx="1854447" cy="1851818"/>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020" name="Google Shape;7020;p612"/>
          <p:cNvPicPr preferRelativeResize="0"/>
          <p:nvPr/>
        </p:nvPicPr>
        <p:blipFill rotWithShape="1">
          <a:blip r:embed="rId7">
            <a:alphaModFix/>
          </a:blip>
          <a:srcRect b="0" l="0" r="0" t="0"/>
          <a:stretch/>
        </p:blipFill>
        <p:spPr>
          <a:xfrm>
            <a:off x="919021" y="1202475"/>
            <a:ext cx="1344168" cy="134416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24" name="Shape 7024"/>
        <p:cNvGrpSpPr/>
        <p:nvPr/>
      </p:nvGrpSpPr>
      <p:grpSpPr>
        <a:xfrm>
          <a:off x="0" y="0"/>
          <a:ext cx="0" cy="0"/>
          <a:chOff x="0" y="0"/>
          <a:chExt cx="0" cy="0"/>
        </a:xfrm>
      </p:grpSpPr>
      <p:pic>
        <p:nvPicPr>
          <p:cNvPr id="7025" name="Google Shape;7025;p613"/>
          <p:cNvPicPr preferRelativeResize="0"/>
          <p:nvPr/>
        </p:nvPicPr>
        <p:blipFill rotWithShape="1">
          <a:blip r:embed="rId3">
            <a:alphaModFix/>
          </a:blip>
          <a:srcRect b="0" l="0" r="0" t="0"/>
          <a:stretch/>
        </p:blipFill>
        <p:spPr>
          <a:xfrm>
            <a:off x="3333779" y="2302542"/>
            <a:ext cx="694944" cy="694944"/>
          </a:xfrm>
          <a:prstGeom prst="rect">
            <a:avLst/>
          </a:prstGeom>
          <a:noFill/>
          <a:ln>
            <a:noFill/>
          </a:ln>
        </p:spPr>
      </p:pic>
      <p:sp>
        <p:nvSpPr>
          <p:cNvPr id="7026" name="Google Shape;7026;p613"/>
          <p:cNvSpPr/>
          <p:nvPr/>
        </p:nvSpPr>
        <p:spPr>
          <a:xfrm>
            <a:off x="663878" y="948660"/>
            <a:ext cx="1854300" cy="18519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027" name="Google Shape;7027;p613"/>
          <p:cNvPicPr preferRelativeResize="0"/>
          <p:nvPr/>
        </p:nvPicPr>
        <p:blipFill rotWithShape="1">
          <a:blip r:embed="rId4">
            <a:alphaModFix/>
          </a:blip>
          <a:srcRect b="0" l="0" r="0" t="0"/>
          <a:stretch/>
        </p:blipFill>
        <p:spPr>
          <a:xfrm>
            <a:off x="918941" y="1202475"/>
            <a:ext cx="1344168" cy="1344168"/>
          </a:xfrm>
          <a:prstGeom prst="rect">
            <a:avLst/>
          </a:prstGeom>
          <a:noFill/>
          <a:ln>
            <a:noFill/>
          </a:ln>
        </p:spPr>
      </p:pic>
      <p:sp>
        <p:nvSpPr>
          <p:cNvPr id="7028" name="Google Shape;7028;p613"/>
          <p:cNvSpPr txBox="1"/>
          <p:nvPr/>
        </p:nvSpPr>
        <p:spPr>
          <a:xfrm>
            <a:off x="3470325" y="918450"/>
            <a:ext cx="4983900" cy="15930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000">
                <a:latin typeface="Red Hat Display"/>
                <a:ea typeface="Red Hat Display"/>
                <a:cs typeface="Red Hat Display"/>
                <a:sym typeface="Red Hat Display"/>
              </a:rPr>
              <a:t>In the </a:t>
            </a:r>
            <a:r>
              <a:rPr lang="en" sz="2000">
                <a:solidFill>
                  <a:schemeClr val="accent1"/>
                </a:solidFill>
                <a:latin typeface="Red Hat Display"/>
                <a:ea typeface="Red Hat Display"/>
                <a:cs typeface="Red Hat Display"/>
                <a:sym typeface="Red Hat Display"/>
              </a:rPr>
              <a:t>shipping industry</a:t>
            </a:r>
            <a:r>
              <a:rPr lang="en" sz="2000">
                <a:latin typeface="Red Hat Display"/>
                <a:ea typeface="Red Hat Display"/>
                <a:cs typeface="Red Hat Display"/>
                <a:sym typeface="Red Hat Display"/>
              </a:rPr>
              <a:t>, digital system </a:t>
            </a:r>
            <a:r>
              <a:rPr lang="en" sz="2000">
                <a:solidFill>
                  <a:schemeClr val="accent1"/>
                </a:solidFill>
                <a:latin typeface="Red Hat Display"/>
                <a:ea typeface="Red Hat Display"/>
                <a:cs typeface="Red Hat Display"/>
                <a:sym typeface="Red Hat Display"/>
              </a:rPr>
              <a:t>stability</a:t>
            </a:r>
            <a:r>
              <a:rPr lang="en" sz="2000">
                <a:latin typeface="Red Hat Display"/>
                <a:ea typeface="Red Hat Display"/>
                <a:cs typeface="Red Hat Display"/>
                <a:sym typeface="Red Hat Display"/>
              </a:rPr>
              <a:t> has become mandatory as demand explodes</a:t>
            </a:r>
            <a:endParaRPr sz="2000">
              <a:latin typeface="Red Hat Display"/>
              <a:ea typeface="Red Hat Display"/>
              <a:cs typeface="Red Hat Display"/>
              <a:sym typeface="Red Hat Display"/>
            </a:endParaRPr>
          </a:p>
        </p:txBody>
      </p:sp>
      <p:cxnSp>
        <p:nvCxnSpPr>
          <p:cNvPr id="7029" name="Google Shape;7029;p613"/>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sp>
        <p:nvSpPr>
          <p:cNvPr id="7030" name="Google Shape;7030;p613"/>
          <p:cNvSpPr txBox="1"/>
          <p:nvPr/>
        </p:nvSpPr>
        <p:spPr>
          <a:xfrm>
            <a:off x="4134500" y="2356100"/>
            <a:ext cx="3964200" cy="11880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 eCommerce, cloud infrastructure, digital media, </a:t>
            </a:r>
            <a:endParaRPr sz="12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   pharmaceuticals, and some transportation and </a:t>
            </a:r>
            <a:endParaRPr sz="12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   telecom services will see increased demand.” </a:t>
            </a:r>
            <a:r>
              <a:rPr baseline="30000" lang="en" sz="1200">
                <a:latin typeface="Red Hat Display"/>
                <a:ea typeface="Red Hat Display"/>
                <a:cs typeface="Red Hat Display"/>
                <a:sym typeface="Red Hat Display"/>
              </a:rPr>
              <a:t>1 </a:t>
            </a:r>
            <a:endParaRPr baseline="30000" sz="1200">
              <a:latin typeface="Red Hat Display"/>
              <a:ea typeface="Red Hat Display"/>
              <a:cs typeface="Red Hat Display"/>
              <a:sym typeface="Red Hat Display"/>
            </a:endParaRPr>
          </a:p>
        </p:txBody>
      </p:sp>
      <p:sp>
        <p:nvSpPr>
          <p:cNvPr id="7031" name="Google Shape;7031;p613"/>
          <p:cNvSpPr txBox="1"/>
          <p:nvPr/>
        </p:nvSpPr>
        <p:spPr>
          <a:xfrm>
            <a:off x="663950" y="4485325"/>
            <a:ext cx="5357400" cy="561900"/>
          </a:xfrm>
          <a:prstGeom prst="rect">
            <a:avLst/>
          </a:prstGeom>
          <a:noFill/>
          <a:ln>
            <a:noFill/>
          </a:ln>
        </p:spPr>
        <p:txBody>
          <a:bodyPr anchorCtr="0" anchor="b" bIns="0" lIns="0" spcFirstLastPara="1" rIns="0" wrap="square" tIns="0">
            <a:noAutofit/>
          </a:bodyPr>
          <a:lstStyle/>
          <a:p>
            <a:pPr indent="0" lvl="0" marL="0" rtl="0" algn="l">
              <a:lnSpc>
                <a:spcPct val="142000"/>
              </a:lnSpc>
              <a:spcBef>
                <a:spcPts val="0"/>
              </a:spcBef>
              <a:spcAft>
                <a:spcPts val="0"/>
              </a:spcAft>
              <a:buClr>
                <a:schemeClr val="dk1"/>
              </a:buClr>
              <a:buSzPts val="1100"/>
              <a:buFont typeface="Arial"/>
              <a:buNone/>
            </a:pPr>
            <a:r>
              <a:t/>
            </a:r>
            <a:endParaRPr sz="600">
              <a:solidFill>
                <a:srgbClr val="4D4D4F"/>
              </a:solidFill>
              <a:latin typeface="Red Hat Display"/>
              <a:ea typeface="Red Hat Display"/>
              <a:cs typeface="Red Hat Display"/>
              <a:sym typeface="Red Hat Display"/>
            </a:endParaRPr>
          </a:p>
          <a:p>
            <a:pPr indent="0" lvl="0" marL="0" rtl="0" algn="l">
              <a:lnSpc>
                <a:spcPct val="142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1</a:t>
            </a:r>
            <a:r>
              <a:rPr lang="en" sz="600">
                <a:solidFill>
                  <a:srgbClr val="4D4D4F"/>
                </a:solidFill>
                <a:latin typeface="Red Hat Display"/>
                <a:ea typeface="Red Hat Display"/>
                <a:cs typeface="Red Hat Display"/>
                <a:sym typeface="Red Hat Display"/>
              </a:rPr>
              <a:t> Bartels, Andrew. “</a:t>
            </a:r>
            <a:r>
              <a:rPr lang="en" sz="600" u="sng">
                <a:solidFill>
                  <a:schemeClr val="accent1"/>
                </a:solidFill>
                <a:latin typeface="Red Hat Display"/>
                <a:ea typeface="Red Hat Display"/>
                <a:cs typeface="Red Hat Display"/>
                <a:sym typeface="Red Hat Display"/>
                <a:hlinkClick r:id="rId5">
                  <a:extLst>
                    <a:ext uri="{A12FA001-AC4F-418D-AE19-62706E023703}">
                      <ahyp:hlinkClr val="tx"/>
                    </a:ext>
                  </a:extLst>
                </a:hlinkClick>
              </a:rPr>
              <a:t>The 2020 To 2021 Tech Market Outlook At A Time Of Global Pandemic And Economic Recession</a:t>
            </a:r>
            <a:r>
              <a:rPr lang="en" sz="600">
                <a:solidFill>
                  <a:srgbClr val="4D4D4F"/>
                </a:solidFill>
                <a:latin typeface="Red Hat Display"/>
                <a:ea typeface="Red Hat Display"/>
                <a:cs typeface="Red Hat Display"/>
                <a:sym typeface="Red Hat Display"/>
              </a:rPr>
              <a:t>.” </a:t>
            </a:r>
            <a:r>
              <a:rPr i="1" lang="en" sz="600">
                <a:solidFill>
                  <a:srgbClr val="4D4D4F"/>
                </a:solidFill>
                <a:latin typeface="Red Hat Display"/>
                <a:ea typeface="Red Hat Display"/>
                <a:cs typeface="Red Hat Display"/>
                <a:sym typeface="Red Hat Display"/>
              </a:rPr>
              <a:t>Forrester Webinar</a:t>
            </a:r>
            <a:r>
              <a:rPr lang="en" sz="600">
                <a:solidFill>
                  <a:srgbClr val="4D4D4F"/>
                </a:solidFill>
                <a:latin typeface="Red Hat Display"/>
                <a:ea typeface="Red Hat Display"/>
                <a:cs typeface="Red Hat Display"/>
                <a:sym typeface="Red Hat Display"/>
              </a:rPr>
              <a:t>, April 2020.</a:t>
            </a:r>
            <a:endParaRPr baseline="30000" sz="600">
              <a:solidFill>
                <a:srgbClr val="4D4D4F"/>
              </a:solidFill>
              <a:latin typeface="Red Hat Display"/>
              <a:ea typeface="Red Hat Display"/>
              <a:cs typeface="Red Hat Display"/>
              <a:sym typeface="Red Hat Display"/>
            </a:endParaRPr>
          </a:p>
        </p:txBody>
      </p:sp>
      <p:sp>
        <p:nvSpPr>
          <p:cNvPr id="7032" name="Google Shape;7032;p613"/>
          <p:cNvSpPr txBox="1"/>
          <p:nvPr/>
        </p:nvSpPr>
        <p:spPr>
          <a:xfrm>
            <a:off x="4250296" y="3150577"/>
            <a:ext cx="2582700" cy="612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solidFill>
                  <a:srgbClr val="000000"/>
                </a:solidFill>
                <a:latin typeface="Red Hat Text"/>
                <a:ea typeface="Red Hat Text"/>
                <a:cs typeface="Red Hat Text"/>
                <a:sym typeface="Red Hat Text"/>
              </a:rPr>
              <a:t>Andrew Bartels</a:t>
            </a:r>
            <a:endParaRPr b="1" sz="900">
              <a:latin typeface="Red Hat Text"/>
              <a:ea typeface="Red Hat Text"/>
              <a:cs typeface="Red Hat Text"/>
              <a:sym typeface="Red Hat Text"/>
            </a:endParaRPr>
          </a:p>
          <a:p>
            <a:pPr indent="0" lvl="0" marL="0" rtl="0" algn="l">
              <a:spcBef>
                <a:spcPts val="0"/>
              </a:spcBef>
              <a:spcAft>
                <a:spcPts val="0"/>
              </a:spcAft>
              <a:buNone/>
            </a:pPr>
            <a:r>
              <a:rPr lang="en" sz="900">
                <a:solidFill>
                  <a:srgbClr val="000000"/>
                </a:solidFill>
                <a:latin typeface="Red Hat Text"/>
                <a:ea typeface="Red Hat Text"/>
                <a:cs typeface="Red Hat Text"/>
                <a:sym typeface="Red Hat Text"/>
              </a:rPr>
              <a:t>Forrester</a:t>
            </a:r>
            <a:endParaRPr sz="900">
              <a:latin typeface="Red Hat Text"/>
              <a:ea typeface="Red Hat Text"/>
              <a:cs typeface="Red Hat Text"/>
              <a:sym typeface="Red Hat Text"/>
            </a:endParaRPr>
          </a:p>
        </p:txBody>
      </p:sp>
      <p:cxnSp>
        <p:nvCxnSpPr>
          <p:cNvPr id="7033" name="Google Shape;7033;p613"/>
          <p:cNvCxnSpPr/>
          <p:nvPr/>
        </p:nvCxnSpPr>
        <p:spPr>
          <a:xfrm>
            <a:off x="4340291" y="3122496"/>
            <a:ext cx="1989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37" name="Shape 7037"/>
        <p:cNvGrpSpPr/>
        <p:nvPr/>
      </p:nvGrpSpPr>
      <p:grpSpPr>
        <a:xfrm>
          <a:off x="0" y="0"/>
          <a:ext cx="0" cy="0"/>
          <a:chOff x="0" y="0"/>
          <a:chExt cx="0" cy="0"/>
        </a:xfrm>
      </p:grpSpPr>
      <p:pic>
        <p:nvPicPr>
          <p:cNvPr id="7038" name="Google Shape;7038;p614"/>
          <p:cNvPicPr preferRelativeResize="0"/>
          <p:nvPr/>
        </p:nvPicPr>
        <p:blipFill rotWithShape="1">
          <a:blip r:embed="rId3">
            <a:alphaModFix/>
          </a:blip>
          <a:srcRect b="0" l="0" r="0" t="0"/>
          <a:stretch/>
        </p:blipFill>
        <p:spPr>
          <a:xfrm>
            <a:off x="3333786" y="3524302"/>
            <a:ext cx="694944" cy="694944"/>
          </a:xfrm>
          <a:prstGeom prst="rect">
            <a:avLst/>
          </a:prstGeom>
          <a:noFill/>
          <a:ln>
            <a:noFill/>
          </a:ln>
        </p:spPr>
      </p:pic>
      <p:sp>
        <p:nvSpPr>
          <p:cNvPr id="7039" name="Google Shape;7039;p614"/>
          <p:cNvSpPr/>
          <p:nvPr/>
        </p:nvSpPr>
        <p:spPr>
          <a:xfrm>
            <a:off x="663878" y="948660"/>
            <a:ext cx="1854300" cy="18519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040" name="Google Shape;7040;p614"/>
          <p:cNvPicPr preferRelativeResize="0"/>
          <p:nvPr/>
        </p:nvPicPr>
        <p:blipFill rotWithShape="1">
          <a:blip r:embed="rId4">
            <a:alphaModFix/>
          </a:blip>
          <a:srcRect b="0" l="0" r="0" t="0"/>
          <a:stretch/>
        </p:blipFill>
        <p:spPr>
          <a:xfrm>
            <a:off x="918948" y="1202475"/>
            <a:ext cx="1344168" cy="1344168"/>
          </a:xfrm>
          <a:prstGeom prst="rect">
            <a:avLst/>
          </a:prstGeom>
          <a:noFill/>
          <a:ln>
            <a:noFill/>
          </a:ln>
        </p:spPr>
      </p:pic>
      <p:sp>
        <p:nvSpPr>
          <p:cNvPr id="7041" name="Google Shape;7041;p614"/>
          <p:cNvSpPr txBox="1"/>
          <p:nvPr/>
        </p:nvSpPr>
        <p:spPr>
          <a:xfrm>
            <a:off x="3470325" y="918450"/>
            <a:ext cx="4983900" cy="15930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000">
                <a:latin typeface="Red Hat Display"/>
                <a:ea typeface="Red Hat Display"/>
                <a:cs typeface="Red Hat Display"/>
                <a:sym typeface="Red Hat Display"/>
              </a:rPr>
              <a:t>The </a:t>
            </a:r>
            <a:r>
              <a:rPr lang="en" sz="2000">
                <a:solidFill>
                  <a:schemeClr val="accent1"/>
                </a:solidFill>
                <a:latin typeface="Red Hat Display"/>
                <a:ea typeface="Red Hat Display"/>
                <a:cs typeface="Red Hat Display"/>
                <a:sym typeface="Red Hat Display"/>
              </a:rPr>
              <a:t>public sector</a:t>
            </a:r>
            <a:r>
              <a:rPr lang="en" sz="2000">
                <a:latin typeface="Red Hat Display"/>
                <a:ea typeface="Red Hat Display"/>
                <a:cs typeface="Red Hat Display"/>
                <a:sym typeface="Red Hat Display"/>
              </a:rPr>
              <a:t> faces shifting legislative priorities, budget constraints, and legacy infrastructure, but </a:t>
            </a:r>
            <a:r>
              <a:rPr lang="en" sz="2000">
                <a:solidFill>
                  <a:schemeClr val="accent1"/>
                </a:solidFill>
                <a:latin typeface="Red Hat Display"/>
                <a:ea typeface="Red Hat Display"/>
                <a:cs typeface="Red Hat Display"/>
                <a:sym typeface="Red Hat Display"/>
              </a:rPr>
              <a:t>stability</a:t>
            </a:r>
            <a:r>
              <a:rPr lang="en" sz="2000">
                <a:latin typeface="Red Hat Display"/>
                <a:ea typeface="Red Hat Display"/>
                <a:cs typeface="Red Hat Display"/>
                <a:sym typeface="Red Hat Display"/>
              </a:rPr>
              <a:t> is non-negotiable.</a:t>
            </a:r>
            <a:endParaRPr sz="2000">
              <a:solidFill>
                <a:schemeClr val="accent1"/>
              </a:solidFill>
              <a:latin typeface="Red Hat Display"/>
              <a:ea typeface="Red Hat Display"/>
              <a:cs typeface="Red Hat Display"/>
              <a:sym typeface="Red Hat Display"/>
            </a:endParaRPr>
          </a:p>
        </p:txBody>
      </p:sp>
      <p:cxnSp>
        <p:nvCxnSpPr>
          <p:cNvPr id="7042" name="Google Shape;7042;p614"/>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sp>
        <p:nvSpPr>
          <p:cNvPr id="7043" name="Google Shape;7043;p614"/>
          <p:cNvSpPr txBox="1"/>
          <p:nvPr/>
        </p:nvSpPr>
        <p:spPr>
          <a:xfrm>
            <a:off x="663950" y="4485325"/>
            <a:ext cx="4002000" cy="561900"/>
          </a:xfrm>
          <a:prstGeom prst="rect">
            <a:avLst/>
          </a:prstGeom>
          <a:noFill/>
          <a:ln>
            <a:noFill/>
          </a:ln>
        </p:spPr>
        <p:txBody>
          <a:bodyPr anchorCtr="0" anchor="b" bIns="0" lIns="0" spcFirstLastPara="1" rIns="0" wrap="square" tIns="0">
            <a:noAutofit/>
          </a:bodyPr>
          <a:lstStyle/>
          <a:p>
            <a:pPr indent="0" lvl="0" marL="0" rtl="0" algn="l">
              <a:lnSpc>
                <a:spcPct val="142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1 </a:t>
            </a:r>
            <a:r>
              <a:rPr lang="en" sz="600">
                <a:solidFill>
                  <a:srgbClr val="4D4D4F"/>
                </a:solidFill>
                <a:latin typeface="Red Hat Display"/>
                <a:ea typeface="Red Hat Display"/>
                <a:cs typeface="Red Hat Display"/>
                <a:sym typeface="Red Hat Display"/>
              </a:rPr>
              <a:t>Deloitte. “</a:t>
            </a:r>
            <a:r>
              <a:rPr lang="en" sz="600" u="sng">
                <a:solidFill>
                  <a:schemeClr val="accent1"/>
                </a:solidFill>
                <a:latin typeface="Red Hat Display"/>
                <a:ea typeface="Red Hat Display"/>
                <a:cs typeface="Red Hat Display"/>
                <a:sym typeface="Red Hat Display"/>
                <a:hlinkClick r:id="rId5">
                  <a:extLst>
                    <a:ext uri="{A12FA001-AC4F-418D-AE19-62706E023703}">
                      <ahyp:hlinkClr val="tx"/>
                    </a:ext>
                  </a:extLst>
                </a:hlinkClick>
              </a:rPr>
              <a:t>Tech Trends 2022: Peering through the lens of government,</a:t>
            </a:r>
            <a:r>
              <a:rPr lang="en" sz="600">
                <a:solidFill>
                  <a:srgbClr val="4D4D4F"/>
                </a:solidFill>
                <a:latin typeface="Red Hat Display"/>
                <a:ea typeface="Red Hat Display"/>
                <a:cs typeface="Red Hat Display"/>
                <a:sym typeface="Red Hat Display"/>
              </a:rPr>
              <a:t>” 2021.</a:t>
            </a:r>
            <a:endParaRPr sz="600">
              <a:solidFill>
                <a:srgbClr val="4D4D4F"/>
              </a:solidFill>
              <a:latin typeface="Red Hat Display"/>
              <a:ea typeface="Red Hat Display"/>
              <a:cs typeface="Red Hat Display"/>
              <a:sym typeface="Red Hat Display"/>
            </a:endParaRPr>
          </a:p>
          <a:p>
            <a:pPr indent="0" lvl="0" marL="0" rtl="0" algn="l">
              <a:lnSpc>
                <a:spcPct val="142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2</a:t>
            </a:r>
            <a:r>
              <a:rPr lang="en" sz="600">
                <a:solidFill>
                  <a:srgbClr val="4D4D4F"/>
                </a:solidFill>
                <a:latin typeface="Red Hat Display"/>
                <a:ea typeface="Red Hat Display"/>
                <a:cs typeface="Red Hat Display"/>
                <a:sym typeface="Red Hat Display"/>
              </a:rPr>
              <a:t> Independent report. “</a:t>
            </a:r>
            <a:r>
              <a:rPr lang="en" sz="600" u="sng">
                <a:solidFill>
                  <a:schemeClr val="accent1"/>
                </a:solidFill>
                <a:latin typeface="Red Hat Display"/>
                <a:ea typeface="Red Hat Display"/>
                <a:cs typeface="Red Hat Display"/>
                <a:sym typeface="Red Hat Display"/>
                <a:hlinkClick r:id="rId6">
                  <a:extLst>
                    <a:ext uri="{A12FA001-AC4F-418D-AE19-62706E023703}">
                      <ahyp:hlinkClr val="tx"/>
                    </a:ext>
                  </a:extLst>
                </a:hlinkClick>
              </a:rPr>
              <a:t>Organising for digital deliver</a:t>
            </a:r>
            <a:r>
              <a:rPr lang="en" sz="600">
                <a:solidFill>
                  <a:srgbClr val="4D4D4F"/>
                </a:solidFill>
                <a:latin typeface="Red Hat Display"/>
                <a:ea typeface="Red Hat Display"/>
                <a:cs typeface="Red Hat Display"/>
                <a:sym typeface="Red Hat Display"/>
              </a:rPr>
              <a:t>y,” 22 July 2021. </a:t>
            </a:r>
            <a:endParaRPr sz="600">
              <a:solidFill>
                <a:srgbClr val="4D4D4F"/>
              </a:solidFill>
              <a:latin typeface="Red Hat Display"/>
              <a:ea typeface="Red Hat Display"/>
              <a:cs typeface="Red Hat Display"/>
              <a:sym typeface="Red Hat Display"/>
            </a:endParaRPr>
          </a:p>
        </p:txBody>
      </p:sp>
      <p:pic>
        <p:nvPicPr>
          <p:cNvPr id="7044" name="Google Shape;7044;p614"/>
          <p:cNvPicPr preferRelativeResize="0"/>
          <p:nvPr/>
        </p:nvPicPr>
        <p:blipFill rotWithShape="1">
          <a:blip r:embed="rId7">
            <a:alphaModFix/>
          </a:blip>
          <a:srcRect b="0" l="0" r="0" t="0"/>
          <a:stretch/>
        </p:blipFill>
        <p:spPr>
          <a:xfrm>
            <a:off x="3333779" y="2302542"/>
            <a:ext cx="694944" cy="694944"/>
          </a:xfrm>
          <a:prstGeom prst="rect">
            <a:avLst/>
          </a:prstGeom>
          <a:noFill/>
          <a:ln>
            <a:noFill/>
          </a:ln>
        </p:spPr>
      </p:pic>
      <p:sp>
        <p:nvSpPr>
          <p:cNvPr id="7045" name="Google Shape;7045;p614"/>
          <p:cNvSpPr txBox="1"/>
          <p:nvPr/>
        </p:nvSpPr>
        <p:spPr>
          <a:xfrm>
            <a:off x="4134500" y="2356100"/>
            <a:ext cx="3964200" cy="11880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“Governments should evaluate legacy applications and </a:t>
            </a:r>
            <a:endParaRPr sz="12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  portfolios against modern capabilities to identify </a:t>
            </a:r>
            <a:endParaRPr sz="12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  potential areas to use new APIs and capabilities to </a:t>
            </a:r>
            <a:endParaRPr sz="12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  replace legacy features and functions.”</a:t>
            </a:r>
            <a:r>
              <a:rPr baseline="30000" lang="en" sz="1200">
                <a:latin typeface="Red Hat Display"/>
                <a:ea typeface="Red Hat Display"/>
                <a:cs typeface="Red Hat Display"/>
                <a:sym typeface="Red Hat Display"/>
              </a:rPr>
              <a:t>1</a:t>
            </a:r>
            <a:endParaRPr baseline="30000" sz="1200">
              <a:latin typeface="Red Hat Display"/>
              <a:ea typeface="Red Hat Display"/>
              <a:cs typeface="Red Hat Display"/>
              <a:sym typeface="Red Hat Display"/>
            </a:endParaRPr>
          </a:p>
        </p:txBody>
      </p:sp>
      <p:sp>
        <p:nvSpPr>
          <p:cNvPr id="7046" name="Google Shape;7046;p614"/>
          <p:cNvSpPr txBox="1"/>
          <p:nvPr/>
        </p:nvSpPr>
        <p:spPr>
          <a:xfrm>
            <a:off x="4133550" y="3503488"/>
            <a:ext cx="3265200" cy="6477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A UK government report found the country was likely to spend up to £22 billion maintaining support for obsolete systems.</a:t>
            </a:r>
            <a:r>
              <a:rPr baseline="30000" lang="en" sz="1200">
                <a:latin typeface="Red Hat Display"/>
                <a:ea typeface="Red Hat Display"/>
                <a:cs typeface="Red Hat Display"/>
                <a:sym typeface="Red Hat Display"/>
              </a:rPr>
              <a:t>2</a:t>
            </a:r>
            <a:endParaRPr baseline="30000" sz="1200">
              <a:latin typeface="Red Hat Display"/>
              <a:ea typeface="Red Hat Display"/>
              <a:cs typeface="Red Hat Display"/>
              <a:sym typeface="Red Hat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679" name="Shape 6679"/>
        <p:cNvGrpSpPr/>
        <p:nvPr/>
      </p:nvGrpSpPr>
      <p:grpSpPr>
        <a:xfrm>
          <a:off x="0" y="0"/>
          <a:ext cx="0" cy="0"/>
          <a:chOff x="0" y="0"/>
          <a:chExt cx="0" cy="0"/>
        </a:xfrm>
      </p:grpSpPr>
      <p:sp>
        <p:nvSpPr>
          <p:cNvPr id="6680" name="Google Shape;6680;p597"/>
          <p:cNvSpPr txBox="1"/>
          <p:nvPr>
            <p:ph type="title"/>
          </p:nvPr>
        </p:nvSpPr>
        <p:spPr>
          <a:xfrm>
            <a:off x="1314450" y="709500"/>
            <a:ext cx="6515100" cy="725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ABOUT THIS PRESENTATION</a:t>
            </a:r>
            <a:endParaRPr>
              <a:solidFill>
                <a:srgbClr val="CC0000"/>
              </a:solidFill>
              <a:latin typeface="Overpass"/>
              <a:ea typeface="Overpass"/>
              <a:cs typeface="Overpass"/>
              <a:sym typeface="Overpass"/>
            </a:endParaRPr>
          </a:p>
        </p:txBody>
      </p:sp>
      <p:sp>
        <p:nvSpPr>
          <p:cNvPr id="6681" name="Google Shape;6681;p597"/>
          <p:cNvSpPr txBox="1"/>
          <p:nvPr/>
        </p:nvSpPr>
        <p:spPr>
          <a:xfrm>
            <a:off x="302978" y="3157848"/>
            <a:ext cx="2369700" cy="6567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600"/>
              </a:spcBef>
              <a:spcAft>
                <a:spcPts val="0"/>
              </a:spcAft>
              <a:buNone/>
            </a:pPr>
            <a:r>
              <a:rPr lang="en">
                <a:solidFill>
                  <a:srgbClr val="000000"/>
                </a:solidFill>
                <a:latin typeface="Red Hat Display"/>
                <a:ea typeface="Red Hat Display"/>
                <a:cs typeface="Red Hat Display"/>
                <a:sym typeface="Red Hat Display"/>
              </a:rPr>
              <a:t> </a:t>
            </a:r>
            <a:r>
              <a:rPr lang="en">
                <a:latin typeface="Red Hat Display"/>
                <a:ea typeface="Red Hat Display"/>
                <a:cs typeface="Red Hat Display"/>
                <a:sym typeface="Red Hat Display"/>
              </a:rPr>
              <a:t>HOW DOES IT FIT WITH OTHER </a:t>
            </a:r>
            <a:r>
              <a:rPr b="1" lang="en">
                <a:solidFill>
                  <a:srgbClr val="C90000"/>
                </a:solidFill>
                <a:latin typeface="Red Hat Display"/>
                <a:ea typeface="Red Hat Display"/>
                <a:cs typeface="Red Hat Display"/>
                <a:sym typeface="Red Hat Display"/>
              </a:rPr>
              <a:t>CONTENT</a:t>
            </a:r>
            <a:endParaRPr b="1">
              <a:solidFill>
                <a:srgbClr val="C90000"/>
              </a:solidFill>
              <a:latin typeface="Red Hat Display"/>
              <a:ea typeface="Red Hat Display"/>
              <a:cs typeface="Red Hat Display"/>
              <a:sym typeface="Red Hat Display"/>
            </a:endParaRPr>
          </a:p>
        </p:txBody>
      </p:sp>
      <p:cxnSp>
        <p:nvCxnSpPr>
          <p:cNvPr id="6682" name="Google Shape;6682;p597"/>
          <p:cNvCxnSpPr/>
          <p:nvPr/>
        </p:nvCxnSpPr>
        <p:spPr>
          <a:xfrm>
            <a:off x="2786072" y="1140525"/>
            <a:ext cx="0" cy="830400"/>
          </a:xfrm>
          <a:prstGeom prst="straightConnector1">
            <a:avLst/>
          </a:prstGeom>
          <a:noFill/>
          <a:ln cap="flat" cmpd="sng" w="9525">
            <a:solidFill>
              <a:srgbClr val="666666"/>
            </a:solidFill>
            <a:prstDash val="solid"/>
            <a:round/>
            <a:headEnd len="med" w="med" type="none"/>
            <a:tailEnd len="med" w="med" type="none"/>
          </a:ln>
        </p:spPr>
      </p:cxnSp>
      <p:cxnSp>
        <p:nvCxnSpPr>
          <p:cNvPr id="6683" name="Google Shape;6683;p597"/>
          <p:cNvCxnSpPr/>
          <p:nvPr/>
        </p:nvCxnSpPr>
        <p:spPr>
          <a:xfrm>
            <a:off x="2786075" y="2164272"/>
            <a:ext cx="0" cy="838800"/>
          </a:xfrm>
          <a:prstGeom prst="straightConnector1">
            <a:avLst/>
          </a:prstGeom>
          <a:noFill/>
          <a:ln cap="flat" cmpd="sng" w="9525">
            <a:solidFill>
              <a:srgbClr val="666666"/>
            </a:solidFill>
            <a:prstDash val="solid"/>
            <a:round/>
            <a:headEnd len="med" w="med" type="none"/>
            <a:tailEnd len="med" w="med" type="none"/>
          </a:ln>
        </p:spPr>
      </p:cxnSp>
      <p:cxnSp>
        <p:nvCxnSpPr>
          <p:cNvPr id="6684" name="Google Shape;6684;p597"/>
          <p:cNvCxnSpPr/>
          <p:nvPr/>
        </p:nvCxnSpPr>
        <p:spPr>
          <a:xfrm>
            <a:off x="2786072" y="3243443"/>
            <a:ext cx="0" cy="1230900"/>
          </a:xfrm>
          <a:prstGeom prst="straightConnector1">
            <a:avLst/>
          </a:prstGeom>
          <a:noFill/>
          <a:ln cap="flat" cmpd="sng" w="9525">
            <a:solidFill>
              <a:srgbClr val="666666"/>
            </a:solidFill>
            <a:prstDash val="solid"/>
            <a:round/>
            <a:headEnd len="med" w="med" type="none"/>
            <a:tailEnd len="med" w="med" type="none"/>
          </a:ln>
        </p:spPr>
      </p:cxnSp>
      <p:sp>
        <p:nvSpPr>
          <p:cNvPr id="6685" name="Google Shape;6685;p597"/>
          <p:cNvSpPr txBox="1"/>
          <p:nvPr/>
        </p:nvSpPr>
        <p:spPr>
          <a:xfrm>
            <a:off x="302978" y="2045531"/>
            <a:ext cx="2369700" cy="6567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600"/>
              </a:spcBef>
              <a:spcAft>
                <a:spcPts val="0"/>
              </a:spcAft>
              <a:buClr>
                <a:schemeClr val="dk1"/>
              </a:buClr>
              <a:buSzPts val="1100"/>
              <a:buFont typeface="Arial"/>
              <a:buNone/>
            </a:pPr>
            <a:r>
              <a:rPr lang="en">
                <a:solidFill>
                  <a:schemeClr val="dk1"/>
                </a:solidFill>
                <a:latin typeface="Red Hat Display"/>
                <a:ea typeface="Red Hat Display"/>
                <a:cs typeface="Red Hat Display"/>
                <a:sym typeface="Red Hat Display"/>
              </a:rPr>
              <a:t>WHAT IS THE OVERALL </a:t>
            </a:r>
            <a:br>
              <a:rPr lang="en">
                <a:solidFill>
                  <a:schemeClr val="dk1"/>
                </a:solidFill>
                <a:latin typeface="Red Hat Display"/>
                <a:ea typeface="Red Hat Display"/>
                <a:cs typeface="Red Hat Display"/>
                <a:sym typeface="Red Hat Display"/>
              </a:rPr>
            </a:br>
            <a:r>
              <a:rPr lang="en">
                <a:solidFill>
                  <a:schemeClr val="dk1"/>
                </a:solidFill>
                <a:latin typeface="Red Hat Display"/>
                <a:ea typeface="Red Hat Display"/>
                <a:cs typeface="Red Hat Display"/>
                <a:sym typeface="Red Hat Display"/>
              </a:rPr>
              <a:t> </a:t>
            </a:r>
            <a:r>
              <a:rPr b="1" lang="en">
                <a:solidFill>
                  <a:srgbClr val="C90000"/>
                </a:solidFill>
                <a:latin typeface="Red Hat Display"/>
                <a:ea typeface="Red Hat Display"/>
                <a:cs typeface="Red Hat Display"/>
                <a:sym typeface="Red Hat Display"/>
              </a:rPr>
              <a:t>OBJECTIVE</a:t>
            </a:r>
            <a:endParaRPr b="1">
              <a:solidFill>
                <a:srgbClr val="C90000"/>
              </a:solidFill>
              <a:latin typeface="Red Hat Display"/>
              <a:ea typeface="Red Hat Display"/>
              <a:cs typeface="Red Hat Display"/>
              <a:sym typeface="Red Hat Display"/>
            </a:endParaRPr>
          </a:p>
        </p:txBody>
      </p:sp>
      <p:sp>
        <p:nvSpPr>
          <p:cNvPr id="6686" name="Google Shape;6686;p597"/>
          <p:cNvSpPr txBox="1"/>
          <p:nvPr/>
        </p:nvSpPr>
        <p:spPr>
          <a:xfrm>
            <a:off x="302925" y="1020792"/>
            <a:ext cx="2369700" cy="6567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600"/>
              </a:spcBef>
              <a:spcAft>
                <a:spcPts val="0"/>
              </a:spcAft>
              <a:buNone/>
            </a:pPr>
            <a:r>
              <a:rPr lang="en">
                <a:solidFill>
                  <a:schemeClr val="dk1"/>
                </a:solidFill>
                <a:latin typeface="Red Hat Display"/>
                <a:ea typeface="Red Hat Display"/>
                <a:cs typeface="Red Hat Display"/>
                <a:sym typeface="Red Hat Display"/>
              </a:rPr>
              <a:t>WHO IS THE TARGET </a:t>
            </a:r>
            <a:r>
              <a:rPr b="1" lang="en">
                <a:solidFill>
                  <a:srgbClr val="C90000"/>
                </a:solidFill>
                <a:latin typeface="Red Hat Display"/>
                <a:ea typeface="Red Hat Display"/>
                <a:cs typeface="Red Hat Display"/>
                <a:sym typeface="Red Hat Display"/>
              </a:rPr>
              <a:t>AUDIENCE</a:t>
            </a:r>
            <a:endParaRPr b="1">
              <a:solidFill>
                <a:srgbClr val="C90000"/>
              </a:solidFill>
              <a:latin typeface="Red Hat Display"/>
              <a:ea typeface="Red Hat Display"/>
              <a:cs typeface="Red Hat Display"/>
              <a:sym typeface="Red Hat Display"/>
            </a:endParaRPr>
          </a:p>
        </p:txBody>
      </p:sp>
      <p:sp>
        <p:nvSpPr>
          <p:cNvPr id="6687" name="Google Shape;6687;p597"/>
          <p:cNvSpPr txBox="1"/>
          <p:nvPr/>
        </p:nvSpPr>
        <p:spPr>
          <a:xfrm>
            <a:off x="2917725" y="3226125"/>
            <a:ext cx="5970000" cy="1214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600"/>
              </a:spcBef>
              <a:spcAft>
                <a:spcPts val="0"/>
              </a:spcAft>
              <a:buNone/>
            </a:pPr>
            <a:r>
              <a:rPr lang="en">
                <a:latin typeface="Red Hat Display"/>
                <a:ea typeface="Red Hat Display"/>
                <a:cs typeface="Red Hat Display"/>
                <a:sym typeface="Red Hat Display"/>
              </a:rPr>
              <a:t>Overview of Red Hat OpenShift</a:t>
            </a:r>
            <a:endParaRPr>
              <a:latin typeface="Red Hat Display"/>
              <a:ea typeface="Red Hat Display"/>
              <a:cs typeface="Red Hat Display"/>
              <a:sym typeface="Red Hat Display"/>
            </a:endParaRPr>
          </a:p>
          <a:p>
            <a:pPr indent="0" lvl="0" marL="0" rtl="0" algn="l">
              <a:lnSpc>
                <a:spcPct val="115000"/>
              </a:lnSpc>
              <a:spcBef>
                <a:spcPts val="600"/>
              </a:spcBef>
              <a:spcAft>
                <a:spcPts val="0"/>
              </a:spcAft>
              <a:buNone/>
            </a:pPr>
            <a:r>
              <a:rPr lang="en" u="sng">
                <a:solidFill>
                  <a:schemeClr val="hlink"/>
                </a:solidFill>
                <a:latin typeface="Red Hat Display"/>
                <a:ea typeface="Red Hat Display"/>
                <a:cs typeface="Red Hat Display"/>
                <a:sym typeface="Red Hat Display"/>
                <a:hlinkClick r:id="rId3"/>
              </a:rPr>
              <a:t>OpenShift Technical Overview</a:t>
            </a:r>
            <a:endParaRPr>
              <a:latin typeface="Red Hat Display"/>
              <a:ea typeface="Red Hat Display"/>
              <a:cs typeface="Red Hat Display"/>
              <a:sym typeface="Red Hat Display"/>
            </a:endParaRPr>
          </a:p>
          <a:p>
            <a:pPr indent="0" lvl="0" marL="0" rtl="0" algn="l">
              <a:lnSpc>
                <a:spcPct val="115000"/>
              </a:lnSpc>
              <a:spcBef>
                <a:spcPts val="600"/>
              </a:spcBef>
              <a:spcAft>
                <a:spcPts val="0"/>
              </a:spcAft>
              <a:buNone/>
            </a:pPr>
            <a:r>
              <a:rPr lang="en" u="sng">
                <a:solidFill>
                  <a:schemeClr val="hlink"/>
                </a:solidFill>
                <a:latin typeface="Red Hat Display"/>
                <a:ea typeface="Red Hat Display"/>
                <a:cs typeface="Red Hat Display"/>
                <a:sym typeface="Red Hat Display"/>
                <a:hlinkClick r:id="rId4"/>
              </a:rPr>
              <a:t>OpenShift Roadmap</a:t>
            </a:r>
            <a:r>
              <a:rPr lang="en">
                <a:latin typeface="Red Hat Display"/>
                <a:ea typeface="Red Hat Display"/>
                <a:cs typeface="Red Hat Display"/>
                <a:sym typeface="Red Hat Display"/>
              </a:rPr>
              <a:t> and </a:t>
            </a:r>
            <a:r>
              <a:rPr lang="en" u="sng">
                <a:solidFill>
                  <a:schemeClr val="hlink"/>
                </a:solidFill>
                <a:latin typeface="Red Hat Display"/>
                <a:ea typeface="Red Hat Display"/>
                <a:cs typeface="Red Hat Display"/>
                <a:sym typeface="Red Hat Display"/>
                <a:hlinkClick r:id="rId5"/>
              </a:rPr>
              <a:t>more</a:t>
            </a:r>
            <a:r>
              <a:rPr lang="en">
                <a:latin typeface="Red Hat Display"/>
                <a:ea typeface="Red Hat Display"/>
                <a:cs typeface="Red Hat Display"/>
                <a:sym typeface="Red Hat Display"/>
              </a:rPr>
              <a:t> ...</a:t>
            </a:r>
            <a:endParaRPr>
              <a:latin typeface="Red Hat Display"/>
              <a:ea typeface="Red Hat Display"/>
              <a:cs typeface="Red Hat Display"/>
              <a:sym typeface="Red Hat Display"/>
            </a:endParaRPr>
          </a:p>
        </p:txBody>
      </p:sp>
      <p:sp>
        <p:nvSpPr>
          <p:cNvPr id="6688" name="Google Shape;6688;p597"/>
          <p:cNvSpPr txBox="1"/>
          <p:nvPr/>
        </p:nvSpPr>
        <p:spPr>
          <a:xfrm>
            <a:off x="2917725" y="2235525"/>
            <a:ext cx="5649900" cy="656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
                <a:solidFill>
                  <a:schemeClr val="dk1"/>
                </a:solidFill>
                <a:latin typeface="Red Hat Display"/>
                <a:ea typeface="Red Hat Display"/>
                <a:cs typeface="Red Hat Display"/>
                <a:sym typeface="Red Hat Display"/>
              </a:rPr>
              <a:t>Provide an overview of OpenShift </a:t>
            </a:r>
            <a:endParaRPr>
              <a:solidFill>
                <a:schemeClr val="dk1"/>
              </a:solidFill>
              <a:latin typeface="Red Hat Display"/>
              <a:ea typeface="Red Hat Display"/>
              <a:cs typeface="Red Hat Display"/>
              <a:sym typeface="Red Hat Display"/>
            </a:endParaRPr>
          </a:p>
          <a:p>
            <a:pPr indent="0" lvl="0" marL="0" rtl="0" algn="l">
              <a:lnSpc>
                <a:spcPct val="115000"/>
              </a:lnSpc>
              <a:spcBef>
                <a:spcPts val="600"/>
              </a:spcBef>
              <a:spcAft>
                <a:spcPts val="0"/>
              </a:spcAft>
              <a:buClr>
                <a:schemeClr val="dk1"/>
              </a:buClr>
              <a:buSzPts val="1100"/>
              <a:buFont typeface="Arial"/>
              <a:buNone/>
            </a:pPr>
            <a:r>
              <a:rPr lang="en">
                <a:solidFill>
                  <a:schemeClr val="dk1"/>
                </a:solidFill>
                <a:latin typeface="Red Hat Display"/>
                <a:ea typeface="Red Hat Display"/>
                <a:cs typeface="Red Hat Display"/>
                <a:sym typeface="Red Hat Display"/>
              </a:rPr>
              <a:t>Explain our value prop and differentiation</a:t>
            </a:r>
            <a:endParaRPr>
              <a:solidFill>
                <a:schemeClr val="dk1"/>
              </a:solidFill>
              <a:latin typeface="Red Hat Display"/>
              <a:ea typeface="Red Hat Display"/>
              <a:cs typeface="Red Hat Display"/>
              <a:sym typeface="Red Hat Display"/>
            </a:endParaRPr>
          </a:p>
          <a:p>
            <a:pPr indent="0" lvl="0" marL="0" rtl="0" algn="l">
              <a:lnSpc>
                <a:spcPct val="115000"/>
              </a:lnSpc>
              <a:spcBef>
                <a:spcPts val="600"/>
              </a:spcBef>
              <a:spcAft>
                <a:spcPts val="0"/>
              </a:spcAft>
              <a:buClr>
                <a:schemeClr val="dk1"/>
              </a:buClr>
              <a:buSzPts val="1100"/>
              <a:buFont typeface="Arial"/>
              <a:buNone/>
            </a:pPr>
            <a:r>
              <a:rPr lang="en">
                <a:solidFill>
                  <a:schemeClr val="dk1"/>
                </a:solidFill>
                <a:latin typeface="Red Hat Display"/>
                <a:ea typeface="Red Hat Display"/>
                <a:cs typeface="Red Hat Display"/>
                <a:sym typeface="Red Hat Display"/>
              </a:rPr>
              <a:t>Generate interest for a more in-depth demo or workshop</a:t>
            </a:r>
            <a:endParaRPr>
              <a:latin typeface="Red Hat Display"/>
              <a:ea typeface="Red Hat Display"/>
              <a:cs typeface="Red Hat Display"/>
              <a:sym typeface="Red Hat Display"/>
            </a:endParaRPr>
          </a:p>
        </p:txBody>
      </p:sp>
      <p:sp>
        <p:nvSpPr>
          <p:cNvPr id="6689" name="Google Shape;6689;p597"/>
          <p:cNvSpPr txBox="1"/>
          <p:nvPr/>
        </p:nvSpPr>
        <p:spPr>
          <a:xfrm>
            <a:off x="2917725" y="1168725"/>
            <a:ext cx="5649900" cy="656700"/>
          </a:xfrm>
          <a:prstGeom prst="rect">
            <a:avLst/>
          </a:prstGeom>
          <a:noFill/>
          <a:ln>
            <a:noFill/>
          </a:ln>
        </p:spPr>
        <p:txBody>
          <a:bodyPr anchorCtr="0" anchor="ctr"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solidFill>
                  <a:schemeClr val="dk1"/>
                </a:solidFill>
                <a:latin typeface="Red Hat Display"/>
                <a:ea typeface="Red Hat Display"/>
                <a:cs typeface="Red Hat Display"/>
                <a:sym typeface="Red Hat Display"/>
              </a:rPr>
              <a:t>Decision makers interested in containers and Kubernetes</a:t>
            </a:r>
            <a:endParaRPr>
              <a:solidFill>
                <a:schemeClr val="dk1"/>
              </a:solidFill>
              <a:latin typeface="Red Hat Display"/>
              <a:ea typeface="Red Hat Display"/>
              <a:cs typeface="Red Hat Display"/>
              <a:sym typeface="Red Hat Display"/>
            </a:endParaRPr>
          </a:p>
          <a:p>
            <a:pPr indent="0" lvl="0" marL="0" rtl="0" algn="l">
              <a:spcBef>
                <a:spcPts val="600"/>
              </a:spcBef>
              <a:spcAft>
                <a:spcPts val="0"/>
              </a:spcAft>
              <a:buClr>
                <a:schemeClr val="dk1"/>
              </a:buClr>
              <a:buSzPts val="1100"/>
              <a:buFont typeface="Arial"/>
              <a:buNone/>
            </a:pPr>
            <a:r>
              <a:rPr lang="en">
                <a:solidFill>
                  <a:schemeClr val="dk1"/>
                </a:solidFill>
                <a:latin typeface="Red Hat Display"/>
                <a:ea typeface="Red Hat Display"/>
                <a:cs typeface="Red Hat Display"/>
                <a:sym typeface="Red Hat Display"/>
              </a:rPr>
              <a:t>Who want to understand what OpenShift can do for them</a:t>
            </a:r>
            <a:endParaRPr>
              <a:solidFill>
                <a:schemeClr val="dk1"/>
              </a:solidFill>
              <a:latin typeface="Red Hat Display"/>
              <a:ea typeface="Red Hat Display"/>
              <a:cs typeface="Red Hat Display"/>
              <a:sym typeface="Red Hat Display"/>
            </a:endParaRPr>
          </a:p>
          <a:p>
            <a:pPr indent="0" lvl="0" marL="0" rtl="0" algn="l">
              <a:spcBef>
                <a:spcPts val="600"/>
              </a:spcBef>
              <a:spcAft>
                <a:spcPts val="0"/>
              </a:spcAft>
              <a:buNone/>
            </a:pPr>
            <a:r>
              <a:rPr lang="en">
                <a:solidFill>
                  <a:schemeClr val="dk1"/>
                </a:solidFill>
                <a:latin typeface="Red Hat Display"/>
                <a:ea typeface="Red Hat Display"/>
                <a:cs typeface="Red Hat Display"/>
                <a:sym typeface="Red Hat Display"/>
              </a:rPr>
              <a:t>Represent app dev, IT operations, and architecture teams</a:t>
            </a:r>
            <a:endParaRPr>
              <a:latin typeface="Red Hat Display"/>
              <a:ea typeface="Red Hat Display"/>
              <a:cs typeface="Red Hat Display"/>
              <a:sym typeface="Red Hat Display"/>
            </a:endParaRPr>
          </a:p>
        </p:txBody>
      </p:sp>
      <p:sp>
        <p:nvSpPr>
          <p:cNvPr id="6690" name="Google Shape;6690;p597"/>
          <p:cNvSpPr/>
          <p:nvPr/>
        </p:nvSpPr>
        <p:spPr>
          <a:xfrm>
            <a:off x="2786075" y="3423775"/>
            <a:ext cx="177600" cy="232500"/>
          </a:xfrm>
          <a:prstGeom prst="rightArrow">
            <a:avLst>
              <a:gd fmla="val 50000" name="adj1"/>
              <a:gd fmla="val 100000" name="adj2"/>
            </a:avLst>
          </a:prstGeom>
          <a:solidFill>
            <a:srgbClr val="C9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597"/>
          <p:cNvSpPr txBox="1"/>
          <p:nvPr>
            <p:ph idx="2" type="subTitle"/>
          </p:nvPr>
        </p:nvSpPr>
        <p:spPr>
          <a:xfrm>
            <a:off x="663788" y="4627163"/>
            <a:ext cx="68871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50" name="Shape 7050"/>
        <p:cNvGrpSpPr/>
        <p:nvPr/>
      </p:nvGrpSpPr>
      <p:grpSpPr>
        <a:xfrm>
          <a:off x="0" y="0"/>
          <a:ext cx="0" cy="0"/>
          <a:chOff x="0" y="0"/>
          <a:chExt cx="0" cy="0"/>
        </a:xfrm>
      </p:grpSpPr>
      <p:sp>
        <p:nvSpPr>
          <p:cNvPr id="7051" name="Google Shape;7051;p615"/>
          <p:cNvSpPr/>
          <p:nvPr/>
        </p:nvSpPr>
        <p:spPr>
          <a:xfrm>
            <a:off x="663878" y="948660"/>
            <a:ext cx="1854300" cy="18519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052" name="Google Shape;7052;p615"/>
          <p:cNvPicPr preferRelativeResize="0"/>
          <p:nvPr/>
        </p:nvPicPr>
        <p:blipFill rotWithShape="1">
          <a:blip r:embed="rId3">
            <a:alphaModFix/>
          </a:blip>
          <a:srcRect b="0" l="0" r="0" t="0"/>
          <a:stretch/>
        </p:blipFill>
        <p:spPr>
          <a:xfrm>
            <a:off x="918955" y="1235838"/>
            <a:ext cx="1344168" cy="1344168"/>
          </a:xfrm>
          <a:prstGeom prst="rect">
            <a:avLst/>
          </a:prstGeom>
          <a:noFill/>
          <a:ln>
            <a:noFill/>
          </a:ln>
        </p:spPr>
      </p:pic>
      <p:cxnSp>
        <p:nvCxnSpPr>
          <p:cNvPr id="7053" name="Google Shape;7053;p615"/>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sp>
        <p:nvSpPr>
          <p:cNvPr id="7054" name="Google Shape;7054;p615"/>
          <p:cNvSpPr txBox="1"/>
          <p:nvPr/>
        </p:nvSpPr>
        <p:spPr>
          <a:xfrm>
            <a:off x="3470325" y="918450"/>
            <a:ext cx="4983900" cy="15930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000">
                <a:latin typeface="Red Hat Display"/>
                <a:ea typeface="Red Hat Display"/>
                <a:cs typeface="Red Hat Display"/>
                <a:sym typeface="Red Hat Display"/>
              </a:rPr>
              <a:t>The increased pressure on the </a:t>
            </a:r>
            <a:r>
              <a:rPr lang="en" sz="2000">
                <a:solidFill>
                  <a:schemeClr val="accent1"/>
                </a:solidFill>
                <a:latin typeface="Red Hat Display"/>
                <a:ea typeface="Red Hat Display"/>
                <a:cs typeface="Red Hat Display"/>
                <a:sym typeface="Red Hat Display"/>
              </a:rPr>
              <a:t>healthcare </a:t>
            </a:r>
            <a:r>
              <a:rPr lang="en" sz="2000">
                <a:latin typeface="Red Hat Display"/>
                <a:ea typeface="Red Hat Display"/>
                <a:cs typeface="Red Hat Display"/>
                <a:sym typeface="Red Hat Display"/>
              </a:rPr>
              <a:t>industry, is forcing massive </a:t>
            </a:r>
            <a:r>
              <a:rPr lang="en" sz="2000">
                <a:solidFill>
                  <a:schemeClr val="accent1"/>
                </a:solidFill>
                <a:latin typeface="Red Hat Display"/>
                <a:ea typeface="Red Hat Display"/>
                <a:cs typeface="Red Hat Display"/>
                <a:sym typeface="Red Hat Display"/>
              </a:rPr>
              <a:t>scale</a:t>
            </a:r>
            <a:r>
              <a:rPr lang="en" sz="2000">
                <a:latin typeface="Red Hat Display"/>
                <a:ea typeface="Red Hat Display"/>
                <a:cs typeface="Red Hat Display"/>
                <a:sym typeface="Red Hat Display"/>
              </a:rPr>
              <a:t> of</a:t>
            </a:r>
            <a:br>
              <a:rPr lang="en" sz="2000">
                <a:latin typeface="Red Hat Display"/>
                <a:ea typeface="Red Hat Display"/>
                <a:cs typeface="Red Hat Display"/>
                <a:sym typeface="Red Hat Display"/>
              </a:rPr>
            </a:br>
            <a:r>
              <a:rPr lang="en" sz="2000">
                <a:latin typeface="Red Hat Display"/>
                <a:ea typeface="Red Hat Display"/>
                <a:cs typeface="Red Hat Display"/>
                <a:sym typeface="Red Hat Display"/>
              </a:rPr>
              <a:t>digital systems. </a:t>
            </a:r>
            <a:endParaRPr sz="2000">
              <a:latin typeface="Red Hat Display"/>
              <a:ea typeface="Red Hat Display"/>
              <a:cs typeface="Red Hat Display"/>
              <a:sym typeface="Red Hat Display"/>
            </a:endParaRPr>
          </a:p>
        </p:txBody>
      </p:sp>
      <p:pic>
        <p:nvPicPr>
          <p:cNvPr id="7055" name="Google Shape;7055;p615"/>
          <p:cNvPicPr preferRelativeResize="0"/>
          <p:nvPr/>
        </p:nvPicPr>
        <p:blipFill rotWithShape="1">
          <a:blip r:embed="rId4">
            <a:alphaModFix/>
          </a:blip>
          <a:srcRect b="0" l="0" r="0" t="0"/>
          <a:stretch/>
        </p:blipFill>
        <p:spPr>
          <a:xfrm>
            <a:off x="3333779" y="2302542"/>
            <a:ext cx="694944" cy="694944"/>
          </a:xfrm>
          <a:prstGeom prst="rect">
            <a:avLst/>
          </a:prstGeom>
          <a:noFill/>
          <a:ln>
            <a:noFill/>
          </a:ln>
        </p:spPr>
      </p:pic>
      <p:sp>
        <p:nvSpPr>
          <p:cNvPr id="7056" name="Google Shape;7056;p615"/>
          <p:cNvSpPr txBox="1"/>
          <p:nvPr/>
        </p:nvSpPr>
        <p:spPr>
          <a:xfrm>
            <a:off x="4134500" y="2356100"/>
            <a:ext cx="3964200" cy="6948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“Patients are moving across the care continuum faster, and providers have a shorter window of time to deliver care right.”</a:t>
            </a:r>
            <a:r>
              <a:rPr baseline="30000" lang="en" sz="1200">
                <a:latin typeface="Red Hat Display"/>
                <a:ea typeface="Red Hat Display"/>
                <a:cs typeface="Red Hat Display"/>
                <a:sym typeface="Red Hat Display"/>
              </a:rPr>
              <a:t>1</a:t>
            </a:r>
            <a:endParaRPr baseline="30000" sz="1200">
              <a:latin typeface="Red Hat Display"/>
              <a:ea typeface="Red Hat Display"/>
              <a:cs typeface="Red Hat Display"/>
              <a:sym typeface="Red Hat Display"/>
            </a:endParaRPr>
          </a:p>
        </p:txBody>
      </p:sp>
      <p:sp>
        <p:nvSpPr>
          <p:cNvPr id="7057" name="Google Shape;7057;p615"/>
          <p:cNvSpPr txBox="1"/>
          <p:nvPr/>
        </p:nvSpPr>
        <p:spPr>
          <a:xfrm>
            <a:off x="663950" y="4485325"/>
            <a:ext cx="7534800" cy="561900"/>
          </a:xfrm>
          <a:prstGeom prst="rect">
            <a:avLst/>
          </a:prstGeom>
          <a:noFill/>
          <a:ln>
            <a:noFill/>
          </a:ln>
        </p:spPr>
        <p:txBody>
          <a:bodyPr anchorCtr="0" anchor="b" bIns="0" lIns="0" spcFirstLastPara="1" rIns="0" wrap="square" tIns="0">
            <a:noAutofit/>
          </a:bodyPr>
          <a:lstStyle/>
          <a:p>
            <a:pPr indent="0" lvl="0" marL="0" rtl="0" algn="l">
              <a:lnSpc>
                <a:spcPct val="142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1</a:t>
            </a:r>
            <a:r>
              <a:rPr lang="en" sz="600">
                <a:solidFill>
                  <a:srgbClr val="4D4D4F"/>
                </a:solidFill>
                <a:latin typeface="Red Hat Display"/>
                <a:ea typeface="Red Hat Display"/>
                <a:cs typeface="Red Hat Display"/>
                <a:sym typeface="Red Hat Display"/>
              </a:rPr>
              <a:t> Wessinger, Dave, “</a:t>
            </a:r>
            <a:r>
              <a:rPr lang="en" sz="600" u="sng">
                <a:solidFill>
                  <a:schemeClr val="accent1"/>
                </a:solidFill>
                <a:latin typeface="Red Hat Display"/>
                <a:ea typeface="Red Hat Display"/>
                <a:cs typeface="Red Hat Display"/>
                <a:sym typeface="Red Hat Display"/>
                <a:hlinkClick r:id="rId5">
                  <a:extLst>
                    <a:ext uri="{A12FA001-AC4F-418D-AE19-62706E023703}">
                      <ahyp:hlinkClr val="tx"/>
                    </a:ext>
                  </a:extLst>
                </a:hlinkClick>
              </a:rPr>
              <a:t>The year of large-scale healthcare disruption: 2022 predictions</a:t>
            </a:r>
            <a:r>
              <a:rPr lang="en" sz="600">
                <a:solidFill>
                  <a:srgbClr val="4D4D4F"/>
                </a:solidFill>
                <a:latin typeface="Red Hat Display"/>
                <a:ea typeface="Red Hat Display"/>
                <a:cs typeface="Red Hat Display"/>
                <a:sym typeface="Red Hat Display"/>
              </a:rPr>
              <a:t>,” Forbes. 23 Feb 2022.</a:t>
            </a:r>
            <a:endParaRPr sz="600">
              <a:solidFill>
                <a:srgbClr val="4D4D4F"/>
              </a:solidFill>
              <a:latin typeface="Red Hat Display"/>
              <a:ea typeface="Red Hat Display"/>
              <a:cs typeface="Red Hat Display"/>
              <a:sym typeface="Red Hat Display"/>
            </a:endParaRPr>
          </a:p>
          <a:p>
            <a:pPr indent="0" lvl="0" marL="0" rtl="0" algn="l">
              <a:lnSpc>
                <a:spcPct val="142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2 </a:t>
            </a:r>
            <a:r>
              <a:rPr lang="en" sz="600">
                <a:solidFill>
                  <a:srgbClr val="4D4D4F"/>
                </a:solidFill>
                <a:latin typeface="Red Hat Display"/>
                <a:ea typeface="Red Hat Display"/>
                <a:cs typeface="Red Hat Display"/>
                <a:sym typeface="Red Hat Display"/>
              </a:rPr>
              <a:t>Deloitte Insights. “</a:t>
            </a:r>
            <a:r>
              <a:rPr lang="en" sz="600" u="sng">
                <a:solidFill>
                  <a:schemeClr val="accent1"/>
                </a:solidFill>
                <a:latin typeface="Red Hat Display"/>
                <a:ea typeface="Red Hat Display"/>
                <a:cs typeface="Red Hat Display"/>
                <a:sym typeface="Red Hat Display"/>
                <a:hlinkClick r:id="rId6">
                  <a:extLst>
                    <a:ext uri="{A12FA001-AC4F-418D-AE19-62706E023703}">
                      <ahyp:hlinkClr val="tx"/>
                    </a:ext>
                  </a:extLst>
                </a:hlinkClick>
              </a:rPr>
              <a:t>Digital transformation: From a buzzword to an imperative for health systems</a:t>
            </a:r>
            <a:r>
              <a:rPr lang="en" sz="600">
                <a:solidFill>
                  <a:srgbClr val="4D4D4F"/>
                </a:solidFill>
                <a:latin typeface="Red Hat Display"/>
                <a:ea typeface="Red Hat Display"/>
                <a:cs typeface="Red Hat Display"/>
                <a:sym typeface="Red Hat Display"/>
              </a:rPr>
              <a:t>,” 26 Oct 2021.</a:t>
            </a:r>
            <a:endParaRPr baseline="30000" sz="600">
              <a:solidFill>
                <a:srgbClr val="4D4D4F"/>
              </a:solidFill>
              <a:latin typeface="Red Hat Display"/>
              <a:ea typeface="Red Hat Display"/>
              <a:cs typeface="Red Hat Display"/>
              <a:sym typeface="Red Hat Display"/>
            </a:endParaRPr>
          </a:p>
        </p:txBody>
      </p:sp>
      <p:pic>
        <p:nvPicPr>
          <p:cNvPr id="7058" name="Google Shape;7058;p615"/>
          <p:cNvPicPr preferRelativeResize="0"/>
          <p:nvPr/>
        </p:nvPicPr>
        <p:blipFill rotWithShape="1">
          <a:blip r:embed="rId4">
            <a:alphaModFix/>
          </a:blip>
          <a:srcRect b="0" l="0" r="0" t="0"/>
          <a:stretch/>
        </p:blipFill>
        <p:spPr>
          <a:xfrm>
            <a:off x="3333779" y="3302342"/>
            <a:ext cx="694944" cy="694944"/>
          </a:xfrm>
          <a:prstGeom prst="rect">
            <a:avLst/>
          </a:prstGeom>
          <a:noFill/>
          <a:ln>
            <a:noFill/>
          </a:ln>
        </p:spPr>
      </p:pic>
      <p:sp>
        <p:nvSpPr>
          <p:cNvPr id="7059" name="Google Shape;7059;p615"/>
          <p:cNvSpPr txBox="1"/>
          <p:nvPr/>
        </p:nvSpPr>
        <p:spPr>
          <a:xfrm>
            <a:off x="4134500" y="3355900"/>
            <a:ext cx="3964200" cy="6948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“The pandemic was an accelerator of several trends, including shifting consumer preferences, rapidly evolving technologies…and clinical innovation.”</a:t>
            </a:r>
            <a:r>
              <a:rPr baseline="30000" lang="en" sz="1200">
                <a:latin typeface="Red Hat Display"/>
                <a:ea typeface="Red Hat Display"/>
                <a:cs typeface="Red Hat Display"/>
                <a:sym typeface="Red Hat Display"/>
              </a:rPr>
              <a:t>2</a:t>
            </a:r>
            <a:endParaRPr baseline="30000" sz="1200">
              <a:latin typeface="Red Hat Display"/>
              <a:ea typeface="Red Hat Display"/>
              <a:cs typeface="Red Hat Display"/>
              <a:sym typeface="Red Hat Displ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63" name="Shape 7063"/>
        <p:cNvGrpSpPr/>
        <p:nvPr/>
      </p:nvGrpSpPr>
      <p:grpSpPr>
        <a:xfrm>
          <a:off x="0" y="0"/>
          <a:ext cx="0" cy="0"/>
          <a:chOff x="0" y="0"/>
          <a:chExt cx="0" cy="0"/>
        </a:xfrm>
      </p:grpSpPr>
      <p:pic>
        <p:nvPicPr>
          <p:cNvPr id="7064" name="Google Shape;7064;p616"/>
          <p:cNvPicPr preferRelativeResize="0"/>
          <p:nvPr/>
        </p:nvPicPr>
        <p:blipFill rotWithShape="1">
          <a:blip r:embed="rId3">
            <a:alphaModFix/>
          </a:blip>
          <a:srcRect b="0" l="0" r="0" t="0"/>
          <a:stretch/>
        </p:blipFill>
        <p:spPr>
          <a:xfrm>
            <a:off x="3333777" y="3089250"/>
            <a:ext cx="694944" cy="694944"/>
          </a:xfrm>
          <a:prstGeom prst="rect">
            <a:avLst/>
          </a:prstGeom>
          <a:noFill/>
          <a:ln>
            <a:noFill/>
          </a:ln>
        </p:spPr>
      </p:pic>
      <p:pic>
        <p:nvPicPr>
          <p:cNvPr id="7065" name="Google Shape;7065;p616"/>
          <p:cNvPicPr preferRelativeResize="0"/>
          <p:nvPr/>
        </p:nvPicPr>
        <p:blipFill rotWithShape="1">
          <a:blip r:embed="rId4">
            <a:alphaModFix/>
          </a:blip>
          <a:srcRect b="0" l="0" r="0" t="0"/>
          <a:stretch/>
        </p:blipFill>
        <p:spPr>
          <a:xfrm>
            <a:off x="3333769" y="2302538"/>
            <a:ext cx="694944" cy="694944"/>
          </a:xfrm>
          <a:prstGeom prst="rect">
            <a:avLst/>
          </a:prstGeom>
          <a:noFill/>
          <a:ln>
            <a:noFill/>
          </a:ln>
        </p:spPr>
      </p:pic>
      <p:sp>
        <p:nvSpPr>
          <p:cNvPr id="7066" name="Google Shape;7066;p616"/>
          <p:cNvSpPr/>
          <p:nvPr/>
        </p:nvSpPr>
        <p:spPr>
          <a:xfrm>
            <a:off x="663878" y="948660"/>
            <a:ext cx="1854300" cy="18519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067" name="Google Shape;7067;p616"/>
          <p:cNvPicPr preferRelativeResize="0"/>
          <p:nvPr/>
        </p:nvPicPr>
        <p:blipFill rotWithShape="1">
          <a:blip r:embed="rId5">
            <a:alphaModFix/>
          </a:blip>
          <a:srcRect b="0" l="0" r="0" t="0"/>
          <a:stretch/>
        </p:blipFill>
        <p:spPr>
          <a:xfrm>
            <a:off x="918955" y="1202513"/>
            <a:ext cx="1344168" cy="1344168"/>
          </a:xfrm>
          <a:prstGeom prst="rect">
            <a:avLst/>
          </a:prstGeom>
          <a:noFill/>
          <a:ln>
            <a:noFill/>
          </a:ln>
        </p:spPr>
      </p:pic>
      <p:cxnSp>
        <p:nvCxnSpPr>
          <p:cNvPr id="7068" name="Google Shape;7068;p616"/>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sp>
        <p:nvSpPr>
          <p:cNvPr id="7069" name="Google Shape;7069;p616"/>
          <p:cNvSpPr txBox="1"/>
          <p:nvPr/>
        </p:nvSpPr>
        <p:spPr>
          <a:xfrm>
            <a:off x="3470325" y="918450"/>
            <a:ext cx="4983900" cy="15930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000">
                <a:latin typeface="Red Hat Display"/>
                <a:ea typeface="Red Hat Display"/>
                <a:cs typeface="Red Hat Display"/>
                <a:sym typeface="Red Hat Display"/>
              </a:rPr>
              <a:t>Data, the new fuel of the </a:t>
            </a:r>
            <a:r>
              <a:rPr lang="en" sz="2000">
                <a:solidFill>
                  <a:schemeClr val="accent1"/>
                </a:solidFill>
                <a:latin typeface="Red Hat Display"/>
                <a:ea typeface="Red Hat Display"/>
                <a:cs typeface="Red Hat Display"/>
                <a:sym typeface="Red Hat Display"/>
              </a:rPr>
              <a:t>automotive</a:t>
            </a:r>
            <a:r>
              <a:rPr lang="en" sz="2000">
                <a:latin typeface="Red Hat Display"/>
                <a:ea typeface="Red Hat Display"/>
                <a:cs typeface="Red Hat Display"/>
                <a:sym typeface="Red Hat Display"/>
              </a:rPr>
              <a:t> industry, is forcing massive </a:t>
            </a:r>
            <a:r>
              <a:rPr lang="en" sz="2000">
                <a:solidFill>
                  <a:schemeClr val="accent1"/>
                </a:solidFill>
                <a:latin typeface="Red Hat Display"/>
                <a:ea typeface="Red Hat Display"/>
                <a:cs typeface="Red Hat Display"/>
                <a:sym typeface="Red Hat Display"/>
              </a:rPr>
              <a:t>scale</a:t>
            </a:r>
            <a:r>
              <a:rPr lang="en" sz="2000">
                <a:latin typeface="Red Hat Display"/>
                <a:ea typeface="Red Hat Display"/>
                <a:cs typeface="Red Hat Display"/>
                <a:sym typeface="Red Hat Display"/>
              </a:rPr>
              <a:t> of digital systems </a:t>
            </a:r>
            <a:r>
              <a:rPr baseline="30000" lang="en" sz="2000">
                <a:latin typeface="Red Hat Display"/>
                <a:ea typeface="Red Hat Display"/>
                <a:cs typeface="Red Hat Display"/>
                <a:sym typeface="Red Hat Display"/>
              </a:rPr>
              <a:t>1</a:t>
            </a:r>
            <a:r>
              <a:rPr lang="en" sz="2000">
                <a:latin typeface="Red Hat Display"/>
                <a:ea typeface="Red Hat Display"/>
                <a:cs typeface="Red Hat Display"/>
                <a:sym typeface="Red Hat Display"/>
              </a:rPr>
              <a:t> </a:t>
            </a:r>
            <a:endParaRPr sz="20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20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2000">
              <a:latin typeface="Red Hat Display"/>
              <a:ea typeface="Red Hat Display"/>
              <a:cs typeface="Red Hat Display"/>
              <a:sym typeface="Red Hat Display"/>
            </a:endParaRPr>
          </a:p>
        </p:txBody>
      </p:sp>
      <p:sp>
        <p:nvSpPr>
          <p:cNvPr id="7070" name="Google Shape;7070;p616"/>
          <p:cNvSpPr txBox="1"/>
          <p:nvPr/>
        </p:nvSpPr>
        <p:spPr>
          <a:xfrm>
            <a:off x="4134500" y="2356100"/>
            <a:ext cx="3964200" cy="6948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Auto manufacturers are becoming </a:t>
            </a:r>
            <a:r>
              <a:rPr lang="en" sz="1200">
                <a:solidFill>
                  <a:schemeClr val="accent1"/>
                </a:solidFill>
                <a:latin typeface="Red Hat Display"/>
                <a:ea typeface="Red Hat Display"/>
                <a:cs typeface="Red Hat Display"/>
                <a:sym typeface="Red Hat Display"/>
              </a:rPr>
              <a:t>IoT platform and device companies </a:t>
            </a:r>
            <a:endParaRPr sz="1200">
              <a:solidFill>
                <a:schemeClr val="accent1"/>
              </a:solidFill>
              <a:latin typeface="Red Hat Display"/>
              <a:ea typeface="Red Hat Display"/>
              <a:cs typeface="Red Hat Display"/>
              <a:sym typeface="Red Hat Display"/>
            </a:endParaRPr>
          </a:p>
        </p:txBody>
      </p:sp>
      <p:sp>
        <p:nvSpPr>
          <p:cNvPr id="7071" name="Google Shape;7071;p616"/>
          <p:cNvSpPr txBox="1"/>
          <p:nvPr/>
        </p:nvSpPr>
        <p:spPr>
          <a:xfrm>
            <a:off x="663950" y="4485325"/>
            <a:ext cx="7534800" cy="561900"/>
          </a:xfrm>
          <a:prstGeom prst="rect">
            <a:avLst/>
          </a:prstGeom>
          <a:noFill/>
          <a:ln>
            <a:noFill/>
          </a:ln>
        </p:spPr>
        <p:txBody>
          <a:bodyPr anchorCtr="0" anchor="b" bIns="0" lIns="0" spcFirstLastPara="1" rIns="0" wrap="square" tIns="0">
            <a:noAutofit/>
          </a:bodyPr>
          <a:lstStyle/>
          <a:p>
            <a:pPr indent="0" lvl="0" marL="0" rtl="0" algn="l">
              <a:lnSpc>
                <a:spcPct val="142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1</a:t>
            </a:r>
            <a:r>
              <a:rPr lang="en" sz="600">
                <a:solidFill>
                  <a:srgbClr val="4D4D4F"/>
                </a:solidFill>
                <a:latin typeface="Red Hat Display"/>
                <a:ea typeface="Red Hat Display"/>
                <a:cs typeface="Red Hat Display"/>
                <a:sym typeface="Red Hat Display"/>
              </a:rPr>
              <a:t> Meola, Andrew. “</a:t>
            </a:r>
            <a:r>
              <a:rPr lang="en" sz="600" u="sng">
                <a:solidFill>
                  <a:schemeClr val="accent1"/>
                </a:solidFill>
                <a:latin typeface="Red Hat Display"/>
                <a:ea typeface="Red Hat Display"/>
                <a:cs typeface="Red Hat Display"/>
                <a:sym typeface="Red Hat Display"/>
                <a:hlinkClick r:id="rId6">
                  <a:extLst>
                    <a:ext uri="{A12FA001-AC4F-418D-AE19-62706E023703}">
                      <ahyp:hlinkClr val="tx"/>
                    </a:ext>
                  </a:extLst>
                </a:hlinkClick>
              </a:rPr>
              <a:t>How 5G and IoT are driving the connected smart vehicle industry</a:t>
            </a:r>
            <a:r>
              <a:rPr lang="en" sz="600">
                <a:solidFill>
                  <a:srgbClr val="4D4D4F"/>
                </a:solidFill>
                <a:latin typeface="Red Hat Display"/>
                <a:ea typeface="Red Hat Display"/>
                <a:cs typeface="Red Hat Display"/>
                <a:sym typeface="Red Hat Display"/>
              </a:rPr>
              <a:t>.” </a:t>
            </a:r>
            <a:r>
              <a:rPr i="1" lang="en" sz="600">
                <a:solidFill>
                  <a:srgbClr val="4D4D4F"/>
                </a:solidFill>
                <a:latin typeface="Red Hat Display"/>
                <a:ea typeface="Red Hat Display"/>
                <a:cs typeface="Red Hat Display"/>
                <a:sym typeface="Red Hat Display"/>
              </a:rPr>
              <a:t>Business Insider,</a:t>
            </a:r>
            <a:r>
              <a:rPr lang="en" sz="600">
                <a:solidFill>
                  <a:srgbClr val="4D4D4F"/>
                </a:solidFill>
                <a:latin typeface="Red Hat Display"/>
                <a:ea typeface="Red Hat Display"/>
                <a:cs typeface="Red Hat Display"/>
                <a:sym typeface="Red Hat Display"/>
              </a:rPr>
              <a:t> March 2020.</a:t>
            </a:r>
            <a:endParaRPr baseline="30000" sz="600">
              <a:solidFill>
                <a:srgbClr val="4D4D4F"/>
              </a:solidFill>
              <a:latin typeface="Red Hat Display"/>
              <a:ea typeface="Red Hat Display"/>
              <a:cs typeface="Red Hat Display"/>
              <a:sym typeface="Red Hat Display"/>
            </a:endParaRPr>
          </a:p>
        </p:txBody>
      </p:sp>
      <p:sp>
        <p:nvSpPr>
          <p:cNvPr id="7072" name="Google Shape;7072;p616"/>
          <p:cNvSpPr txBox="1"/>
          <p:nvPr/>
        </p:nvSpPr>
        <p:spPr>
          <a:xfrm>
            <a:off x="4134500" y="3133750"/>
            <a:ext cx="3964200" cy="6948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Real-time data analysis through AI/ML is key to successful </a:t>
            </a:r>
            <a:r>
              <a:rPr lang="en" sz="1200">
                <a:solidFill>
                  <a:schemeClr val="accent1"/>
                </a:solidFill>
                <a:latin typeface="Red Hat Display"/>
                <a:ea typeface="Red Hat Display"/>
                <a:cs typeface="Red Hat Display"/>
                <a:sym typeface="Red Hat Display"/>
              </a:rPr>
              <a:t>autonomous driving systems </a:t>
            </a:r>
            <a:endParaRPr sz="1200">
              <a:solidFill>
                <a:schemeClr val="accent1"/>
              </a:solidFill>
              <a:latin typeface="Red Hat Display"/>
              <a:ea typeface="Red Hat Display"/>
              <a:cs typeface="Red Hat Display"/>
              <a:sym typeface="Red Hat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76" name="Shape 7076"/>
        <p:cNvGrpSpPr/>
        <p:nvPr/>
      </p:nvGrpSpPr>
      <p:grpSpPr>
        <a:xfrm>
          <a:off x="0" y="0"/>
          <a:ext cx="0" cy="0"/>
          <a:chOff x="0" y="0"/>
          <a:chExt cx="0" cy="0"/>
        </a:xfrm>
      </p:grpSpPr>
      <p:sp>
        <p:nvSpPr>
          <p:cNvPr id="7077" name="Google Shape;7077;p617"/>
          <p:cNvSpPr txBox="1"/>
          <p:nvPr>
            <p:ph idx="1" type="subTitle"/>
          </p:nvPr>
        </p:nvSpPr>
        <p:spPr>
          <a:xfrm>
            <a:off x="335831" y="41580"/>
            <a:ext cx="3861600" cy="612300"/>
          </a:xfrm>
          <a:prstGeom prst="rect">
            <a:avLst/>
          </a:prstGeom>
        </p:spPr>
        <p:txBody>
          <a:bodyPr anchorCtr="0" anchor="ctr" bIns="68575" lIns="329125" spcFirstLastPara="1" rIns="68575" wrap="square" tIns="68575">
            <a:noAutofit/>
          </a:bodyPr>
          <a:lstStyle/>
          <a:p>
            <a:pPr indent="0" lvl="0" marL="0" rtl="0" algn="l">
              <a:spcBef>
                <a:spcPts val="0"/>
              </a:spcBef>
              <a:spcAft>
                <a:spcPts val="0"/>
              </a:spcAft>
              <a:buNone/>
            </a:pPr>
            <a:r>
              <a:t/>
            </a:r>
            <a:endParaRPr/>
          </a:p>
        </p:txBody>
      </p:sp>
      <p:sp>
        <p:nvSpPr>
          <p:cNvPr id="7078" name="Google Shape;7078;p617"/>
          <p:cNvSpPr txBox="1"/>
          <p:nvPr>
            <p:ph idx="2" type="subTitle"/>
          </p:nvPr>
        </p:nvSpPr>
        <p:spPr>
          <a:xfrm>
            <a:off x="663788" y="4627163"/>
            <a:ext cx="60018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7079" name="Google Shape;7079;p617"/>
          <p:cNvSpPr txBox="1"/>
          <p:nvPr>
            <p:ph idx="3" type="body"/>
          </p:nvPr>
        </p:nvSpPr>
        <p:spPr>
          <a:xfrm>
            <a:off x="1828800" y="1200150"/>
            <a:ext cx="5486400" cy="2743200"/>
          </a:xfrm>
          <a:prstGeom prst="rect">
            <a:avLst/>
          </a:prstGeom>
        </p:spPr>
        <p:txBody>
          <a:bodyPr anchorCtr="0" anchor="t" bIns="0" lIns="0" spcFirstLastPara="1" rIns="0" wrap="square" tIns="0">
            <a:noAutofit/>
          </a:bodyPr>
          <a:lstStyle/>
          <a:p>
            <a:pPr indent="0" lvl="0" marL="0" rtl="0" algn="l">
              <a:spcBef>
                <a:spcPts val="800"/>
              </a:spcBef>
              <a:spcAft>
                <a:spcPts val="800"/>
              </a:spcAft>
              <a:buNone/>
            </a:pPr>
            <a:r>
              <a:rPr lang="en" sz="2200"/>
              <a:t>[[Note for users: Choose between these questions to spark conversation]]</a:t>
            </a:r>
            <a:endParaRPr sz="2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3" name="Shape 7083"/>
        <p:cNvGrpSpPr/>
        <p:nvPr/>
      </p:nvGrpSpPr>
      <p:grpSpPr>
        <a:xfrm>
          <a:off x="0" y="0"/>
          <a:ext cx="0" cy="0"/>
          <a:chOff x="0" y="0"/>
          <a:chExt cx="0" cy="0"/>
        </a:xfrm>
      </p:grpSpPr>
      <p:sp>
        <p:nvSpPr>
          <p:cNvPr id="7084" name="Google Shape;7084;p618"/>
          <p:cNvSpPr txBox="1"/>
          <p:nvPr/>
        </p:nvSpPr>
        <p:spPr>
          <a:xfrm>
            <a:off x="804750" y="1559850"/>
            <a:ext cx="4250100" cy="2023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What is happening</a:t>
            </a:r>
            <a:endParaRPr sz="21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in your world?</a:t>
            </a:r>
            <a:endParaRPr sz="2100">
              <a:solidFill>
                <a:schemeClr val="dk1"/>
              </a:solidFill>
              <a:latin typeface="Red Hat Display"/>
              <a:ea typeface="Red Hat Display"/>
              <a:cs typeface="Red Hat Display"/>
              <a:sym typeface="Red Hat Display"/>
            </a:endParaRPr>
          </a:p>
        </p:txBody>
      </p:sp>
      <p:pic>
        <p:nvPicPr>
          <p:cNvPr id="7085" name="Google Shape;7085;p618"/>
          <p:cNvPicPr preferRelativeResize="0"/>
          <p:nvPr/>
        </p:nvPicPr>
        <p:blipFill>
          <a:blip r:embed="rId3">
            <a:alphaModFix/>
          </a:blip>
          <a:stretch>
            <a:fillRect/>
          </a:stretch>
        </p:blipFill>
        <p:spPr>
          <a:xfrm>
            <a:off x="4076975" y="-155500"/>
            <a:ext cx="5276302" cy="4599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9" name="Shape 7089"/>
        <p:cNvGrpSpPr/>
        <p:nvPr/>
      </p:nvGrpSpPr>
      <p:grpSpPr>
        <a:xfrm>
          <a:off x="0" y="0"/>
          <a:ext cx="0" cy="0"/>
          <a:chOff x="0" y="0"/>
          <a:chExt cx="0" cy="0"/>
        </a:xfrm>
      </p:grpSpPr>
      <p:pic>
        <p:nvPicPr>
          <p:cNvPr id="7090" name="Google Shape;7090;p619"/>
          <p:cNvPicPr preferRelativeResize="0"/>
          <p:nvPr/>
        </p:nvPicPr>
        <p:blipFill>
          <a:blip r:embed="rId3">
            <a:alphaModFix/>
          </a:blip>
          <a:stretch>
            <a:fillRect/>
          </a:stretch>
        </p:blipFill>
        <p:spPr>
          <a:xfrm>
            <a:off x="4913674" y="-575200"/>
            <a:ext cx="5666427" cy="5143500"/>
          </a:xfrm>
          <a:prstGeom prst="rect">
            <a:avLst/>
          </a:prstGeom>
          <a:noFill/>
          <a:ln>
            <a:noFill/>
          </a:ln>
        </p:spPr>
      </p:pic>
      <p:sp>
        <p:nvSpPr>
          <p:cNvPr id="7091" name="Google Shape;7091;p619"/>
          <p:cNvSpPr txBox="1"/>
          <p:nvPr/>
        </p:nvSpPr>
        <p:spPr>
          <a:xfrm>
            <a:off x="804750" y="1559850"/>
            <a:ext cx="4250100" cy="2023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Which of those industry issues resonates most with you?</a:t>
            </a:r>
            <a:endParaRPr sz="2100">
              <a:solidFill>
                <a:schemeClr val="dk1"/>
              </a:solidFill>
              <a:latin typeface="Red Hat Display"/>
              <a:ea typeface="Red Hat Display"/>
              <a:cs typeface="Red Hat Display"/>
              <a:sym typeface="Red Hat Displ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5" name="Shape 7095"/>
        <p:cNvGrpSpPr/>
        <p:nvPr/>
      </p:nvGrpSpPr>
      <p:grpSpPr>
        <a:xfrm>
          <a:off x="0" y="0"/>
          <a:ext cx="0" cy="0"/>
          <a:chOff x="0" y="0"/>
          <a:chExt cx="0" cy="0"/>
        </a:xfrm>
      </p:grpSpPr>
      <p:pic>
        <p:nvPicPr>
          <p:cNvPr id="7096" name="Google Shape;7096;p620"/>
          <p:cNvPicPr preferRelativeResize="0"/>
          <p:nvPr/>
        </p:nvPicPr>
        <p:blipFill>
          <a:blip r:embed="rId3">
            <a:alphaModFix/>
          </a:blip>
          <a:stretch>
            <a:fillRect/>
          </a:stretch>
        </p:blipFill>
        <p:spPr>
          <a:xfrm>
            <a:off x="5275159" y="-367700"/>
            <a:ext cx="4251959" cy="4603208"/>
          </a:xfrm>
          <a:prstGeom prst="rect">
            <a:avLst/>
          </a:prstGeom>
          <a:noFill/>
          <a:ln>
            <a:noFill/>
          </a:ln>
        </p:spPr>
      </p:pic>
      <p:sp>
        <p:nvSpPr>
          <p:cNvPr id="7097" name="Google Shape;7097;p620"/>
          <p:cNvSpPr txBox="1"/>
          <p:nvPr/>
        </p:nvSpPr>
        <p:spPr>
          <a:xfrm>
            <a:off x="804750" y="1559850"/>
            <a:ext cx="3862800" cy="2023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Which of these elements is most on your mind? Speed, stability, scalability, or security?</a:t>
            </a:r>
            <a:endParaRPr sz="2100">
              <a:solidFill>
                <a:schemeClr val="dk1"/>
              </a:solidFill>
              <a:latin typeface="Red Hat Display"/>
              <a:ea typeface="Red Hat Display"/>
              <a:cs typeface="Red Hat Display"/>
              <a:sym typeface="Red Hat Displ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1" name="Shape 7101"/>
        <p:cNvGrpSpPr/>
        <p:nvPr/>
      </p:nvGrpSpPr>
      <p:grpSpPr>
        <a:xfrm>
          <a:off x="0" y="0"/>
          <a:ext cx="0" cy="0"/>
          <a:chOff x="0" y="0"/>
          <a:chExt cx="0" cy="0"/>
        </a:xfrm>
      </p:grpSpPr>
      <p:sp>
        <p:nvSpPr>
          <p:cNvPr id="7102" name="Google Shape;7102;p621"/>
          <p:cNvSpPr txBox="1"/>
          <p:nvPr/>
        </p:nvSpPr>
        <p:spPr>
          <a:xfrm>
            <a:off x="804750" y="1559850"/>
            <a:ext cx="2948400" cy="2023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How have you seen your priorities shift over the past few years?</a:t>
            </a:r>
            <a:endParaRPr sz="2100">
              <a:solidFill>
                <a:schemeClr val="dk1"/>
              </a:solidFill>
              <a:latin typeface="Red Hat Display"/>
              <a:ea typeface="Red Hat Display"/>
              <a:cs typeface="Red Hat Display"/>
              <a:sym typeface="Red Hat Display"/>
            </a:endParaRPr>
          </a:p>
        </p:txBody>
      </p:sp>
      <p:pic>
        <p:nvPicPr>
          <p:cNvPr id="7103" name="Google Shape;7103;p621"/>
          <p:cNvPicPr preferRelativeResize="0"/>
          <p:nvPr/>
        </p:nvPicPr>
        <p:blipFill>
          <a:blip r:embed="rId3">
            <a:alphaModFix/>
          </a:blip>
          <a:stretch>
            <a:fillRect/>
          </a:stretch>
        </p:blipFill>
        <p:spPr>
          <a:xfrm>
            <a:off x="4352925" y="-189875"/>
            <a:ext cx="5699449" cy="4300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7107" name="Shape 7107"/>
        <p:cNvGrpSpPr/>
        <p:nvPr/>
      </p:nvGrpSpPr>
      <p:grpSpPr>
        <a:xfrm>
          <a:off x="0" y="0"/>
          <a:ext cx="0" cy="0"/>
          <a:chOff x="0" y="0"/>
          <a:chExt cx="0" cy="0"/>
        </a:xfrm>
      </p:grpSpPr>
      <p:sp>
        <p:nvSpPr>
          <p:cNvPr id="7108" name="Google Shape;7108;p622"/>
          <p:cNvSpPr/>
          <p:nvPr/>
        </p:nvSpPr>
        <p:spPr>
          <a:xfrm>
            <a:off x="4400562" y="1202178"/>
            <a:ext cx="2424600" cy="1018500"/>
          </a:xfrm>
          <a:prstGeom prst="roundRect">
            <a:avLst>
              <a:gd fmla="val 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pic>
        <p:nvPicPr>
          <p:cNvPr id="7109" name="Google Shape;7109;p622"/>
          <p:cNvPicPr preferRelativeResize="0"/>
          <p:nvPr/>
        </p:nvPicPr>
        <p:blipFill rotWithShape="1">
          <a:blip r:embed="rId3">
            <a:alphaModFix/>
          </a:blip>
          <a:srcRect b="0" l="0" r="0" t="0"/>
          <a:stretch/>
        </p:blipFill>
        <p:spPr>
          <a:xfrm>
            <a:off x="3702766" y="2602500"/>
            <a:ext cx="475488" cy="475488"/>
          </a:xfrm>
          <a:prstGeom prst="rect">
            <a:avLst/>
          </a:prstGeom>
          <a:noFill/>
          <a:ln>
            <a:noFill/>
          </a:ln>
        </p:spPr>
      </p:pic>
      <p:pic>
        <p:nvPicPr>
          <p:cNvPr id="7110" name="Google Shape;7110;p622"/>
          <p:cNvPicPr preferRelativeResize="0"/>
          <p:nvPr/>
        </p:nvPicPr>
        <p:blipFill rotWithShape="1">
          <a:blip r:embed="rId4">
            <a:alphaModFix/>
          </a:blip>
          <a:srcRect b="0" l="0" r="0" t="0"/>
          <a:stretch/>
        </p:blipFill>
        <p:spPr>
          <a:xfrm>
            <a:off x="5010963" y="1457950"/>
            <a:ext cx="475488" cy="475488"/>
          </a:xfrm>
          <a:prstGeom prst="rect">
            <a:avLst/>
          </a:prstGeom>
          <a:noFill/>
          <a:ln>
            <a:noFill/>
          </a:ln>
        </p:spPr>
      </p:pic>
      <p:sp>
        <p:nvSpPr>
          <p:cNvPr id="7111" name="Google Shape;7111;p622"/>
          <p:cNvSpPr/>
          <p:nvPr/>
        </p:nvSpPr>
        <p:spPr>
          <a:xfrm>
            <a:off x="2344922" y="1202178"/>
            <a:ext cx="2320200" cy="1018500"/>
          </a:xfrm>
          <a:prstGeom prst="roundRect">
            <a:avLst>
              <a:gd fmla="val 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22"/>
          <p:cNvSpPr/>
          <p:nvPr/>
        </p:nvSpPr>
        <p:spPr>
          <a:xfrm>
            <a:off x="2344924" y="2365672"/>
            <a:ext cx="4479900" cy="967500"/>
          </a:xfrm>
          <a:prstGeom prst="roundRect">
            <a:avLst>
              <a:gd fmla="val 0" name="adj"/>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pic>
        <p:nvPicPr>
          <p:cNvPr id="7113" name="Google Shape;7113;p622"/>
          <p:cNvPicPr preferRelativeResize="0"/>
          <p:nvPr/>
        </p:nvPicPr>
        <p:blipFill rotWithShape="1">
          <a:blip r:embed="rId5">
            <a:alphaModFix/>
          </a:blip>
          <a:srcRect b="0" l="0" r="0" t="0"/>
          <a:stretch/>
        </p:blipFill>
        <p:spPr>
          <a:xfrm>
            <a:off x="2519347" y="1457950"/>
            <a:ext cx="475488" cy="475488"/>
          </a:xfrm>
          <a:prstGeom prst="rect">
            <a:avLst/>
          </a:prstGeom>
          <a:noFill/>
          <a:ln>
            <a:noFill/>
          </a:ln>
        </p:spPr>
      </p:pic>
      <p:sp>
        <p:nvSpPr>
          <p:cNvPr id="7114" name="Google Shape;7114;p622"/>
          <p:cNvSpPr/>
          <p:nvPr/>
        </p:nvSpPr>
        <p:spPr>
          <a:xfrm>
            <a:off x="1110250" y="3501650"/>
            <a:ext cx="6923400" cy="9675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115" name="Google Shape;7115;p622"/>
          <p:cNvPicPr preferRelativeResize="0"/>
          <p:nvPr/>
        </p:nvPicPr>
        <p:blipFill rotWithShape="1">
          <a:blip r:embed="rId6">
            <a:alphaModFix/>
          </a:blip>
          <a:srcRect b="0" l="139" r="139" t="0"/>
          <a:stretch/>
        </p:blipFill>
        <p:spPr>
          <a:xfrm>
            <a:off x="2966040" y="3549200"/>
            <a:ext cx="548640" cy="557784"/>
          </a:xfrm>
          <a:prstGeom prst="rect">
            <a:avLst/>
          </a:prstGeom>
          <a:noFill/>
          <a:ln>
            <a:noFill/>
          </a:ln>
        </p:spPr>
      </p:pic>
      <p:sp>
        <p:nvSpPr>
          <p:cNvPr id="7116" name="Google Shape;7116;p622"/>
          <p:cNvSpPr/>
          <p:nvPr/>
        </p:nvSpPr>
        <p:spPr>
          <a:xfrm>
            <a:off x="4400565" y="1207953"/>
            <a:ext cx="264600" cy="10101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17" name="Google Shape;7117;p622"/>
          <p:cNvSpPr/>
          <p:nvPr/>
        </p:nvSpPr>
        <p:spPr>
          <a:xfrm>
            <a:off x="7169448" y="1204878"/>
            <a:ext cx="864300" cy="21309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118" name="Google Shape;7118;p622"/>
          <p:cNvPicPr preferRelativeResize="0"/>
          <p:nvPr/>
        </p:nvPicPr>
        <p:blipFill rotWithShape="1">
          <a:blip r:embed="rId7">
            <a:alphaModFix/>
          </a:blip>
          <a:srcRect b="0" l="0" r="0" t="0"/>
          <a:stretch/>
        </p:blipFill>
        <p:spPr>
          <a:xfrm>
            <a:off x="7327304" y="1332525"/>
            <a:ext cx="548640" cy="548640"/>
          </a:xfrm>
          <a:prstGeom prst="rect">
            <a:avLst/>
          </a:prstGeom>
          <a:noFill/>
          <a:ln>
            <a:noFill/>
          </a:ln>
        </p:spPr>
      </p:pic>
      <p:sp>
        <p:nvSpPr>
          <p:cNvPr id="7119" name="Google Shape;7119;p622"/>
          <p:cNvSpPr txBox="1"/>
          <p:nvPr/>
        </p:nvSpPr>
        <p:spPr>
          <a:xfrm flipH="1">
            <a:off x="4224612" y="2589588"/>
            <a:ext cx="1140300" cy="50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200">
                <a:solidFill>
                  <a:schemeClr val="accent1"/>
                </a:solidFill>
                <a:latin typeface="Red Hat Display"/>
                <a:ea typeface="Red Hat Display"/>
                <a:cs typeface="Red Hat Display"/>
                <a:sym typeface="Red Hat Display"/>
              </a:rPr>
              <a:t>Architecture</a:t>
            </a:r>
            <a:br>
              <a:rPr lang="en" sz="1200">
                <a:solidFill>
                  <a:srgbClr val="595959"/>
                </a:solidFill>
                <a:latin typeface="Red Hat Display Medium"/>
                <a:ea typeface="Red Hat Display Medium"/>
                <a:cs typeface="Red Hat Display Medium"/>
                <a:sym typeface="Red Hat Display Medium"/>
              </a:rPr>
            </a:br>
            <a:r>
              <a:rPr lang="en" sz="1200">
                <a:solidFill>
                  <a:schemeClr val="dk2"/>
                </a:solidFill>
                <a:latin typeface="Red Hat Display Medium"/>
                <a:ea typeface="Red Hat Display Medium"/>
                <a:cs typeface="Red Hat Display Medium"/>
                <a:sym typeface="Red Hat Display Medium"/>
              </a:rPr>
              <a:t>Stability</a:t>
            </a:r>
            <a:endParaRPr i="0" sz="1200" u="none" cap="none" strike="noStrike">
              <a:solidFill>
                <a:schemeClr val="dk2"/>
              </a:solidFill>
              <a:latin typeface="Red Hat Display Medium"/>
              <a:ea typeface="Red Hat Display Medium"/>
              <a:cs typeface="Red Hat Display Medium"/>
              <a:sym typeface="Red Hat Display Medium"/>
            </a:endParaRPr>
          </a:p>
        </p:txBody>
      </p:sp>
      <p:sp>
        <p:nvSpPr>
          <p:cNvPr id="7120" name="Google Shape;7120;p622"/>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How do you deliver business innovation faster in a complex world?</a:t>
            </a:r>
            <a:endParaRPr sz="2000">
              <a:latin typeface="Red Hat Display"/>
              <a:ea typeface="Red Hat Display"/>
              <a:cs typeface="Red Hat Display"/>
              <a:sym typeface="Red Hat Display"/>
            </a:endParaRPr>
          </a:p>
        </p:txBody>
      </p:sp>
      <p:sp>
        <p:nvSpPr>
          <p:cNvPr id="7121" name="Google Shape;7121;p622"/>
          <p:cNvSpPr/>
          <p:nvPr/>
        </p:nvSpPr>
        <p:spPr>
          <a:xfrm>
            <a:off x="1110258" y="1202178"/>
            <a:ext cx="864300" cy="21309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7122" name="Google Shape;7122;p622"/>
          <p:cNvCxnSpPr/>
          <p:nvPr/>
        </p:nvCxnSpPr>
        <p:spPr>
          <a:xfrm>
            <a:off x="1974705" y="1711466"/>
            <a:ext cx="273900" cy="0"/>
          </a:xfrm>
          <a:prstGeom prst="straightConnector1">
            <a:avLst/>
          </a:prstGeom>
          <a:noFill/>
          <a:ln cap="flat" cmpd="sng" w="9525">
            <a:solidFill>
              <a:srgbClr val="595959"/>
            </a:solidFill>
            <a:prstDash val="solid"/>
            <a:round/>
            <a:headEnd len="med" w="med" type="none"/>
            <a:tailEnd len="med" w="med" type="triangle"/>
          </a:ln>
        </p:spPr>
      </p:cxnSp>
      <p:cxnSp>
        <p:nvCxnSpPr>
          <p:cNvPr id="7123" name="Google Shape;7123;p622"/>
          <p:cNvCxnSpPr/>
          <p:nvPr/>
        </p:nvCxnSpPr>
        <p:spPr>
          <a:xfrm>
            <a:off x="6825099" y="1711466"/>
            <a:ext cx="259800" cy="0"/>
          </a:xfrm>
          <a:prstGeom prst="straightConnector1">
            <a:avLst/>
          </a:prstGeom>
          <a:noFill/>
          <a:ln cap="flat" cmpd="sng" w="9525">
            <a:solidFill>
              <a:srgbClr val="595959"/>
            </a:solidFill>
            <a:prstDash val="solid"/>
            <a:round/>
            <a:headEnd len="med" w="med" type="none"/>
            <a:tailEnd len="med" w="med" type="triangle"/>
          </a:ln>
        </p:spPr>
      </p:cxnSp>
      <p:sp>
        <p:nvSpPr>
          <p:cNvPr id="7124" name="Google Shape;7124;p622"/>
          <p:cNvSpPr txBox="1"/>
          <p:nvPr/>
        </p:nvSpPr>
        <p:spPr>
          <a:xfrm flipH="1">
            <a:off x="5488380" y="1456144"/>
            <a:ext cx="1544100" cy="50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200">
                <a:solidFill>
                  <a:schemeClr val="accent1"/>
                </a:solidFill>
                <a:latin typeface="Red Hat Display"/>
                <a:ea typeface="Red Hat Display"/>
                <a:cs typeface="Red Hat Display"/>
                <a:sym typeface="Red Hat Display"/>
              </a:rPr>
              <a:t>Operations</a:t>
            </a:r>
            <a:br>
              <a:rPr b="1" lang="en" sz="1200">
                <a:solidFill>
                  <a:schemeClr val="accent1"/>
                </a:solidFill>
                <a:latin typeface="Red Hat Display"/>
                <a:ea typeface="Red Hat Display"/>
                <a:cs typeface="Red Hat Display"/>
                <a:sym typeface="Red Hat Display"/>
              </a:rPr>
            </a:br>
            <a:r>
              <a:rPr lang="en" sz="1200">
                <a:solidFill>
                  <a:schemeClr val="dk2"/>
                </a:solidFill>
                <a:latin typeface="Red Hat Display Medium"/>
                <a:ea typeface="Red Hat Display Medium"/>
                <a:cs typeface="Red Hat Display Medium"/>
                <a:sym typeface="Red Hat Display Medium"/>
              </a:rPr>
              <a:t>Scale</a:t>
            </a:r>
            <a:endParaRPr i="0" sz="1200" u="none" cap="none" strike="noStrike">
              <a:solidFill>
                <a:schemeClr val="dk2"/>
              </a:solidFill>
              <a:latin typeface="Red Hat Display Medium"/>
              <a:ea typeface="Red Hat Display Medium"/>
              <a:cs typeface="Red Hat Display Medium"/>
              <a:sym typeface="Red Hat Display Medium"/>
            </a:endParaRPr>
          </a:p>
        </p:txBody>
      </p:sp>
      <p:sp>
        <p:nvSpPr>
          <p:cNvPr id="7125" name="Google Shape;7125;p622"/>
          <p:cNvSpPr txBox="1"/>
          <p:nvPr/>
        </p:nvSpPr>
        <p:spPr>
          <a:xfrm flipH="1">
            <a:off x="1339600" y="3707750"/>
            <a:ext cx="1140300" cy="50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200">
                <a:solidFill>
                  <a:schemeClr val="dk2"/>
                </a:solidFill>
                <a:latin typeface="Red Hat Display"/>
                <a:ea typeface="Red Hat Display"/>
                <a:cs typeface="Red Hat Display"/>
                <a:sym typeface="Red Hat Display"/>
              </a:rPr>
              <a:t>Flexibility    Consistency    Efficiency</a:t>
            </a:r>
            <a:endParaRPr b="1" i="0" sz="1200" u="none" cap="none" strike="noStrike">
              <a:solidFill>
                <a:schemeClr val="dk2"/>
              </a:solidFill>
              <a:latin typeface="Red Hat Display"/>
              <a:ea typeface="Red Hat Display"/>
              <a:cs typeface="Red Hat Display"/>
              <a:sym typeface="Red Hat Display"/>
            </a:endParaRPr>
          </a:p>
        </p:txBody>
      </p:sp>
      <p:sp>
        <p:nvSpPr>
          <p:cNvPr id="7126" name="Google Shape;7126;p622"/>
          <p:cNvSpPr txBox="1"/>
          <p:nvPr/>
        </p:nvSpPr>
        <p:spPr>
          <a:xfrm flipH="1">
            <a:off x="4577764" y="4056918"/>
            <a:ext cx="12021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Private cloud</a:t>
            </a:r>
            <a:endParaRPr i="0" sz="900" u="none" cap="none" strike="noStrike">
              <a:latin typeface="Red Hat Display Medium"/>
              <a:ea typeface="Red Hat Display Medium"/>
              <a:cs typeface="Red Hat Display Medium"/>
              <a:sym typeface="Red Hat Display Medium"/>
            </a:endParaRPr>
          </a:p>
        </p:txBody>
      </p:sp>
      <p:sp>
        <p:nvSpPr>
          <p:cNvPr id="7127" name="Google Shape;7127;p622"/>
          <p:cNvSpPr txBox="1"/>
          <p:nvPr/>
        </p:nvSpPr>
        <p:spPr>
          <a:xfrm>
            <a:off x="3930800" y="4056925"/>
            <a:ext cx="5487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Virtual</a:t>
            </a:r>
            <a:endParaRPr i="0" sz="900" u="none" cap="none" strike="noStrike">
              <a:latin typeface="Red Hat Display Medium"/>
              <a:ea typeface="Red Hat Display Medium"/>
              <a:cs typeface="Red Hat Display Medium"/>
              <a:sym typeface="Red Hat Display Medium"/>
            </a:endParaRPr>
          </a:p>
        </p:txBody>
      </p:sp>
      <p:sp>
        <p:nvSpPr>
          <p:cNvPr id="7128" name="Google Shape;7128;p622"/>
          <p:cNvSpPr txBox="1"/>
          <p:nvPr/>
        </p:nvSpPr>
        <p:spPr>
          <a:xfrm>
            <a:off x="5730648" y="4056925"/>
            <a:ext cx="8079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Public cloud</a:t>
            </a:r>
            <a:endParaRPr i="0" sz="900" u="none" cap="none" strike="noStrike">
              <a:latin typeface="Red Hat Display Medium"/>
              <a:ea typeface="Red Hat Display Medium"/>
              <a:cs typeface="Red Hat Display Medium"/>
              <a:sym typeface="Red Hat Display Medium"/>
            </a:endParaRPr>
          </a:p>
        </p:txBody>
      </p:sp>
      <p:sp>
        <p:nvSpPr>
          <p:cNvPr id="7129" name="Google Shape;7129;p622"/>
          <p:cNvSpPr txBox="1"/>
          <p:nvPr/>
        </p:nvSpPr>
        <p:spPr>
          <a:xfrm>
            <a:off x="2626495" y="4056918"/>
            <a:ext cx="12021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Bare metal</a:t>
            </a:r>
            <a:endParaRPr i="0" sz="900" u="none" cap="none" strike="noStrike">
              <a:latin typeface="Red Hat Display Medium"/>
              <a:ea typeface="Red Hat Display Medium"/>
              <a:cs typeface="Red Hat Display Medium"/>
              <a:sym typeface="Red Hat Display Medium"/>
            </a:endParaRPr>
          </a:p>
        </p:txBody>
      </p:sp>
      <p:sp>
        <p:nvSpPr>
          <p:cNvPr id="7130" name="Google Shape;7130;p622"/>
          <p:cNvSpPr txBox="1"/>
          <p:nvPr/>
        </p:nvSpPr>
        <p:spPr>
          <a:xfrm flipH="1">
            <a:off x="6824999" y="4056925"/>
            <a:ext cx="5487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Edge</a:t>
            </a:r>
            <a:endParaRPr i="0" sz="900" u="none" cap="none" strike="noStrike">
              <a:latin typeface="Red Hat Display Medium"/>
              <a:ea typeface="Red Hat Display Medium"/>
              <a:cs typeface="Red Hat Display Medium"/>
              <a:sym typeface="Red Hat Display Medium"/>
            </a:endParaRPr>
          </a:p>
        </p:txBody>
      </p:sp>
      <p:sp>
        <p:nvSpPr>
          <p:cNvPr id="7131" name="Google Shape;7131;p622"/>
          <p:cNvSpPr txBox="1"/>
          <p:nvPr/>
        </p:nvSpPr>
        <p:spPr>
          <a:xfrm flipH="1">
            <a:off x="3042392" y="1462356"/>
            <a:ext cx="1544100" cy="50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200">
                <a:solidFill>
                  <a:schemeClr val="accent1"/>
                </a:solidFill>
                <a:latin typeface="Red Hat Display"/>
                <a:ea typeface="Red Hat Display"/>
                <a:cs typeface="Red Hat Display"/>
                <a:sym typeface="Red Hat Display"/>
              </a:rPr>
              <a:t>Development</a:t>
            </a:r>
            <a:br>
              <a:rPr lang="en" sz="1200">
                <a:solidFill>
                  <a:srgbClr val="595959"/>
                </a:solidFill>
                <a:latin typeface="Red Hat Display Medium"/>
                <a:ea typeface="Red Hat Display Medium"/>
                <a:cs typeface="Red Hat Display Medium"/>
                <a:sym typeface="Red Hat Display Medium"/>
              </a:rPr>
            </a:br>
            <a:r>
              <a:rPr lang="en" sz="1200">
                <a:solidFill>
                  <a:schemeClr val="dk2"/>
                </a:solidFill>
                <a:latin typeface="Red Hat Display Medium"/>
                <a:ea typeface="Red Hat Display Medium"/>
                <a:cs typeface="Red Hat Display Medium"/>
                <a:sym typeface="Red Hat Display Medium"/>
              </a:rPr>
              <a:t>Speed</a:t>
            </a:r>
            <a:endParaRPr i="0" sz="1200" u="none" cap="none" strike="noStrike">
              <a:solidFill>
                <a:schemeClr val="dk2"/>
              </a:solidFill>
              <a:latin typeface="Red Hat Display Medium"/>
              <a:ea typeface="Red Hat Display Medium"/>
              <a:cs typeface="Red Hat Display Medium"/>
              <a:sym typeface="Red Hat Display Medium"/>
            </a:endParaRPr>
          </a:p>
        </p:txBody>
      </p:sp>
      <p:pic>
        <p:nvPicPr>
          <p:cNvPr id="7132" name="Google Shape;7132;p622"/>
          <p:cNvPicPr preferRelativeResize="0"/>
          <p:nvPr/>
        </p:nvPicPr>
        <p:blipFill rotWithShape="1">
          <a:blip r:embed="rId8">
            <a:alphaModFix/>
          </a:blip>
          <a:srcRect b="0" l="0" r="0" t="0"/>
          <a:stretch/>
        </p:blipFill>
        <p:spPr>
          <a:xfrm>
            <a:off x="1254917" y="1996021"/>
            <a:ext cx="548640" cy="548640"/>
          </a:xfrm>
          <a:prstGeom prst="rect">
            <a:avLst/>
          </a:prstGeom>
          <a:noFill/>
          <a:ln>
            <a:noFill/>
          </a:ln>
        </p:spPr>
      </p:pic>
      <p:pic>
        <p:nvPicPr>
          <p:cNvPr id="7133" name="Google Shape;7133;p622"/>
          <p:cNvPicPr preferRelativeResize="0"/>
          <p:nvPr/>
        </p:nvPicPr>
        <p:blipFill rotWithShape="1">
          <a:blip r:embed="rId9">
            <a:alphaModFix/>
          </a:blip>
          <a:srcRect b="0" l="0" r="0" t="0"/>
          <a:stretch/>
        </p:blipFill>
        <p:spPr>
          <a:xfrm>
            <a:off x="7327312" y="2647075"/>
            <a:ext cx="548640" cy="548640"/>
          </a:xfrm>
          <a:prstGeom prst="rect">
            <a:avLst/>
          </a:prstGeom>
          <a:noFill/>
          <a:ln>
            <a:noFill/>
          </a:ln>
        </p:spPr>
      </p:pic>
      <p:pic>
        <p:nvPicPr>
          <p:cNvPr id="7134" name="Google Shape;7134;p622"/>
          <p:cNvPicPr preferRelativeResize="0"/>
          <p:nvPr/>
        </p:nvPicPr>
        <p:blipFill rotWithShape="1">
          <a:blip r:embed="rId10">
            <a:alphaModFix/>
          </a:blip>
          <a:srcRect b="0" l="0" r="0" t="0"/>
          <a:stretch/>
        </p:blipFill>
        <p:spPr>
          <a:xfrm>
            <a:off x="4895527" y="3544588"/>
            <a:ext cx="548640" cy="548640"/>
          </a:xfrm>
          <a:prstGeom prst="rect">
            <a:avLst/>
          </a:prstGeom>
          <a:noFill/>
          <a:ln>
            <a:noFill/>
          </a:ln>
        </p:spPr>
      </p:pic>
      <p:pic>
        <p:nvPicPr>
          <p:cNvPr id="7135" name="Google Shape;7135;p622"/>
          <p:cNvPicPr preferRelativeResize="0"/>
          <p:nvPr/>
        </p:nvPicPr>
        <p:blipFill rotWithShape="1">
          <a:blip r:embed="rId11">
            <a:alphaModFix/>
          </a:blip>
          <a:srcRect b="0" l="0" r="0" t="0"/>
          <a:stretch/>
        </p:blipFill>
        <p:spPr>
          <a:xfrm>
            <a:off x="6825013" y="3542950"/>
            <a:ext cx="548640" cy="548640"/>
          </a:xfrm>
          <a:prstGeom prst="rect">
            <a:avLst/>
          </a:prstGeom>
          <a:noFill/>
          <a:ln>
            <a:noFill/>
          </a:ln>
        </p:spPr>
      </p:pic>
      <p:pic>
        <p:nvPicPr>
          <p:cNvPr id="7136" name="Google Shape;7136;p622"/>
          <p:cNvPicPr preferRelativeResize="0"/>
          <p:nvPr/>
        </p:nvPicPr>
        <p:blipFill rotWithShape="1">
          <a:blip r:embed="rId12">
            <a:alphaModFix/>
          </a:blip>
          <a:srcRect b="0" l="139" r="139" t="0"/>
          <a:stretch/>
        </p:blipFill>
        <p:spPr>
          <a:xfrm>
            <a:off x="5860270" y="3542950"/>
            <a:ext cx="548640" cy="548640"/>
          </a:xfrm>
          <a:prstGeom prst="rect">
            <a:avLst/>
          </a:prstGeom>
          <a:noFill/>
          <a:ln>
            <a:noFill/>
          </a:ln>
        </p:spPr>
      </p:pic>
      <p:pic>
        <p:nvPicPr>
          <p:cNvPr id="7137" name="Google Shape;7137;p622"/>
          <p:cNvPicPr preferRelativeResize="0"/>
          <p:nvPr/>
        </p:nvPicPr>
        <p:blipFill rotWithShape="1">
          <a:blip r:embed="rId13">
            <a:alphaModFix/>
          </a:blip>
          <a:srcRect b="0" l="0" r="0" t="0"/>
          <a:stretch/>
        </p:blipFill>
        <p:spPr>
          <a:xfrm>
            <a:off x="3930783" y="3554075"/>
            <a:ext cx="548640" cy="548640"/>
          </a:xfrm>
          <a:prstGeom prst="rect">
            <a:avLst/>
          </a:prstGeom>
          <a:noFill/>
          <a:ln>
            <a:noFill/>
          </a:ln>
        </p:spPr>
      </p:pic>
      <p:pic>
        <p:nvPicPr>
          <p:cNvPr id="7138" name="Google Shape;7138;p622"/>
          <p:cNvPicPr preferRelativeResize="0"/>
          <p:nvPr/>
        </p:nvPicPr>
        <p:blipFill rotWithShape="1">
          <a:blip r:embed="rId14">
            <a:alphaModFix/>
          </a:blip>
          <a:srcRect b="0" l="0" r="0" t="0"/>
          <a:stretch/>
        </p:blipFill>
        <p:spPr>
          <a:xfrm>
            <a:off x="7327283" y="2000900"/>
            <a:ext cx="548640" cy="548640"/>
          </a:xfrm>
          <a:prstGeom prst="rect">
            <a:avLst/>
          </a:prstGeom>
          <a:noFill/>
          <a:ln>
            <a:noFill/>
          </a:ln>
        </p:spPr>
      </p:pic>
      <p:sp>
        <p:nvSpPr>
          <p:cNvPr id="7139" name="Google Shape;7139;p622"/>
          <p:cNvSpPr txBox="1"/>
          <p:nvPr/>
        </p:nvSpPr>
        <p:spPr>
          <a:xfrm>
            <a:off x="9233475" y="3197350"/>
            <a:ext cx="2351700" cy="12621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ed Hat Text"/>
                <a:ea typeface="Red Hat Text"/>
                <a:cs typeface="Red Hat Text"/>
                <a:sym typeface="Red Hat Text"/>
              </a:rPr>
              <a:t>Cam - can you find a way to incorporate security surrounding speed, scale, stability as we do </a:t>
            </a:r>
            <a:r>
              <a:rPr lang="en">
                <a:latin typeface="Red Hat Text"/>
                <a:ea typeface="Red Hat Text"/>
                <a:cs typeface="Red Hat Text"/>
                <a:sym typeface="Red Hat Text"/>
              </a:rPr>
              <a:t>earlier</a:t>
            </a:r>
            <a:r>
              <a:rPr lang="en">
                <a:latin typeface="Red Hat Text"/>
                <a:ea typeface="Red Hat Text"/>
                <a:cs typeface="Red Hat Text"/>
                <a:sym typeface="Red Hat Text"/>
              </a:rPr>
              <a:t> in the deck?</a:t>
            </a:r>
            <a:endParaRPr>
              <a:latin typeface="Red Hat Text"/>
              <a:ea typeface="Red Hat Text"/>
              <a:cs typeface="Red Hat Text"/>
              <a:sym typeface="Red Hat Tex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43" name="Shape 7143"/>
        <p:cNvGrpSpPr/>
        <p:nvPr/>
      </p:nvGrpSpPr>
      <p:grpSpPr>
        <a:xfrm>
          <a:off x="0" y="0"/>
          <a:ext cx="0" cy="0"/>
          <a:chOff x="0" y="0"/>
          <a:chExt cx="0" cy="0"/>
        </a:xfrm>
      </p:grpSpPr>
      <p:sp>
        <p:nvSpPr>
          <p:cNvPr id="7144" name="Google Shape;7144;p623"/>
          <p:cNvSpPr/>
          <p:nvPr/>
        </p:nvSpPr>
        <p:spPr>
          <a:xfrm>
            <a:off x="2344923" y="2476970"/>
            <a:ext cx="4479900" cy="837000"/>
          </a:xfrm>
          <a:prstGeom prst="roundRect">
            <a:avLst>
              <a:gd fmla="val 0" name="adj"/>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7145" name="Google Shape;7145;p623"/>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How do you deliver business innovation faster in a complex world?</a:t>
            </a:r>
            <a:endParaRPr sz="2000">
              <a:latin typeface="Red Hat Display"/>
              <a:ea typeface="Red Hat Display"/>
              <a:cs typeface="Red Hat Display"/>
              <a:sym typeface="Red Hat Display"/>
            </a:endParaRPr>
          </a:p>
        </p:txBody>
      </p:sp>
      <p:sp>
        <p:nvSpPr>
          <p:cNvPr id="7146" name="Google Shape;7146;p623"/>
          <p:cNvSpPr/>
          <p:nvPr/>
        </p:nvSpPr>
        <p:spPr>
          <a:xfrm>
            <a:off x="4400562" y="1470316"/>
            <a:ext cx="2424600" cy="881100"/>
          </a:xfrm>
          <a:prstGeom prst="roundRect">
            <a:avLst>
              <a:gd fmla="val 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7147" name="Google Shape;7147;p623"/>
          <p:cNvSpPr/>
          <p:nvPr/>
        </p:nvSpPr>
        <p:spPr>
          <a:xfrm>
            <a:off x="2344921" y="1470316"/>
            <a:ext cx="2320200" cy="881100"/>
          </a:xfrm>
          <a:prstGeom prst="roundRect">
            <a:avLst>
              <a:gd fmla="val 0"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23"/>
          <p:cNvSpPr/>
          <p:nvPr/>
        </p:nvSpPr>
        <p:spPr>
          <a:xfrm>
            <a:off x="1110250" y="3650869"/>
            <a:ext cx="6923400" cy="8370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49" name="Google Shape;7149;p623"/>
          <p:cNvSpPr/>
          <p:nvPr/>
        </p:nvSpPr>
        <p:spPr>
          <a:xfrm>
            <a:off x="4400565" y="1475312"/>
            <a:ext cx="264600" cy="8739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50" name="Google Shape;7150;p623"/>
          <p:cNvSpPr/>
          <p:nvPr/>
        </p:nvSpPr>
        <p:spPr>
          <a:xfrm>
            <a:off x="7169447" y="1472652"/>
            <a:ext cx="864300" cy="18438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51" name="Google Shape;7151;p623"/>
          <p:cNvSpPr txBox="1"/>
          <p:nvPr/>
        </p:nvSpPr>
        <p:spPr>
          <a:xfrm flipH="1">
            <a:off x="4224612" y="2670702"/>
            <a:ext cx="1140300" cy="43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200">
                <a:solidFill>
                  <a:schemeClr val="accent1"/>
                </a:solidFill>
                <a:latin typeface="Red Hat Display"/>
                <a:ea typeface="Red Hat Display"/>
                <a:cs typeface="Red Hat Display"/>
                <a:sym typeface="Red Hat Display"/>
              </a:rPr>
              <a:t>Architecture</a:t>
            </a:r>
            <a:br>
              <a:rPr lang="en" sz="1200">
                <a:solidFill>
                  <a:srgbClr val="595959"/>
                </a:solidFill>
                <a:latin typeface="Red Hat Display Medium"/>
                <a:ea typeface="Red Hat Display Medium"/>
                <a:cs typeface="Red Hat Display Medium"/>
                <a:sym typeface="Red Hat Display Medium"/>
              </a:rPr>
            </a:br>
            <a:r>
              <a:rPr lang="en" sz="1200">
                <a:solidFill>
                  <a:schemeClr val="dk2"/>
                </a:solidFill>
                <a:latin typeface="Red Hat Display Medium"/>
                <a:ea typeface="Red Hat Display Medium"/>
                <a:cs typeface="Red Hat Display Medium"/>
                <a:sym typeface="Red Hat Display Medium"/>
              </a:rPr>
              <a:t>Stability</a:t>
            </a:r>
            <a:endParaRPr i="0" sz="1200" u="none" cap="none" strike="noStrike">
              <a:solidFill>
                <a:schemeClr val="dk2"/>
              </a:solidFill>
              <a:latin typeface="Red Hat Display Medium"/>
              <a:ea typeface="Red Hat Display Medium"/>
              <a:cs typeface="Red Hat Display Medium"/>
              <a:sym typeface="Red Hat Display Medium"/>
            </a:endParaRPr>
          </a:p>
        </p:txBody>
      </p:sp>
      <p:sp>
        <p:nvSpPr>
          <p:cNvPr id="7152" name="Google Shape;7152;p623"/>
          <p:cNvSpPr/>
          <p:nvPr/>
        </p:nvSpPr>
        <p:spPr>
          <a:xfrm>
            <a:off x="1110258" y="1470316"/>
            <a:ext cx="864300" cy="18438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7153" name="Google Shape;7153;p623"/>
          <p:cNvCxnSpPr/>
          <p:nvPr/>
        </p:nvCxnSpPr>
        <p:spPr>
          <a:xfrm>
            <a:off x="1974705" y="1910951"/>
            <a:ext cx="273900" cy="0"/>
          </a:xfrm>
          <a:prstGeom prst="straightConnector1">
            <a:avLst/>
          </a:prstGeom>
          <a:noFill/>
          <a:ln cap="flat" cmpd="sng" w="9525">
            <a:solidFill>
              <a:srgbClr val="595959"/>
            </a:solidFill>
            <a:prstDash val="solid"/>
            <a:round/>
            <a:headEnd len="med" w="med" type="none"/>
            <a:tailEnd len="med" w="med" type="triangle"/>
          </a:ln>
        </p:spPr>
      </p:cxnSp>
      <p:cxnSp>
        <p:nvCxnSpPr>
          <p:cNvPr id="7154" name="Google Shape;7154;p623"/>
          <p:cNvCxnSpPr/>
          <p:nvPr/>
        </p:nvCxnSpPr>
        <p:spPr>
          <a:xfrm>
            <a:off x="6825098" y="1910951"/>
            <a:ext cx="259800" cy="0"/>
          </a:xfrm>
          <a:prstGeom prst="straightConnector1">
            <a:avLst/>
          </a:prstGeom>
          <a:noFill/>
          <a:ln cap="flat" cmpd="sng" w="9525">
            <a:solidFill>
              <a:srgbClr val="595959"/>
            </a:solidFill>
            <a:prstDash val="solid"/>
            <a:round/>
            <a:headEnd len="med" w="med" type="none"/>
            <a:tailEnd len="med" w="med" type="triangle"/>
          </a:ln>
        </p:spPr>
      </p:cxnSp>
      <p:sp>
        <p:nvSpPr>
          <p:cNvPr id="7155" name="Google Shape;7155;p623"/>
          <p:cNvSpPr txBox="1"/>
          <p:nvPr/>
        </p:nvSpPr>
        <p:spPr>
          <a:xfrm flipH="1">
            <a:off x="5422679" y="1690047"/>
            <a:ext cx="1544100" cy="43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200">
                <a:solidFill>
                  <a:schemeClr val="accent1"/>
                </a:solidFill>
                <a:latin typeface="Red Hat Display"/>
                <a:ea typeface="Red Hat Display"/>
                <a:cs typeface="Red Hat Display"/>
                <a:sym typeface="Red Hat Display"/>
              </a:rPr>
              <a:t>Operations</a:t>
            </a:r>
            <a:br>
              <a:rPr b="1" lang="en" sz="1200">
                <a:solidFill>
                  <a:schemeClr val="accent1"/>
                </a:solidFill>
                <a:latin typeface="Red Hat Display"/>
                <a:ea typeface="Red Hat Display"/>
                <a:cs typeface="Red Hat Display"/>
                <a:sym typeface="Red Hat Display"/>
              </a:rPr>
            </a:br>
            <a:r>
              <a:rPr lang="en" sz="1200">
                <a:solidFill>
                  <a:schemeClr val="dk2"/>
                </a:solidFill>
                <a:latin typeface="Red Hat Display Medium"/>
                <a:ea typeface="Red Hat Display Medium"/>
                <a:cs typeface="Red Hat Display Medium"/>
                <a:sym typeface="Red Hat Display Medium"/>
              </a:rPr>
              <a:t>Scale</a:t>
            </a:r>
            <a:endParaRPr i="0" sz="1200" u="none" cap="none" strike="noStrike">
              <a:solidFill>
                <a:schemeClr val="dk2"/>
              </a:solidFill>
              <a:latin typeface="Red Hat Display Medium"/>
              <a:ea typeface="Red Hat Display Medium"/>
              <a:cs typeface="Red Hat Display Medium"/>
              <a:sym typeface="Red Hat Display Medium"/>
            </a:endParaRPr>
          </a:p>
        </p:txBody>
      </p:sp>
      <p:sp>
        <p:nvSpPr>
          <p:cNvPr id="7156" name="Google Shape;7156;p623"/>
          <p:cNvSpPr txBox="1"/>
          <p:nvPr/>
        </p:nvSpPr>
        <p:spPr>
          <a:xfrm flipH="1">
            <a:off x="1339600" y="3829186"/>
            <a:ext cx="1140300" cy="43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200">
                <a:solidFill>
                  <a:schemeClr val="dk2"/>
                </a:solidFill>
                <a:latin typeface="Red Hat Display"/>
                <a:ea typeface="Red Hat Display"/>
                <a:cs typeface="Red Hat Display"/>
                <a:sym typeface="Red Hat Display"/>
              </a:rPr>
              <a:t>Flexibility    Consistency    Efficiency</a:t>
            </a:r>
            <a:endParaRPr b="1" i="0" sz="1200" u="none" cap="none" strike="noStrike">
              <a:solidFill>
                <a:schemeClr val="dk2"/>
              </a:solidFill>
              <a:latin typeface="Red Hat Display"/>
              <a:ea typeface="Red Hat Display"/>
              <a:cs typeface="Red Hat Display"/>
              <a:sym typeface="Red Hat Display"/>
            </a:endParaRPr>
          </a:p>
        </p:txBody>
      </p:sp>
      <p:sp>
        <p:nvSpPr>
          <p:cNvPr id="7157" name="Google Shape;7157;p623"/>
          <p:cNvSpPr txBox="1"/>
          <p:nvPr/>
        </p:nvSpPr>
        <p:spPr>
          <a:xfrm flipH="1">
            <a:off x="4577764" y="4131286"/>
            <a:ext cx="1202100" cy="1800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Private cloud</a:t>
            </a:r>
            <a:endParaRPr i="0" sz="900" u="none" cap="none" strike="noStrike">
              <a:latin typeface="Red Hat Display Medium"/>
              <a:ea typeface="Red Hat Display Medium"/>
              <a:cs typeface="Red Hat Display Medium"/>
              <a:sym typeface="Red Hat Display Medium"/>
            </a:endParaRPr>
          </a:p>
        </p:txBody>
      </p:sp>
      <p:sp>
        <p:nvSpPr>
          <p:cNvPr id="7158" name="Google Shape;7158;p623"/>
          <p:cNvSpPr txBox="1"/>
          <p:nvPr/>
        </p:nvSpPr>
        <p:spPr>
          <a:xfrm>
            <a:off x="3930799" y="4131293"/>
            <a:ext cx="548700" cy="1800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Virtual</a:t>
            </a:r>
            <a:endParaRPr i="0" sz="900" u="none" cap="none" strike="noStrike">
              <a:latin typeface="Red Hat Display Medium"/>
              <a:ea typeface="Red Hat Display Medium"/>
              <a:cs typeface="Red Hat Display Medium"/>
              <a:sym typeface="Red Hat Display Medium"/>
            </a:endParaRPr>
          </a:p>
        </p:txBody>
      </p:sp>
      <p:sp>
        <p:nvSpPr>
          <p:cNvPr id="7159" name="Google Shape;7159;p623"/>
          <p:cNvSpPr txBox="1"/>
          <p:nvPr/>
        </p:nvSpPr>
        <p:spPr>
          <a:xfrm>
            <a:off x="5730648" y="4131293"/>
            <a:ext cx="807900" cy="1800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Public cloud</a:t>
            </a:r>
            <a:endParaRPr i="0" sz="900" u="none" cap="none" strike="noStrike">
              <a:latin typeface="Red Hat Display Medium"/>
              <a:ea typeface="Red Hat Display Medium"/>
              <a:cs typeface="Red Hat Display Medium"/>
              <a:sym typeface="Red Hat Display Medium"/>
            </a:endParaRPr>
          </a:p>
        </p:txBody>
      </p:sp>
      <p:sp>
        <p:nvSpPr>
          <p:cNvPr id="7160" name="Google Shape;7160;p623"/>
          <p:cNvSpPr txBox="1"/>
          <p:nvPr/>
        </p:nvSpPr>
        <p:spPr>
          <a:xfrm>
            <a:off x="2626495" y="4131286"/>
            <a:ext cx="1202100" cy="1800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Bare metal</a:t>
            </a:r>
            <a:endParaRPr i="0" sz="900" u="none" cap="none" strike="noStrike">
              <a:latin typeface="Red Hat Display Medium"/>
              <a:ea typeface="Red Hat Display Medium"/>
              <a:cs typeface="Red Hat Display Medium"/>
              <a:sym typeface="Red Hat Display Medium"/>
            </a:endParaRPr>
          </a:p>
        </p:txBody>
      </p:sp>
      <p:sp>
        <p:nvSpPr>
          <p:cNvPr id="7161" name="Google Shape;7161;p623"/>
          <p:cNvSpPr txBox="1"/>
          <p:nvPr/>
        </p:nvSpPr>
        <p:spPr>
          <a:xfrm flipH="1">
            <a:off x="6824999" y="4131293"/>
            <a:ext cx="548700" cy="1800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Edge</a:t>
            </a:r>
            <a:endParaRPr i="0" sz="900" u="none" cap="none" strike="noStrike">
              <a:latin typeface="Red Hat Display Medium"/>
              <a:ea typeface="Red Hat Display Medium"/>
              <a:cs typeface="Red Hat Display Medium"/>
              <a:sym typeface="Red Hat Display Medium"/>
            </a:endParaRPr>
          </a:p>
        </p:txBody>
      </p:sp>
      <p:sp>
        <p:nvSpPr>
          <p:cNvPr id="7162" name="Google Shape;7162;p623"/>
          <p:cNvSpPr txBox="1"/>
          <p:nvPr/>
        </p:nvSpPr>
        <p:spPr>
          <a:xfrm flipH="1">
            <a:off x="3042392" y="1695422"/>
            <a:ext cx="1544100" cy="43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200">
                <a:solidFill>
                  <a:schemeClr val="accent1"/>
                </a:solidFill>
                <a:latin typeface="Red Hat Display"/>
                <a:ea typeface="Red Hat Display"/>
                <a:cs typeface="Red Hat Display"/>
                <a:sym typeface="Red Hat Display"/>
              </a:rPr>
              <a:t>Development</a:t>
            </a:r>
            <a:br>
              <a:rPr lang="en" sz="1200">
                <a:solidFill>
                  <a:srgbClr val="595959"/>
                </a:solidFill>
                <a:latin typeface="Red Hat Display Medium"/>
                <a:ea typeface="Red Hat Display Medium"/>
                <a:cs typeface="Red Hat Display Medium"/>
                <a:sym typeface="Red Hat Display Medium"/>
              </a:rPr>
            </a:br>
            <a:r>
              <a:rPr lang="en" sz="1200">
                <a:solidFill>
                  <a:schemeClr val="dk2"/>
                </a:solidFill>
                <a:latin typeface="Red Hat Display Medium"/>
                <a:ea typeface="Red Hat Display Medium"/>
                <a:cs typeface="Red Hat Display Medium"/>
                <a:sym typeface="Red Hat Display Medium"/>
              </a:rPr>
              <a:t>Speed</a:t>
            </a:r>
            <a:endParaRPr i="0" sz="1200" u="none" cap="none" strike="noStrike">
              <a:solidFill>
                <a:schemeClr val="dk2"/>
              </a:solidFill>
              <a:latin typeface="Red Hat Display Medium"/>
              <a:ea typeface="Red Hat Display Medium"/>
              <a:cs typeface="Red Hat Display Medium"/>
              <a:sym typeface="Red Hat Display Medium"/>
            </a:endParaRPr>
          </a:p>
        </p:txBody>
      </p:sp>
      <p:sp>
        <p:nvSpPr>
          <p:cNvPr id="7163" name="Google Shape;7163;p623"/>
          <p:cNvSpPr txBox="1"/>
          <p:nvPr/>
        </p:nvSpPr>
        <p:spPr>
          <a:xfrm>
            <a:off x="9233475" y="3197350"/>
            <a:ext cx="2351700" cy="12621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ed Hat Text"/>
                <a:ea typeface="Red Hat Text"/>
                <a:cs typeface="Red Hat Text"/>
                <a:sym typeface="Red Hat Text"/>
              </a:rPr>
              <a:t>Cam - can you find a way to incorporate security surrounding speed, scale, stability as we do earlier in the deck?</a:t>
            </a:r>
            <a:endParaRPr>
              <a:latin typeface="Red Hat Text"/>
              <a:ea typeface="Red Hat Text"/>
              <a:cs typeface="Red Hat Text"/>
              <a:sym typeface="Red Hat Text"/>
            </a:endParaRPr>
          </a:p>
        </p:txBody>
      </p:sp>
      <p:cxnSp>
        <p:nvCxnSpPr>
          <p:cNvPr id="7164" name="Google Shape;7164;p623"/>
          <p:cNvCxnSpPr/>
          <p:nvPr/>
        </p:nvCxnSpPr>
        <p:spPr>
          <a:xfrm>
            <a:off x="1126325" y="3491575"/>
            <a:ext cx="6908100" cy="0"/>
          </a:xfrm>
          <a:prstGeom prst="straightConnector1">
            <a:avLst/>
          </a:prstGeom>
          <a:noFill/>
          <a:ln cap="flat" cmpd="sng" w="9525">
            <a:solidFill>
              <a:schemeClr val="dk2"/>
            </a:solidFill>
            <a:prstDash val="dot"/>
            <a:round/>
            <a:headEnd len="med" w="med" type="none"/>
            <a:tailEnd len="med" w="med" type="none"/>
          </a:ln>
        </p:spPr>
      </p:cxnSp>
      <p:pic>
        <p:nvPicPr>
          <p:cNvPr id="7165" name="Google Shape;7165;p623"/>
          <p:cNvPicPr preferRelativeResize="0"/>
          <p:nvPr/>
        </p:nvPicPr>
        <p:blipFill rotWithShape="1">
          <a:blip r:embed="rId3">
            <a:alphaModFix/>
          </a:blip>
          <a:srcRect b="0" l="0" r="0" t="0"/>
          <a:stretch/>
        </p:blipFill>
        <p:spPr>
          <a:xfrm>
            <a:off x="1313804" y="2163621"/>
            <a:ext cx="457200" cy="457200"/>
          </a:xfrm>
          <a:prstGeom prst="rect">
            <a:avLst/>
          </a:prstGeom>
          <a:noFill/>
          <a:ln>
            <a:noFill/>
          </a:ln>
        </p:spPr>
      </p:pic>
      <p:pic>
        <p:nvPicPr>
          <p:cNvPr id="7166" name="Google Shape;7166;p623"/>
          <p:cNvPicPr preferRelativeResize="0"/>
          <p:nvPr/>
        </p:nvPicPr>
        <p:blipFill rotWithShape="1">
          <a:blip r:embed="rId4">
            <a:alphaModFix/>
          </a:blip>
          <a:srcRect b="0" l="0" r="0" t="0"/>
          <a:stretch/>
        </p:blipFill>
        <p:spPr>
          <a:xfrm>
            <a:off x="7395866" y="1632900"/>
            <a:ext cx="411480" cy="411480"/>
          </a:xfrm>
          <a:prstGeom prst="rect">
            <a:avLst/>
          </a:prstGeom>
          <a:noFill/>
          <a:ln>
            <a:noFill/>
          </a:ln>
        </p:spPr>
      </p:pic>
      <p:pic>
        <p:nvPicPr>
          <p:cNvPr id="7167" name="Google Shape;7167;p623"/>
          <p:cNvPicPr preferRelativeResize="0"/>
          <p:nvPr/>
        </p:nvPicPr>
        <p:blipFill rotWithShape="1">
          <a:blip r:embed="rId5">
            <a:alphaModFix/>
          </a:blip>
          <a:srcRect b="0" l="0" r="0" t="0"/>
          <a:stretch/>
        </p:blipFill>
        <p:spPr>
          <a:xfrm>
            <a:off x="7395862" y="2703400"/>
            <a:ext cx="411480" cy="411480"/>
          </a:xfrm>
          <a:prstGeom prst="rect">
            <a:avLst/>
          </a:prstGeom>
          <a:noFill/>
          <a:ln>
            <a:noFill/>
          </a:ln>
        </p:spPr>
      </p:pic>
      <p:pic>
        <p:nvPicPr>
          <p:cNvPr id="7168" name="Google Shape;7168;p623"/>
          <p:cNvPicPr preferRelativeResize="0"/>
          <p:nvPr/>
        </p:nvPicPr>
        <p:blipFill rotWithShape="1">
          <a:blip r:embed="rId6">
            <a:alphaModFix/>
          </a:blip>
          <a:srcRect b="0" l="0" r="0" t="0"/>
          <a:stretch/>
        </p:blipFill>
        <p:spPr>
          <a:xfrm>
            <a:off x="7395858" y="2186488"/>
            <a:ext cx="411480" cy="411480"/>
          </a:xfrm>
          <a:prstGeom prst="rect">
            <a:avLst/>
          </a:prstGeom>
          <a:noFill/>
          <a:ln>
            <a:noFill/>
          </a:ln>
        </p:spPr>
      </p:pic>
      <p:pic>
        <p:nvPicPr>
          <p:cNvPr id="7169" name="Google Shape;7169;p623"/>
          <p:cNvPicPr preferRelativeResize="0"/>
          <p:nvPr/>
        </p:nvPicPr>
        <p:blipFill rotWithShape="1">
          <a:blip r:embed="rId7">
            <a:alphaModFix/>
          </a:blip>
          <a:srcRect b="0" l="0" r="0" t="0"/>
          <a:stretch/>
        </p:blipFill>
        <p:spPr>
          <a:xfrm>
            <a:off x="2626497" y="1700450"/>
            <a:ext cx="411480" cy="411480"/>
          </a:xfrm>
          <a:prstGeom prst="rect">
            <a:avLst/>
          </a:prstGeom>
          <a:noFill/>
          <a:ln>
            <a:noFill/>
          </a:ln>
        </p:spPr>
      </p:pic>
      <p:pic>
        <p:nvPicPr>
          <p:cNvPr id="7170" name="Google Shape;7170;p623"/>
          <p:cNvPicPr preferRelativeResize="0"/>
          <p:nvPr/>
        </p:nvPicPr>
        <p:blipFill rotWithShape="1">
          <a:blip r:embed="rId8">
            <a:alphaModFix/>
          </a:blip>
          <a:srcRect b="0" l="0" r="0" t="0"/>
          <a:stretch/>
        </p:blipFill>
        <p:spPr>
          <a:xfrm>
            <a:off x="5010963" y="1691050"/>
            <a:ext cx="411480" cy="411480"/>
          </a:xfrm>
          <a:prstGeom prst="rect">
            <a:avLst/>
          </a:prstGeom>
          <a:noFill/>
          <a:ln>
            <a:noFill/>
          </a:ln>
        </p:spPr>
      </p:pic>
      <p:pic>
        <p:nvPicPr>
          <p:cNvPr id="7171" name="Google Shape;7171;p623"/>
          <p:cNvPicPr preferRelativeResize="0"/>
          <p:nvPr/>
        </p:nvPicPr>
        <p:blipFill rotWithShape="1">
          <a:blip r:embed="rId9">
            <a:alphaModFix/>
          </a:blip>
          <a:srcRect b="0" l="0" r="0" t="0"/>
          <a:stretch/>
        </p:blipFill>
        <p:spPr>
          <a:xfrm>
            <a:off x="3740316" y="2658825"/>
            <a:ext cx="411480" cy="411480"/>
          </a:xfrm>
          <a:prstGeom prst="rect">
            <a:avLst/>
          </a:prstGeom>
          <a:noFill/>
          <a:ln>
            <a:noFill/>
          </a:ln>
        </p:spPr>
      </p:pic>
      <p:pic>
        <p:nvPicPr>
          <p:cNvPr id="7172" name="Google Shape;7172;p623"/>
          <p:cNvPicPr preferRelativeResize="0"/>
          <p:nvPr/>
        </p:nvPicPr>
        <p:blipFill rotWithShape="1">
          <a:blip r:embed="rId10">
            <a:alphaModFix/>
          </a:blip>
          <a:srcRect b="0" l="139" r="139" t="0"/>
          <a:stretch/>
        </p:blipFill>
        <p:spPr>
          <a:xfrm>
            <a:off x="2999602" y="3718925"/>
            <a:ext cx="411480" cy="421767"/>
          </a:xfrm>
          <a:prstGeom prst="rect">
            <a:avLst/>
          </a:prstGeom>
          <a:noFill/>
          <a:ln>
            <a:noFill/>
          </a:ln>
        </p:spPr>
      </p:pic>
      <p:pic>
        <p:nvPicPr>
          <p:cNvPr id="7173" name="Google Shape;7173;p623"/>
          <p:cNvPicPr preferRelativeResize="0"/>
          <p:nvPr/>
        </p:nvPicPr>
        <p:blipFill rotWithShape="1">
          <a:blip r:embed="rId11">
            <a:alphaModFix/>
          </a:blip>
          <a:srcRect b="0" l="0" r="0" t="0"/>
          <a:stretch/>
        </p:blipFill>
        <p:spPr>
          <a:xfrm>
            <a:off x="3997446" y="3724075"/>
            <a:ext cx="411480" cy="411480"/>
          </a:xfrm>
          <a:prstGeom prst="rect">
            <a:avLst/>
          </a:prstGeom>
          <a:noFill/>
          <a:ln>
            <a:noFill/>
          </a:ln>
        </p:spPr>
      </p:pic>
      <p:pic>
        <p:nvPicPr>
          <p:cNvPr id="7174" name="Google Shape;7174;p623"/>
          <p:cNvPicPr preferRelativeResize="0"/>
          <p:nvPr/>
        </p:nvPicPr>
        <p:blipFill rotWithShape="1">
          <a:blip r:embed="rId12">
            <a:alphaModFix/>
          </a:blip>
          <a:srcRect b="0" l="0" r="0" t="0"/>
          <a:stretch/>
        </p:blipFill>
        <p:spPr>
          <a:xfrm>
            <a:off x="4973089" y="3724063"/>
            <a:ext cx="411480" cy="411480"/>
          </a:xfrm>
          <a:prstGeom prst="rect">
            <a:avLst/>
          </a:prstGeom>
          <a:noFill/>
          <a:ln>
            <a:noFill/>
          </a:ln>
        </p:spPr>
      </p:pic>
      <p:pic>
        <p:nvPicPr>
          <p:cNvPr id="7175" name="Google Shape;7175;p623"/>
          <p:cNvPicPr preferRelativeResize="0"/>
          <p:nvPr/>
        </p:nvPicPr>
        <p:blipFill rotWithShape="1">
          <a:blip r:embed="rId13">
            <a:alphaModFix/>
          </a:blip>
          <a:srcRect b="0" l="139" r="139" t="0"/>
          <a:stretch/>
        </p:blipFill>
        <p:spPr>
          <a:xfrm>
            <a:off x="5899045" y="3724075"/>
            <a:ext cx="411480" cy="411480"/>
          </a:xfrm>
          <a:prstGeom prst="rect">
            <a:avLst/>
          </a:prstGeom>
          <a:noFill/>
          <a:ln>
            <a:noFill/>
          </a:ln>
        </p:spPr>
      </p:pic>
      <p:pic>
        <p:nvPicPr>
          <p:cNvPr id="7176" name="Google Shape;7176;p623"/>
          <p:cNvPicPr preferRelativeResize="0"/>
          <p:nvPr/>
        </p:nvPicPr>
        <p:blipFill rotWithShape="1">
          <a:blip r:embed="rId14">
            <a:alphaModFix/>
          </a:blip>
          <a:srcRect b="0" l="0" r="0" t="0"/>
          <a:stretch/>
        </p:blipFill>
        <p:spPr>
          <a:xfrm>
            <a:off x="6884613" y="3724075"/>
            <a:ext cx="411480" cy="411480"/>
          </a:xfrm>
          <a:prstGeom prst="rect">
            <a:avLst/>
          </a:prstGeom>
          <a:noFill/>
          <a:ln>
            <a:noFill/>
          </a:ln>
        </p:spPr>
      </p:pic>
      <p:sp>
        <p:nvSpPr>
          <p:cNvPr id="7177" name="Google Shape;7177;p623"/>
          <p:cNvSpPr/>
          <p:nvPr/>
        </p:nvSpPr>
        <p:spPr>
          <a:xfrm>
            <a:off x="1110250" y="1040075"/>
            <a:ext cx="6939600" cy="2835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23"/>
          <p:cNvSpPr/>
          <p:nvPr/>
        </p:nvSpPr>
        <p:spPr>
          <a:xfrm>
            <a:off x="3891000" y="1009125"/>
            <a:ext cx="1362000" cy="28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23"/>
          <p:cNvSpPr txBox="1"/>
          <p:nvPr/>
        </p:nvSpPr>
        <p:spPr>
          <a:xfrm flipH="1">
            <a:off x="4401238" y="948325"/>
            <a:ext cx="791400" cy="433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1200">
                <a:solidFill>
                  <a:schemeClr val="dk2"/>
                </a:solidFill>
                <a:latin typeface="Red Hat Display Medium"/>
                <a:ea typeface="Red Hat Display Medium"/>
                <a:cs typeface="Red Hat Display Medium"/>
                <a:sym typeface="Red Hat Display Medium"/>
              </a:rPr>
              <a:t>Security</a:t>
            </a:r>
            <a:endParaRPr i="0" sz="1200" u="none" cap="none" strike="noStrike">
              <a:solidFill>
                <a:schemeClr val="dk2"/>
              </a:solidFill>
              <a:latin typeface="Red Hat Display Medium"/>
              <a:ea typeface="Red Hat Display Medium"/>
              <a:cs typeface="Red Hat Display Medium"/>
              <a:sym typeface="Red Hat Display Medium"/>
            </a:endParaRPr>
          </a:p>
        </p:txBody>
      </p:sp>
      <p:pic>
        <p:nvPicPr>
          <p:cNvPr id="7180" name="Google Shape;7180;p623"/>
          <p:cNvPicPr preferRelativeResize="0"/>
          <p:nvPr/>
        </p:nvPicPr>
        <p:blipFill rotWithShape="1">
          <a:blip r:embed="rId15">
            <a:alphaModFix/>
          </a:blip>
          <a:srcRect b="0" l="0" r="0" t="0"/>
          <a:stretch/>
        </p:blipFill>
        <p:spPr>
          <a:xfrm>
            <a:off x="4004517" y="956963"/>
            <a:ext cx="411480" cy="411480"/>
          </a:xfrm>
          <a:prstGeom prst="rect">
            <a:avLst/>
          </a:prstGeom>
          <a:noFill/>
          <a:ln>
            <a:noFill/>
          </a:ln>
        </p:spPr>
      </p:pic>
      <p:sp>
        <p:nvSpPr>
          <p:cNvPr id="7181" name="Google Shape;7181;p623"/>
          <p:cNvSpPr/>
          <p:nvPr/>
        </p:nvSpPr>
        <p:spPr>
          <a:xfrm>
            <a:off x="8480300" y="0"/>
            <a:ext cx="663600" cy="663600"/>
          </a:xfrm>
          <a:prstGeom prst="rect">
            <a:avLst/>
          </a:prstGeom>
          <a:solidFill>
            <a:srgbClr val="FF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V1</a:t>
            </a:r>
            <a:endParaRPr sz="1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85" name="Shape 7185"/>
        <p:cNvGrpSpPr/>
        <p:nvPr/>
      </p:nvGrpSpPr>
      <p:grpSpPr>
        <a:xfrm>
          <a:off x="0" y="0"/>
          <a:ext cx="0" cy="0"/>
          <a:chOff x="0" y="0"/>
          <a:chExt cx="0" cy="0"/>
        </a:xfrm>
      </p:grpSpPr>
      <p:sp>
        <p:nvSpPr>
          <p:cNvPr id="7186" name="Google Shape;7186;p624"/>
          <p:cNvSpPr/>
          <p:nvPr/>
        </p:nvSpPr>
        <p:spPr>
          <a:xfrm>
            <a:off x="838050" y="2031013"/>
            <a:ext cx="7370100" cy="5487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24"/>
          <p:cNvSpPr/>
          <p:nvPr/>
        </p:nvSpPr>
        <p:spPr>
          <a:xfrm>
            <a:off x="2072724" y="2365672"/>
            <a:ext cx="4479900" cy="967500"/>
          </a:xfrm>
          <a:prstGeom prst="roundRect">
            <a:avLst>
              <a:gd fmla="val 0" name="adj"/>
            </a:avLst>
          </a:prstGeom>
          <a:solidFill>
            <a:schemeClr val="lt1"/>
          </a:solid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7188" name="Google Shape;7188;p624"/>
          <p:cNvSpPr/>
          <p:nvPr/>
        </p:nvSpPr>
        <p:spPr>
          <a:xfrm>
            <a:off x="4128362" y="1202178"/>
            <a:ext cx="2424600" cy="1018500"/>
          </a:xfrm>
          <a:prstGeom prst="roundRect">
            <a:avLst>
              <a:gd fmla="val 0"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pic>
        <p:nvPicPr>
          <p:cNvPr id="7189" name="Google Shape;7189;p624"/>
          <p:cNvPicPr preferRelativeResize="0"/>
          <p:nvPr/>
        </p:nvPicPr>
        <p:blipFill rotWithShape="1">
          <a:blip r:embed="rId3">
            <a:alphaModFix/>
          </a:blip>
          <a:srcRect b="0" l="0" r="0" t="0"/>
          <a:stretch/>
        </p:blipFill>
        <p:spPr>
          <a:xfrm>
            <a:off x="3430566" y="2602500"/>
            <a:ext cx="475488" cy="475488"/>
          </a:xfrm>
          <a:prstGeom prst="rect">
            <a:avLst/>
          </a:prstGeom>
          <a:noFill/>
          <a:ln>
            <a:noFill/>
          </a:ln>
        </p:spPr>
      </p:pic>
      <p:pic>
        <p:nvPicPr>
          <p:cNvPr id="7190" name="Google Shape;7190;p624"/>
          <p:cNvPicPr preferRelativeResize="0"/>
          <p:nvPr/>
        </p:nvPicPr>
        <p:blipFill rotWithShape="1">
          <a:blip r:embed="rId4">
            <a:alphaModFix/>
          </a:blip>
          <a:srcRect b="0" l="0" r="0" t="0"/>
          <a:stretch/>
        </p:blipFill>
        <p:spPr>
          <a:xfrm>
            <a:off x="4738763" y="1457950"/>
            <a:ext cx="475488" cy="475488"/>
          </a:xfrm>
          <a:prstGeom prst="rect">
            <a:avLst/>
          </a:prstGeom>
          <a:noFill/>
          <a:ln>
            <a:noFill/>
          </a:ln>
        </p:spPr>
      </p:pic>
      <p:sp>
        <p:nvSpPr>
          <p:cNvPr id="7191" name="Google Shape;7191;p624"/>
          <p:cNvSpPr/>
          <p:nvPr/>
        </p:nvSpPr>
        <p:spPr>
          <a:xfrm>
            <a:off x="2072722" y="1202178"/>
            <a:ext cx="2320200" cy="1018500"/>
          </a:xfrm>
          <a:prstGeom prst="roundRect">
            <a:avLst>
              <a:gd fmla="val 0"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92" name="Google Shape;7192;p624"/>
          <p:cNvPicPr preferRelativeResize="0"/>
          <p:nvPr/>
        </p:nvPicPr>
        <p:blipFill rotWithShape="1">
          <a:blip r:embed="rId5">
            <a:alphaModFix/>
          </a:blip>
          <a:srcRect b="0" l="0" r="0" t="0"/>
          <a:stretch/>
        </p:blipFill>
        <p:spPr>
          <a:xfrm>
            <a:off x="2247147" y="1457950"/>
            <a:ext cx="475488" cy="475488"/>
          </a:xfrm>
          <a:prstGeom prst="rect">
            <a:avLst/>
          </a:prstGeom>
          <a:noFill/>
          <a:ln>
            <a:noFill/>
          </a:ln>
        </p:spPr>
      </p:pic>
      <p:sp>
        <p:nvSpPr>
          <p:cNvPr id="7193" name="Google Shape;7193;p624"/>
          <p:cNvSpPr/>
          <p:nvPr/>
        </p:nvSpPr>
        <p:spPr>
          <a:xfrm>
            <a:off x="838050" y="3501650"/>
            <a:ext cx="6923400" cy="9675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194" name="Google Shape;7194;p624"/>
          <p:cNvPicPr preferRelativeResize="0"/>
          <p:nvPr/>
        </p:nvPicPr>
        <p:blipFill rotWithShape="1">
          <a:blip r:embed="rId6">
            <a:alphaModFix/>
          </a:blip>
          <a:srcRect b="0" l="139" r="139" t="0"/>
          <a:stretch/>
        </p:blipFill>
        <p:spPr>
          <a:xfrm>
            <a:off x="2693840" y="3549200"/>
            <a:ext cx="548640" cy="557784"/>
          </a:xfrm>
          <a:prstGeom prst="rect">
            <a:avLst/>
          </a:prstGeom>
          <a:noFill/>
          <a:ln>
            <a:noFill/>
          </a:ln>
        </p:spPr>
      </p:pic>
      <p:sp>
        <p:nvSpPr>
          <p:cNvPr id="7195" name="Google Shape;7195;p624"/>
          <p:cNvSpPr/>
          <p:nvPr/>
        </p:nvSpPr>
        <p:spPr>
          <a:xfrm>
            <a:off x="4128365" y="1207953"/>
            <a:ext cx="264600" cy="10101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196" name="Google Shape;7196;p624"/>
          <p:cNvSpPr/>
          <p:nvPr/>
        </p:nvSpPr>
        <p:spPr>
          <a:xfrm>
            <a:off x="6897248" y="1204878"/>
            <a:ext cx="864300" cy="21309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197" name="Google Shape;7197;p624"/>
          <p:cNvPicPr preferRelativeResize="0"/>
          <p:nvPr/>
        </p:nvPicPr>
        <p:blipFill rotWithShape="1">
          <a:blip r:embed="rId7">
            <a:alphaModFix/>
          </a:blip>
          <a:srcRect b="0" l="0" r="0" t="0"/>
          <a:stretch/>
        </p:blipFill>
        <p:spPr>
          <a:xfrm>
            <a:off x="7055104" y="1332525"/>
            <a:ext cx="548640" cy="548640"/>
          </a:xfrm>
          <a:prstGeom prst="rect">
            <a:avLst/>
          </a:prstGeom>
          <a:noFill/>
          <a:ln>
            <a:noFill/>
          </a:ln>
        </p:spPr>
      </p:pic>
      <p:sp>
        <p:nvSpPr>
          <p:cNvPr id="7198" name="Google Shape;7198;p624"/>
          <p:cNvSpPr txBox="1"/>
          <p:nvPr/>
        </p:nvSpPr>
        <p:spPr>
          <a:xfrm flipH="1">
            <a:off x="3952412" y="2589588"/>
            <a:ext cx="1140300" cy="50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200">
                <a:solidFill>
                  <a:schemeClr val="accent1"/>
                </a:solidFill>
                <a:latin typeface="Red Hat Display"/>
                <a:ea typeface="Red Hat Display"/>
                <a:cs typeface="Red Hat Display"/>
                <a:sym typeface="Red Hat Display"/>
              </a:rPr>
              <a:t>Architecture</a:t>
            </a:r>
            <a:br>
              <a:rPr lang="en" sz="1200">
                <a:solidFill>
                  <a:srgbClr val="595959"/>
                </a:solidFill>
                <a:latin typeface="Red Hat Display Medium"/>
                <a:ea typeface="Red Hat Display Medium"/>
                <a:cs typeface="Red Hat Display Medium"/>
                <a:sym typeface="Red Hat Display Medium"/>
              </a:rPr>
            </a:br>
            <a:r>
              <a:rPr lang="en" sz="1200">
                <a:solidFill>
                  <a:schemeClr val="dk2"/>
                </a:solidFill>
                <a:latin typeface="Red Hat Display Medium"/>
                <a:ea typeface="Red Hat Display Medium"/>
                <a:cs typeface="Red Hat Display Medium"/>
                <a:sym typeface="Red Hat Display Medium"/>
              </a:rPr>
              <a:t>Stability</a:t>
            </a:r>
            <a:endParaRPr i="0" sz="1200" u="none" cap="none" strike="noStrike">
              <a:solidFill>
                <a:schemeClr val="dk2"/>
              </a:solidFill>
              <a:latin typeface="Red Hat Display Medium"/>
              <a:ea typeface="Red Hat Display Medium"/>
              <a:cs typeface="Red Hat Display Medium"/>
              <a:sym typeface="Red Hat Display Medium"/>
            </a:endParaRPr>
          </a:p>
        </p:txBody>
      </p:sp>
      <p:sp>
        <p:nvSpPr>
          <p:cNvPr id="7199" name="Google Shape;7199;p624"/>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How do you deliver business innovation faster in a complex world?</a:t>
            </a:r>
            <a:endParaRPr sz="2000">
              <a:latin typeface="Red Hat Display"/>
              <a:ea typeface="Red Hat Display"/>
              <a:cs typeface="Red Hat Display"/>
              <a:sym typeface="Red Hat Display"/>
            </a:endParaRPr>
          </a:p>
        </p:txBody>
      </p:sp>
      <p:sp>
        <p:nvSpPr>
          <p:cNvPr id="7200" name="Google Shape;7200;p624"/>
          <p:cNvSpPr/>
          <p:nvPr/>
        </p:nvSpPr>
        <p:spPr>
          <a:xfrm>
            <a:off x="838058" y="1202178"/>
            <a:ext cx="864300" cy="21309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7201" name="Google Shape;7201;p624"/>
          <p:cNvCxnSpPr/>
          <p:nvPr/>
        </p:nvCxnSpPr>
        <p:spPr>
          <a:xfrm>
            <a:off x="1702505" y="1711466"/>
            <a:ext cx="273900" cy="0"/>
          </a:xfrm>
          <a:prstGeom prst="straightConnector1">
            <a:avLst/>
          </a:prstGeom>
          <a:noFill/>
          <a:ln cap="flat" cmpd="sng" w="9525">
            <a:solidFill>
              <a:srgbClr val="595959"/>
            </a:solidFill>
            <a:prstDash val="solid"/>
            <a:round/>
            <a:headEnd len="med" w="med" type="none"/>
            <a:tailEnd len="med" w="med" type="triangle"/>
          </a:ln>
        </p:spPr>
      </p:cxnSp>
      <p:cxnSp>
        <p:nvCxnSpPr>
          <p:cNvPr id="7202" name="Google Shape;7202;p624"/>
          <p:cNvCxnSpPr/>
          <p:nvPr/>
        </p:nvCxnSpPr>
        <p:spPr>
          <a:xfrm>
            <a:off x="6552899" y="1711466"/>
            <a:ext cx="259800" cy="0"/>
          </a:xfrm>
          <a:prstGeom prst="straightConnector1">
            <a:avLst/>
          </a:prstGeom>
          <a:noFill/>
          <a:ln cap="flat" cmpd="sng" w="9525">
            <a:solidFill>
              <a:srgbClr val="595959"/>
            </a:solidFill>
            <a:prstDash val="solid"/>
            <a:round/>
            <a:headEnd len="med" w="med" type="none"/>
            <a:tailEnd len="med" w="med" type="triangle"/>
          </a:ln>
        </p:spPr>
      </p:cxnSp>
      <p:sp>
        <p:nvSpPr>
          <p:cNvPr id="7203" name="Google Shape;7203;p624"/>
          <p:cNvSpPr txBox="1"/>
          <p:nvPr/>
        </p:nvSpPr>
        <p:spPr>
          <a:xfrm flipH="1">
            <a:off x="5216180" y="1456144"/>
            <a:ext cx="1544100" cy="50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200">
                <a:solidFill>
                  <a:schemeClr val="accent1"/>
                </a:solidFill>
                <a:latin typeface="Red Hat Display"/>
                <a:ea typeface="Red Hat Display"/>
                <a:cs typeface="Red Hat Display"/>
                <a:sym typeface="Red Hat Display"/>
              </a:rPr>
              <a:t>Operations</a:t>
            </a:r>
            <a:br>
              <a:rPr b="1" lang="en" sz="1200">
                <a:solidFill>
                  <a:schemeClr val="accent1"/>
                </a:solidFill>
                <a:latin typeface="Red Hat Display"/>
                <a:ea typeface="Red Hat Display"/>
                <a:cs typeface="Red Hat Display"/>
                <a:sym typeface="Red Hat Display"/>
              </a:rPr>
            </a:br>
            <a:r>
              <a:rPr lang="en" sz="1200">
                <a:solidFill>
                  <a:schemeClr val="dk2"/>
                </a:solidFill>
                <a:latin typeface="Red Hat Display Medium"/>
                <a:ea typeface="Red Hat Display Medium"/>
                <a:cs typeface="Red Hat Display Medium"/>
                <a:sym typeface="Red Hat Display Medium"/>
              </a:rPr>
              <a:t>Scale</a:t>
            </a:r>
            <a:endParaRPr i="0" sz="1200" u="none" cap="none" strike="noStrike">
              <a:solidFill>
                <a:schemeClr val="dk2"/>
              </a:solidFill>
              <a:latin typeface="Red Hat Display Medium"/>
              <a:ea typeface="Red Hat Display Medium"/>
              <a:cs typeface="Red Hat Display Medium"/>
              <a:sym typeface="Red Hat Display Medium"/>
            </a:endParaRPr>
          </a:p>
        </p:txBody>
      </p:sp>
      <p:sp>
        <p:nvSpPr>
          <p:cNvPr id="7204" name="Google Shape;7204;p624"/>
          <p:cNvSpPr txBox="1"/>
          <p:nvPr/>
        </p:nvSpPr>
        <p:spPr>
          <a:xfrm flipH="1">
            <a:off x="1067400" y="3707750"/>
            <a:ext cx="1140300" cy="50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200">
                <a:solidFill>
                  <a:schemeClr val="dk2"/>
                </a:solidFill>
                <a:latin typeface="Red Hat Display"/>
                <a:ea typeface="Red Hat Display"/>
                <a:cs typeface="Red Hat Display"/>
                <a:sym typeface="Red Hat Display"/>
              </a:rPr>
              <a:t>Flexibility    Consistency    Efficiency</a:t>
            </a:r>
            <a:endParaRPr b="1" i="0" sz="1200" u="none" cap="none" strike="noStrike">
              <a:solidFill>
                <a:schemeClr val="dk2"/>
              </a:solidFill>
              <a:latin typeface="Red Hat Display"/>
              <a:ea typeface="Red Hat Display"/>
              <a:cs typeface="Red Hat Display"/>
              <a:sym typeface="Red Hat Display"/>
            </a:endParaRPr>
          </a:p>
        </p:txBody>
      </p:sp>
      <p:sp>
        <p:nvSpPr>
          <p:cNvPr id="7205" name="Google Shape;7205;p624"/>
          <p:cNvSpPr txBox="1"/>
          <p:nvPr/>
        </p:nvSpPr>
        <p:spPr>
          <a:xfrm flipH="1">
            <a:off x="4305564" y="4056918"/>
            <a:ext cx="12021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Private cloud</a:t>
            </a:r>
            <a:endParaRPr i="0" sz="900" u="none" cap="none" strike="noStrike">
              <a:latin typeface="Red Hat Display Medium"/>
              <a:ea typeface="Red Hat Display Medium"/>
              <a:cs typeface="Red Hat Display Medium"/>
              <a:sym typeface="Red Hat Display Medium"/>
            </a:endParaRPr>
          </a:p>
        </p:txBody>
      </p:sp>
      <p:sp>
        <p:nvSpPr>
          <p:cNvPr id="7206" name="Google Shape;7206;p624"/>
          <p:cNvSpPr txBox="1"/>
          <p:nvPr/>
        </p:nvSpPr>
        <p:spPr>
          <a:xfrm>
            <a:off x="3658600" y="4056925"/>
            <a:ext cx="5487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Virtual</a:t>
            </a:r>
            <a:endParaRPr i="0" sz="900" u="none" cap="none" strike="noStrike">
              <a:latin typeface="Red Hat Display Medium"/>
              <a:ea typeface="Red Hat Display Medium"/>
              <a:cs typeface="Red Hat Display Medium"/>
              <a:sym typeface="Red Hat Display Medium"/>
            </a:endParaRPr>
          </a:p>
        </p:txBody>
      </p:sp>
      <p:sp>
        <p:nvSpPr>
          <p:cNvPr id="7207" name="Google Shape;7207;p624"/>
          <p:cNvSpPr txBox="1"/>
          <p:nvPr/>
        </p:nvSpPr>
        <p:spPr>
          <a:xfrm>
            <a:off x="5458448" y="4056925"/>
            <a:ext cx="8079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Public cloud</a:t>
            </a:r>
            <a:endParaRPr i="0" sz="900" u="none" cap="none" strike="noStrike">
              <a:latin typeface="Red Hat Display Medium"/>
              <a:ea typeface="Red Hat Display Medium"/>
              <a:cs typeface="Red Hat Display Medium"/>
              <a:sym typeface="Red Hat Display Medium"/>
            </a:endParaRPr>
          </a:p>
        </p:txBody>
      </p:sp>
      <p:sp>
        <p:nvSpPr>
          <p:cNvPr id="7208" name="Google Shape;7208;p624"/>
          <p:cNvSpPr txBox="1"/>
          <p:nvPr/>
        </p:nvSpPr>
        <p:spPr>
          <a:xfrm>
            <a:off x="2354295" y="4056918"/>
            <a:ext cx="12021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Bare metal</a:t>
            </a:r>
            <a:endParaRPr i="0" sz="900" u="none" cap="none" strike="noStrike">
              <a:latin typeface="Red Hat Display Medium"/>
              <a:ea typeface="Red Hat Display Medium"/>
              <a:cs typeface="Red Hat Display Medium"/>
              <a:sym typeface="Red Hat Display Medium"/>
            </a:endParaRPr>
          </a:p>
        </p:txBody>
      </p:sp>
      <p:sp>
        <p:nvSpPr>
          <p:cNvPr id="7209" name="Google Shape;7209;p624"/>
          <p:cNvSpPr txBox="1"/>
          <p:nvPr/>
        </p:nvSpPr>
        <p:spPr>
          <a:xfrm flipH="1">
            <a:off x="6552799" y="4056925"/>
            <a:ext cx="5487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Edge</a:t>
            </a:r>
            <a:endParaRPr i="0" sz="900" u="none" cap="none" strike="noStrike">
              <a:latin typeface="Red Hat Display Medium"/>
              <a:ea typeface="Red Hat Display Medium"/>
              <a:cs typeface="Red Hat Display Medium"/>
              <a:sym typeface="Red Hat Display Medium"/>
            </a:endParaRPr>
          </a:p>
        </p:txBody>
      </p:sp>
      <p:sp>
        <p:nvSpPr>
          <p:cNvPr id="7210" name="Google Shape;7210;p624"/>
          <p:cNvSpPr txBox="1"/>
          <p:nvPr/>
        </p:nvSpPr>
        <p:spPr>
          <a:xfrm flipH="1">
            <a:off x="2770192" y="1462356"/>
            <a:ext cx="1544100" cy="50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200">
                <a:solidFill>
                  <a:schemeClr val="accent1"/>
                </a:solidFill>
                <a:latin typeface="Red Hat Display"/>
                <a:ea typeface="Red Hat Display"/>
                <a:cs typeface="Red Hat Display"/>
                <a:sym typeface="Red Hat Display"/>
              </a:rPr>
              <a:t>Development</a:t>
            </a:r>
            <a:br>
              <a:rPr lang="en" sz="1200">
                <a:solidFill>
                  <a:srgbClr val="595959"/>
                </a:solidFill>
                <a:latin typeface="Red Hat Display Medium"/>
                <a:ea typeface="Red Hat Display Medium"/>
                <a:cs typeface="Red Hat Display Medium"/>
                <a:sym typeface="Red Hat Display Medium"/>
              </a:rPr>
            </a:br>
            <a:r>
              <a:rPr lang="en" sz="1200">
                <a:solidFill>
                  <a:schemeClr val="dk2"/>
                </a:solidFill>
                <a:latin typeface="Red Hat Display Medium"/>
                <a:ea typeface="Red Hat Display Medium"/>
                <a:cs typeface="Red Hat Display Medium"/>
                <a:sym typeface="Red Hat Display Medium"/>
              </a:rPr>
              <a:t>Speed</a:t>
            </a:r>
            <a:endParaRPr i="0" sz="1200" u="none" cap="none" strike="noStrike">
              <a:solidFill>
                <a:schemeClr val="dk2"/>
              </a:solidFill>
              <a:latin typeface="Red Hat Display Medium"/>
              <a:ea typeface="Red Hat Display Medium"/>
              <a:cs typeface="Red Hat Display Medium"/>
              <a:sym typeface="Red Hat Display Medium"/>
            </a:endParaRPr>
          </a:p>
        </p:txBody>
      </p:sp>
      <p:pic>
        <p:nvPicPr>
          <p:cNvPr id="7211" name="Google Shape;7211;p624"/>
          <p:cNvPicPr preferRelativeResize="0"/>
          <p:nvPr/>
        </p:nvPicPr>
        <p:blipFill rotWithShape="1">
          <a:blip r:embed="rId8">
            <a:alphaModFix/>
          </a:blip>
          <a:srcRect b="0" l="0" r="0" t="0"/>
          <a:stretch/>
        </p:blipFill>
        <p:spPr>
          <a:xfrm>
            <a:off x="982717" y="1996021"/>
            <a:ext cx="548640" cy="548640"/>
          </a:xfrm>
          <a:prstGeom prst="rect">
            <a:avLst/>
          </a:prstGeom>
          <a:noFill/>
          <a:ln>
            <a:noFill/>
          </a:ln>
        </p:spPr>
      </p:pic>
      <p:pic>
        <p:nvPicPr>
          <p:cNvPr id="7212" name="Google Shape;7212;p624"/>
          <p:cNvPicPr preferRelativeResize="0"/>
          <p:nvPr/>
        </p:nvPicPr>
        <p:blipFill rotWithShape="1">
          <a:blip r:embed="rId9">
            <a:alphaModFix/>
          </a:blip>
          <a:srcRect b="0" l="0" r="0" t="0"/>
          <a:stretch/>
        </p:blipFill>
        <p:spPr>
          <a:xfrm>
            <a:off x="7055112" y="2647075"/>
            <a:ext cx="548640" cy="548640"/>
          </a:xfrm>
          <a:prstGeom prst="rect">
            <a:avLst/>
          </a:prstGeom>
          <a:noFill/>
          <a:ln>
            <a:noFill/>
          </a:ln>
        </p:spPr>
      </p:pic>
      <p:pic>
        <p:nvPicPr>
          <p:cNvPr id="7213" name="Google Shape;7213;p624"/>
          <p:cNvPicPr preferRelativeResize="0"/>
          <p:nvPr/>
        </p:nvPicPr>
        <p:blipFill rotWithShape="1">
          <a:blip r:embed="rId10">
            <a:alphaModFix/>
          </a:blip>
          <a:srcRect b="0" l="0" r="0" t="0"/>
          <a:stretch/>
        </p:blipFill>
        <p:spPr>
          <a:xfrm>
            <a:off x="4623327" y="3544588"/>
            <a:ext cx="548640" cy="548640"/>
          </a:xfrm>
          <a:prstGeom prst="rect">
            <a:avLst/>
          </a:prstGeom>
          <a:noFill/>
          <a:ln>
            <a:noFill/>
          </a:ln>
        </p:spPr>
      </p:pic>
      <p:pic>
        <p:nvPicPr>
          <p:cNvPr id="7214" name="Google Shape;7214;p624"/>
          <p:cNvPicPr preferRelativeResize="0"/>
          <p:nvPr/>
        </p:nvPicPr>
        <p:blipFill rotWithShape="1">
          <a:blip r:embed="rId11">
            <a:alphaModFix/>
          </a:blip>
          <a:srcRect b="0" l="0" r="0" t="0"/>
          <a:stretch/>
        </p:blipFill>
        <p:spPr>
          <a:xfrm>
            <a:off x="6552813" y="3542950"/>
            <a:ext cx="548640" cy="548640"/>
          </a:xfrm>
          <a:prstGeom prst="rect">
            <a:avLst/>
          </a:prstGeom>
          <a:noFill/>
          <a:ln>
            <a:noFill/>
          </a:ln>
        </p:spPr>
      </p:pic>
      <p:pic>
        <p:nvPicPr>
          <p:cNvPr id="7215" name="Google Shape;7215;p624"/>
          <p:cNvPicPr preferRelativeResize="0"/>
          <p:nvPr/>
        </p:nvPicPr>
        <p:blipFill rotWithShape="1">
          <a:blip r:embed="rId12">
            <a:alphaModFix/>
          </a:blip>
          <a:srcRect b="0" l="139" r="139" t="0"/>
          <a:stretch/>
        </p:blipFill>
        <p:spPr>
          <a:xfrm>
            <a:off x="5588070" y="3542950"/>
            <a:ext cx="548640" cy="548640"/>
          </a:xfrm>
          <a:prstGeom prst="rect">
            <a:avLst/>
          </a:prstGeom>
          <a:noFill/>
          <a:ln>
            <a:noFill/>
          </a:ln>
        </p:spPr>
      </p:pic>
      <p:pic>
        <p:nvPicPr>
          <p:cNvPr id="7216" name="Google Shape;7216;p624"/>
          <p:cNvPicPr preferRelativeResize="0"/>
          <p:nvPr/>
        </p:nvPicPr>
        <p:blipFill rotWithShape="1">
          <a:blip r:embed="rId13">
            <a:alphaModFix/>
          </a:blip>
          <a:srcRect b="0" l="0" r="0" t="0"/>
          <a:stretch/>
        </p:blipFill>
        <p:spPr>
          <a:xfrm>
            <a:off x="3658583" y="3554075"/>
            <a:ext cx="548640" cy="548640"/>
          </a:xfrm>
          <a:prstGeom prst="rect">
            <a:avLst/>
          </a:prstGeom>
          <a:noFill/>
          <a:ln>
            <a:noFill/>
          </a:ln>
        </p:spPr>
      </p:pic>
      <p:pic>
        <p:nvPicPr>
          <p:cNvPr id="7217" name="Google Shape;7217;p624"/>
          <p:cNvPicPr preferRelativeResize="0"/>
          <p:nvPr/>
        </p:nvPicPr>
        <p:blipFill rotWithShape="1">
          <a:blip r:embed="rId14">
            <a:alphaModFix/>
          </a:blip>
          <a:srcRect b="0" l="0" r="0" t="0"/>
          <a:stretch/>
        </p:blipFill>
        <p:spPr>
          <a:xfrm>
            <a:off x="7055083" y="2000900"/>
            <a:ext cx="548640" cy="548640"/>
          </a:xfrm>
          <a:prstGeom prst="rect">
            <a:avLst/>
          </a:prstGeom>
          <a:noFill/>
          <a:ln>
            <a:noFill/>
          </a:ln>
        </p:spPr>
      </p:pic>
      <p:sp>
        <p:nvSpPr>
          <p:cNvPr id="7218" name="Google Shape;7218;p624"/>
          <p:cNvSpPr txBox="1"/>
          <p:nvPr/>
        </p:nvSpPr>
        <p:spPr>
          <a:xfrm>
            <a:off x="9233475" y="3197350"/>
            <a:ext cx="2351700" cy="12621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ed Hat Text"/>
                <a:ea typeface="Red Hat Text"/>
                <a:cs typeface="Red Hat Text"/>
                <a:sym typeface="Red Hat Text"/>
              </a:rPr>
              <a:t>Cam - can you find a way to incorporate security surrounding speed, scale, stability as we do earlier in the deck?</a:t>
            </a:r>
            <a:endParaRPr>
              <a:latin typeface="Red Hat Text"/>
              <a:ea typeface="Red Hat Text"/>
              <a:cs typeface="Red Hat Text"/>
              <a:sym typeface="Red Hat Text"/>
            </a:endParaRPr>
          </a:p>
        </p:txBody>
      </p:sp>
      <p:pic>
        <p:nvPicPr>
          <p:cNvPr id="7219" name="Google Shape;7219;p624"/>
          <p:cNvPicPr preferRelativeResize="0"/>
          <p:nvPr/>
        </p:nvPicPr>
        <p:blipFill rotWithShape="1">
          <a:blip r:embed="rId15">
            <a:alphaModFix/>
          </a:blip>
          <a:srcRect b="0" l="0" r="0" t="0"/>
          <a:stretch/>
        </p:blipFill>
        <p:spPr>
          <a:xfrm>
            <a:off x="8265717" y="1960225"/>
            <a:ext cx="548640" cy="548640"/>
          </a:xfrm>
          <a:prstGeom prst="rect">
            <a:avLst/>
          </a:prstGeom>
          <a:noFill/>
          <a:ln>
            <a:noFill/>
          </a:ln>
        </p:spPr>
      </p:pic>
      <p:sp>
        <p:nvSpPr>
          <p:cNvPr id="7220" name="Google Shape;7220;p624"/>
          <p:cNvSpPr txBox="1"/>
          <p:nvPr/>
        </p:nvSpPr>
        <p:spPr>
          <a:xfrm flipH="1">
            <a:off x="8144325" y="2427525"/>
            <a:ext cx="791400" cy="43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200">
                <a:solidFill>
                  <a:schemeClr val="dk2"/>
                </a:solidFill>
                <a:latin typeface="Red Hat Display Medium"/>
                <a:ea typeface="Red Hat Display Medium"/>
                <a:cs typeface="Red Hat Display Medium"/>
                <a:sym typeface="Red Hat Display Medium"/>
              </a:rPr>
              <a:t>Security</a:t>
            </a:r>
            <a:endParaRPr i="0" sz="1200" u="none" cap="none" strike="noStrike">
              <a:solidFill>
                <a:schemeClr val="dk2"/>
              </a:solidFill>
              <a:latin typeface="Red Hat Display Medium"/>
              <a:ea typeface="Red Hat Display Medium"/>
              <a:cs typeface="Red Hat Display Medium"/>
              <a:sym typeface="Red Hat Display Medium"/>
            </a:endParaRPr>
          </a:p>
        </p:txBody>
      </p:sp>
      <p:sp>
        <p:nvSpPr>
          <p:cNvPr id="7221" name="Google Shape;7221;p624"/>
          <p:cNvSpPr/>
          <p:nvPr/>
        </p:nvSpPr>
        <p:spPr>
          <a:xfrm>
            <a:off x="8480300" y="0"/>
            <a:ext cx="663600" cy="663600"/>
          </a:xfrm>
          <a:prstGeom prst="rect">
            <a:avLst/>
          </a:prstGeom>
          <a:solidFill>
            <a:srgbClr val="00FF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V2</a:t>
            </a:r>
            <a:endParaRPr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5" name="Shape 6695"/>
        <p:cNvGrpSpPr/>
        <p:nvPr/>
      </p:nvGrpSpPr>
      <p:grpSpPr>
        <a:xfrm>
          <a:off x="0" y="0"/>
          <a:ext cx="0" cy="0"/>
          <a:chOff x="0" y="0"/>
          <a:chExt cx="0" cy="0"/>
        </a:xfrm>
      </p:grpSpPr>
      <p:pic>
        <p:nvPicPr>
          <p:cNvPr id="6696" name="Google Shape;6696;p598"/>
          <p:cNvPicPr preferRelativeResize="0"/>
          <p:nvPr/>
        </p:nvPicPr>
        <p:blipFill>
          <a:blip r:embed="rId3">
            <a:alphaModFix/>
          </a:blip>
          <a:stretch>
            <a:fillRect/>
          </a:stretch>
        </p:blipFill>
        <p:spPr>
          <a:xfrm>
            <a:off x="5127838" y="-772250"/>
            <a:ext cx="5265174" cy="5143500"/>
          </a:xfrm>
          <a:prstGeom prst="rect">
            <a:avLst/>
          </a:prstGeom>
          <a:noFill/>
          <a:ln>
            <a:noFill/>
          </a:ln>
        </p:spPr>
      </p:pic>
      <p:sp>
        <p:nvSpPr>
          <p:cNvPr id="6697" name="Google Shape;6697;p598"/>
          <p:cNvSpPr txBox="1"/>
          <p:nvPr/>
        </p:nvSpPr>
        <p:spPr>
          <a:xfrm>
            <a:off x="645875" y="1859575"/>
            <a:ext cx="4108800" cy="1997100"/>
          </a:xfrm>
          <a:prstGeom prst="rect">
            <a:avLst/>
          </a:prstGeom>
          <a:noFill/>
          <a:ln>
            <a:noFill/>
          </a:ln>
        </p:spPr>
        <p:txBody>
          <a:bodyPr anchorCtr="0" anchor="t" bIns="68575" lIns="68575" spcFirstLastPara="1" rIns="68575" wrap="square" tIns="68575">
            <a:spAutoFit/>
          </a:bodyPr>
          <a:lstStyle/>
          <a:p>
            <a:pPr indent="0" lvl="0" marL="0" rtl="0" algn="l">
              <a:lnSpc>
                <a:spcPct val="130000"/>
              </a:lnSpc>
              <a:spcBef>
                <a:spcPts val="0"/>
              </a:spcBef>
              <a:spcAft>
                <a:spcPts val="0"/>
              </a:spcAft>
              <a:buNone/>
            </a:pPr>
            <a:r>
              <a:rPr lang="en" sz="2100">
                <a:solidFill>
                  <a:schemeClr val="accent1"/>
                </a:solidFill>
                <a:latin typeface="Red Hat Display SemiBold"/>
                <a:ea typeface="Red Hat Display SemiBold"/>
                <a:cs typeface="Red Hat Display SemiBold"/>
                <a:sym typeface="Red Hat Display SemiBold"/>
              </a:rPr>
              <a:t>No CEO would ever say:</a:t>
            </a:r>
            <a:endParaRPr sz="2100">
              <a:solidFill>
                <a:schemeClr val="accent1"/>
              </a:solidFill>
              <a:latin typeface="Red Hat Display SemiBold"/>
              <a:ea typeface="Red Hat Display SemiBold"/>
              <a:cs typeface="Red Hat Display SemiBold"/>
              <a:sym typeface="Red Hat Display SemiBold"/>
            </a:endParaRPr>
          </a:p>
          <a:p>
            <a:pPr indent="0" lvl="0" marL="0" rtl="0" algn="l">
              <a:lnSpc>
                <a:spcPct val="115000"/>
              </a:lnSpc>
              <a:spcBef>
                <a:spcPts val="0"/>
              </a:spcBef>
              <a:spcAft>
                <a:spcPts val="0"/>
              </a:spcAft>
              <a:buNone/>
            </a:pPr>
            <a:r>
              <a:rPr lang="en" sz="2100">
                <a:solidFill>
                  <a:schemeClr val="dk1"/>
                </a:solidFill>
                <a:latin typeface="Red Hat Display"/>
                <a:ea typeface="Red Hat Display"/>
                <a:cs typeface="Red Hat Display"/>
                <a:sym typeface="Red Hat Display"/>
              </a:rPr>
              <a:t>“We didn’t ship our product on time and missed revenue projections, but it’s okay because we migrated to the cloud.”</a:t>
            </a:r>
            <a:endParaRPr sz="1200">
              <a:latin typeface="Red Hat Display"/>
              <a:ea typeface="Red Hat Display"/>
              <a:cs typeface="Red Hat Display"/>
              <a:sym typeface="Red Hat Display"/>
            </a:endParaRPr>
          </a:p>
        </p:txBody>
      </p:sp>
      <p:pic>
        <p:nvPicPr>
          <p:cNvPr id="6698" name="Google Shape;6698;p598"/>
          <p:cNvPicPr preferRelativeResize="0"/>
          <p:nvPr/>
        </p:nvPicPr>
        <p:blipFill rotWithShape="1">
          <a:blip r:embed="rId4">
            <a:alphaModFix/>
          </a:blip>
          <a:srcRect b="0" l="0" r="0" t="0"/>
          <a:stretch/>
        </p:blipFill>
        <p:spPr>
          <a:xfrm>
            <a:off x="675131" y="1126307"/>
            <a:ext cx="648000" cy="648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25" name="Shape 7225"/>
        <p:cNvGrpSpPr/>
        <p:nvPr/>
      </p:nvGrpSpPr>
      <p:grpSpPr>
        <a:xfrm>
          <a:off x="0" y="0"/>
          <a:ext cx="0" cy="0"/>
          <a:chOff x="0" y="0"/>
          <a:chExt cx="0" cy="0"/>
        </a:xfrm>
      </p:grpSpPr>
      <p:sp>
        <p:nvSpPr>
          <p:cNvPr id="7226" name="Google Shape;7226;p625"/>
          <p:cNvSpPr/>
          <p:nvPr/>
        </p:nvSpPr>
        <p:spPr>
          <a:xfrm>
            <a:off x="1380300" y="2647100"/>
            <a:ext cx="6775500" cy="3906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25"/>
          <p:cNvSpPr/>
          <p:nvPr/>
        </p:nvSpPr>
        <p:spPr>
          <a:xfrm>
            <a:off x="1380300" y="1510975"/>
            <a:ext cx="6775500" cy="390600"/>
          </a:xfrm>
          <a:prstGeom prst="rightArrow">
            <a:avLst>
              <a:gd fmla="val 50000" name="adj1"/>
              <a:gd fmla="val 5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28" name="Google Shape;7228;p625"/>
          <p:cNvCxnSpPr/>
          <p:nvPr/>
        </p:nvCxnSpPr>
        <p:spPr>
          <a:xfrm>
            <a:off x="7180780" y="1993041"/>
            <a:ext cx="273900" cy="0"/>
          </a:xfrm>
          <a:prstGeom prst="straightConnector1">
            <a:avLst/>
          </a:prstGeom>
          <a:noFill/>
          <a:ln cap="flat" cmpd="sng" w="9525">
            <a:solidFill>
              <a:srgbClr val="595959"/>
            </a:solidFill>
            <a:prstDash val="solid"/>
            <a:round/>
            <a:headEnd len="med" w="med" type="none"/>
            <a:tailEnd len="med" w="med" type="triangle"/>
          </a:ln>
        </p:spPr>
      </p:cxnSp>
      <p:cxnSp>
        <p:nvCxnSpPr>
          <p:cNvPr id="7229" name="Google Shape;7229;p625"/>
          <p:cNvCxnSpPr/>
          <p:nvPr/>
        </p:nvCxnSpPr>
        <p:spPr>
          <a:xfrm>
            <a:off x="2559005" y="1993041"/>
            <a:ext cx="273900" cy="0"/>
          </a:xfrm>
          <a:prstGeom prst="straightConnector1">
            <a:avLst/>
          </a:prstGeom>
          <a:noFill/>
          <a:ln cap="flat" cmpd="sng" w="9525">
            <a:solidFill>
              <a:srgbClr val="595959"/>
            </a:solidFill>
            <a:prstDash val="solid"/>
            <a:round/>
            <a:headEnd len="med" w="med" type="none"/>
            <a:tailEnd len="med" w="med" type="triangle"/>
          </a:ln>
        </p:spPr>
      </p:cxnSp>
      <p:sp>
        <p:nvSpPr>
          <p:cNvPr id="7230" name="Google Shape;7230;p625"/>
          <p:cNvSpPr/>
          <p:nvPr/>
        </p:nvSpPr>
        <p:spPr>
          <a:xfrm>
            <a:off x="2834699" y="2365672"/>
            <a:ext cx="4479900" cy="967500"/>
          </a:xfrm>
          <a:prstGeom prst="roundRect">
            <a:avLst>
              <a:gd fmla="val 0" name="adj"/>
            </a:avLst>
          </a:prstGeom>
          <a:solidFill>
            <a:schemeClr val="lt1"/>
          </a:solid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7231" name="Google Shape;7231;p625"/>
          <p:cNvSpPr/>
          <p:nvPr/>
        </p:nvSpPr>
        <p:spPr>
          <a:xfrm>
            <a:off x="4890337" y="1202178"/>
            <a:ext cx="2424600" cy="1018500"/>
          </a:xfrm>
          <a:prstGeom prst="roundRect">
            <a:avLst>
              <a:gd fmla="val 0"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pic>
        <p:nvPicPr>
          <p:cNvPr id="7232" name="Google Shape;7232;p625"/>
          <p:cNvPicPr preferRelativeResize="0"/>
          <p:nvPr/>
        </p:nvPicPr>
        <p:blipFill rotWithShape="1">
          <a:blip r:embed="rId3">
            <a:alphaModFix/>
          </a:blip>
          <a:srcRect b="0" l="0" r="0" t="0"/>
          <a:stretch/>
        </p:blipFill>
        <p:spPr>
          <a:xfrm>
            <a:off x="4192541" y="2602500"/>
            <a:ext cx="475488" cy="475488"/>
          </a:xfrm>
          <a:prstGeom prst="rect">
            <a:avLst/>
          </a:prstGeom>
          <a:noFill/>
          <a:ln>
            <a:noFill/>
          </a:ln>
        </p:spPr>
      </p:pic>
      <p:pic>
        <p:nvPicPr>
          <p:cNvPr id="7233" name="Google Shape;7233;p625"/>
          <p:cNvPicPr preferRelativeResize="0"/>
          <p:nvPr/>
        </p:nvPicPr>
        <p:blipFill rotWithShape="1">
          <a:blip r:embed="rId4">
            <a:alphaModFix/>
          </a:blip>
          <a:srcRect b="0" l="0" r="0" t="0"/>
          <a:stretch/>
        </p:blipFill>
        <p:spPr>
          <a:xfrm>
            <a:off x="5500738" y="1457950"/>
            <a:ext cx="475488" cy="475488"/>
          </a:xfrm>
          <a:prstGeom prst="rect">
            <a:avLst/>
          </a:prstGeom>
          <a:noFill/>
          <a:ln>
            <a:noFill/>
          </a:ln>
        </p:spPr>
      </p:pic>
      <p:sp>
        <p:nvSpPr>
          <p:cNvPr id="7234" name="Google Shape;7234;p625"/>
          <p:cNvSpPr/>
          <p:nvPr/>
        </p:nvSpPr>
        <p:spPr>
          <a:xfrm>
            <a:off x="2834697" y="1202178"/>
            <a:ext cx="2320200" cy="1018500"/>
          </a:xfrm>
          <a:prstGeom prst="roundRect">
            <a:avLst>
              <a:gd fmla="val 0"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35" name="Google Shape;7235;p625"/>
          <p:cNvPicPr preferRelativeResize="0"/>
          <p:nvPr/>
        </p:nvPicPr>
        <p:blipFill rotWithShape="1">
          <a:blip r:embed="rId5">
            <a:alphaModFix/>
          </a:blip>
          <a:srcRect b="0" l="0" r="0" t="0"/>
          <a:stretch/>
        </p:blipFill>
        <p:spPr>
          <a:xfrm>
            <a:off x="3009122" y="1457950"/>
            <a:ext cx="475488" cy="475488"/>
          </a:xfrm>
          <a:prstGeom prst="rect">
            <a:avLst/>
          </a:prstGeom>
          <a:noFill/>
          <a:ln>
            <a:noFill/>
          </a:ln>
        </p:spPr>
      </p:pic>
      <p:sp>
        <p:nvSpPr>
          <p:cNvPr id="7236" name="Google Shape;7236;p625"/>
          <p:cNvSpPr/>
          <p:nvPr/>
        </p:nvSpPr>
        <p:spPr>
          <a:xfrm>
            <a:off x="1831875" y="3464125"/>
            <a:ext cx="6481800" cy="9675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237" name="Google Shape;7237;p625"/>
          <p:cNvPicPr preferRelativeResize="0"/>
          <p:nvPr/>
        </p:nvPicPr>
        <p:blipFill rotWithShape="1">
          <a:blip r:embed="rId6">
            <a:alphaModFix/>
          </a:blip>
          <a:srcRect b="0" l="139" r="139" t="0"/>
          <a:stretch/>
        </p:blipFill>
        <p:spPr>
          <a:xfrm>
            <a:off x="3455815" y="3511675"/>
            <a:ext cx="548640" cy="557784"/>
          </a:xfrm>
          <a:prstGeom prst="rect">
            <a:avLst/>
          </a:prstGeom>
          <a:noFill/>
          <a:ln>
            <a:noFill/>
          </a:ln>
        </p:spPr>
      </p:pic>
      <p:sp>
        <p:nvSpPr>
          <p:cNvPr id="7238" name="Google Shape;7238;p625"/>
          <p:cNvSpPr/>
          <p:nvPr/>
        </p:nvSpPr>
        <p:spPr>
          <a:xfrm>
            <a:off x="4890340" y="1207953"/>
            <a:ext cx="264600" cy="10101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39" name="Google Shape;7239;p625"/>
          <p:cNvSpPr/>
          <p:nvPr/>
        </p:nvSpPr>
        <p:spPr>
          <a:xfrm>
            <a:off x="7449260" y="1204878"/>
            <a:ext cx="864300" cy="21309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240" name="Google Shape;7240;p625"/>
          <p:cNvPicPr preferRelativeResize="0"/>
          <p:nvPr/>
        </p:nvPicPr>
        <p:blipFill rotWithShape="1">
          <a:blip r:embed="rId7">
            <a:alphaModFix/>
          </a:blip>
          <a:srcRect b="0" l="0" r="0" t="0"/>
          <a:stretch/>
        </p:blipFill>
        <p:spPr>
          <a:xfrm>
            <a:off x="7607116" y="1332525"/>
            <a:ext cx="548640" cy="548640"/>
          </a:xfrm>
          <a:prstGeom prst="rect">
            <a:avLst/>
          </a:prstGeom>
          <a:noFill/>
          <a:ln>
            <a:noFill/>
          </a:ln>
        </p:spPr>
      </p:pic>
      <p:sp>
        <p:nvSpPr>
          <p:cNvPr id="7241" name="Google Shape;7241;p625"/>
          <p:cNvSpPr txBox="1"/>
          <p:nvPr/>
        </p:nvSpPr>
        <p:spPr>
          <a:xfrm flipH="1">
            <a:off x="4714387" y="2589588"/>
            <a:ext cx="1140300" cy="50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200">
                <a:solidFill>
                  <a:schemeClr val="accent1"/>
                </a:solidFill>
                <a:latin typeface="Red Hat Display"/>
                <a:ea typeface="Red Hat Display"/>
                <a:cs typeface="Red Hat Display"/>
                <a:sym typeface="Red Hat Display"/>
              </a:rPr>
              <a:t>Architecture</a:t>
            </a:r>
            <a:br>
              <a:rPr lang="en" sz="1200">
                <a:solidFill>
                  <a:srgbClr val="595959"/>
                </a:solidFill>
                <a:latin typeface="Red Hat Display Medium"/>
                <a:ea typeface="Red Hat Display Medium"/>
                <a:cs typeface="Red Hat Display Medium"/>
                <a:sym typeface="Red Hat Display Medium"/>
              </a:rPr>
            </a:br>
            <a:r>
              <a:rPr lang="en" sz="1200">
                <a:solidFill>
                  <a:schemeClr val="dk2"/>
                </a:solidFill>
                <a:latin typeface="Red Hat Display Medium"/>
                <a:ea typeface="Red Hat Display Medium"/>
                <a:cs typeface="Red Hat Display Medium"/>
                <a:sym typeface="Red Hat Display Medium"/>
              </a:rPr>
              <a:t>Stability</a:t>
            </a:r>
            <a:endParaRPr i="0" sz="1200" u="none" cap="none" strike="noStrike">
              <a:solidFill>
                <a:schemeClr val="dk2"/>
              </a:solidFill>
              <a:latin typeface="Red Hat Display Medium"/>
              <a:ea typeface="Red Hat Display Medium"/>
              <a:cs typeface="Red Hat Display Medium"/>
              <a:sym typeface="Red Hat Display Medium"/>
            </a:endParaRPr>
          </a:p>
        </p:txBody>
      </p:sp>
      <p:sp>
        <p:nvSpPr>
          <p:cNvPr id="7242" name="Google Shape;7242;p625"/>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How do you deliver business innovation faster in a complex world?</a:t>
            </a:r>
            <a:endParaRPr sz="2000">
              <a:latin typeface="Red Hat Display"/>
              <a:ea typeface="Red Hat Display"/>
              <a:cs typeface="Red Hat Display"/>
              <a:sym typeface="Red Hat Display"/>
            </a:endParaRPr>
          </a:p>
        </p:txBody>
      </p:sp>
      <p:sp>
        <p:nvSpPr>
          <p:cNvPr id="7243" name="Google Shape;7243;p625"/>
          <p:cNvSpPr/>
          <p:nvPr/>
        </p:nvSpPr>
        <p:spPr>
          <a:xfrm>
            <a:off x="1831883" y="1202178"/>
            <a:ext cx="864300" cy="2130900"/>
          </a:xfrm>
          <a:prstGeom prst="rect">
            <a:avLst/>
          </a:prstGeom>
          <a:solidFill>
            <a:srgbClr val="EEEEEE"/>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44" name="Google Shape;7244;p625"/>
          <p:cNvSpPr txBox="1"/>
          <p:nvPr/>
        </p:nvSpPr>
        <p:spPr>
          <a:xfrm flipH="1">
            <a:off x="5978027" y="1456150"/>
            <a:ext cx="1050300" cy="50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200">
                <a:solidFill>
                  <a:schemeClr val="accent1"/>
                </a:solidFill>
                <a:latin typeface="Red Hat Display"/>
                <a:ea typeface="Red Hat Display"/>
                <a:cs typeface="Red Hat Display"/>
                <a:sym typeface="Red Hat Display"/>
              </a:rPr>
              <a:t>Operations</a:t>
            </a:r>
            <a:br>
              <a:rPr b="1" lang="en" sz="1200">
                <a:solidFill>
                  <a:schemeClr val="accent1"/>
                </a:solidFill>
                <a:latin typeface="Red Hat Display"/>
                <a:ea typeface="Red Hat Display"/>
                <a:cs typeface="Red Hat Display"/>
                <a:sym typeface="Red Hat Display"/>
              </a:rPr>
            </a:br>
            <a:r>
              <a:rPr lang="en" sz="1200">
                <a:solidFill>
                  <a:schemeClr val="dk2"/>
                </a:solidFill>
                <a:latin typeface="Red Hat Display Medium"/>
                <a:ea typeface="Red Hat Display Medium"/>
                <a:cs typeface="Red Hat Display Medium"/>
                <a:sym typeface="Red Hat Display Medium"/>
              </a:rPr>
              <a:t>Scale</a:t>
            </a:r>
            <a:endParaRPr i="0" sz="1200" u="none" cap="none" strike="noStrike">
              <a:solidFill>
                <a:schemeClr val="dk2"/>
              </a:solidFill>
              <a:latin typeface="Red Hat Display Medium"/>
              <a:ea typeface="Red Hat Display Medium"/>
              <a:cs typeface="Red Hat Display Medium"/>
              <a:sym typeface="Red Hat Display Medium"/>
            </a:endParaRPr>
          </a:p>
        </p:txBody>
      </p:sp>
      <p:sp>
        <p:nvSpPr>
          <p:cNvPr id="7245" name="Google Shape;7245;p625"/>
          <p:cNvSpPr txBox="1"/>
          <p:nvPr/>
        </p:nvSpPr>
        <p:spPr>
          <a:xfrm flipH="1">
            <a:off x="1976550" y="3670225"/>
            <a:ext cx="1140300" cy="50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200">
                <a:solidFill>
                  <a:schemeClr val="dk2"/>
                </a:solidFill>
                <a:latin typeface="Red Hat Display"/>
                <a:ea typeface="Red Hat Display"/>
                <a:cs typeface="Red Hat Display"/>
                <a:sym typeface="Red Hat Display"/>
              </a:rPr>
              <a:t>Flexibility    Consistency    Efficiency</a:t>
            </a:r>
            <a:endParaRPr b="1" i="0" sz="1200" u="none" cap="none" strike="noStrike">
              <a:solidFill>
                <a:schemeClr val="dk2"/>
              </a:solidFill>
              <a:latin typeface="Red Hat Display"/>
              <a:ea typeface="Red Hat Display"/>
              <a:cs typeface="Red Hat Display"/>
              <a:sym typeface="Red Hat Display"/>
            </a:endParaRPr>
          </a:p>
        </p:txBody>
      </p:sp>
      <p:sp>
        <p:nvSpPr>
          <p:cNvPr id="7246" name="Google Shape;7246;p625"/>
          <p:cNvSpPr txBox="1"/>
          <p:nvPr/>
        </p:nvSpPr>
        <p:spPr>
          <a:xfrm flipH="1">
            <a:off x="5067539" y="4019393"/>
            <a:ext cx="12021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Private cloud</a:t>
            </a:r>
            <a:endParaRPr i="0" sz="900" u="none" cap="none" strike="noStrike">
              <a:latin typeface="Red Hat Display Medium"/>
              <a:ea typeface="Red Hat Display Medium"/>
              <a:cs typeface="Red Hat Display Medium"/>
              <a:sym typeface="Red Hat Display Medium"/>
            </a:endParaRPr>
          </a:p>
        </p:txBody>
      </p:sp>
      <p:sp>
        <p:nvSpPr>
          <p:cNvPr id="7247" name="Google Shape;7247;p625"/>
          <p:cNvSpPr txBox="1"/>
          <p:nvPr/>
        </p:nvSpPr>
        <p:spPr>
          <a:xfrm>
            <a:off x="4420575" y="4019400"/>
            <a:ext cx="5487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Virtual</a:t>
            </a:r>
            <a:endParaRPr i="0" sz="900" u="none" cap="none" strike="noStrike">
              <a:latin typeface="Red Hat Display Medium"/>
              <a:ea typeface="Red Hat Display Medium"/>
              <a:cs typeface="Red Hat Display Medium"/>
              <a:sym typeface="Red Hat Display Medium"/>
            </a:endParaRPr>
          </a:p>
        </p:txBody>
      </p:sp>
      <p:sp>
        <p:nvSpPr>
          <p:cNvPr id="7248" name="Google Shape;7248;p625"/>
          <p:cNvSpPr txBox="1"/>
          <p:nvPr/>
        </p:nvSpPr>
        <p:spPr>
          <a:xfrm>
            <a:off x="6220423" y="4019400"/>
            <a:ext cx="8079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Public cloud</a:t>
            </a:r>
            <a:endParaRPr i="0" sz="900" u="none" cap="none" strike="noStrike">
              <a:latin typeface="Red Hat Display Medium"/>
              <a:ea typeface="Red Hat Display Medium"/>
              <a:cs typeface="Red Hat Display Medium"/>
              <a:sym typeface="Red Hat Display Medium"/>
            </a:endParaRPr>
          </a:p>
        </p:txBody>
      </p:sp>
      <p:sp>
        <p:nvSpPr>
          <p:cNvPr id="7249" name="Google Shape;7249;p625"/>
          <p:cNvSpPr txBox="1"/>
          <p:nvPr/>
        </p:nvSpPr>
        <p:spPr>
          <a:xfrm>
            <a:off x="3116270" y="4019393"/>
            <a:ext cx="12021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Bare metal</a:t>
            </a:r>
            <a:endParaRPr i="0" sz="900" u="none" cap="none" strike="noStrike">
              <a:latin typeface="Red Hat Display Medium"/>
              <a:ea typeface="Red Hat Display Medium"/>
              <a:cs typeface="Red Hat Display Medium"/>
              <a:sym typeface="Red Hat Display Medium"/>
            </a:endParaRPr>
          </a:p>
        </p:txBody>
      </p:sp>
      <p:sp>
        <p:nvSpPr>
          <p:cNvPr id="7250" name="Google Shape;7250;p625"/>
          <p:cNvSpPr txBox="1"/>
          <p:nvPr/>
        </p:nvSpPr>
        <p:spPr>
          <a:xfrm flipH="1">
            <a:off x="7314774" y="4019400"/>
            <a:ext cx="5487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Edge</a:t>
            </a:r>
            <a:endParaRPr i="0" sz="900" u="none" cap="none" strike="noStrike">
              <a:latin typeface="Red Hat Display Medium"/>
              <a:ea typeface="Red Hat Display Medium"/>
              <a:cs typeface="Red Hat Display Medium"/>
              <a:sym typeface="Red Hat Display Medium"/>
            </a:endParaRPr>
          </a:p>
        </p:txBody>
      </p:sp>
      <p:sp>
        <p:nvSpPr>
          <p:cNvPr id="7251" name="Google Shape;7251;p625"/>
          <p:cNvSpPr txBox="1"/>
          <p:nvPr/>
        </p:nvSpPr>
        <p:spPr>
          <a:xfrm flipH="1">
            <a:off x="3532167" y="1462356"/>
            <a:ext cx="1544100" cy="50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1" lang="en" sz="1200">
                <a:solidFill>
                  <a:schemeClr val="accent1"/>
                </a:solidFill>
                <a:latin typeface="Red Hat Display"/>
                <a:ea typeface="Red Hat Display"/>
                <a:cs typeface="Red Hat Display"/>
                <a:sym typeface="Red Hat Display"/>
              </a:rPr>
              <a:t>Development</a:t>
            </a:r>
            <a:br>
              <a:rPr lang="en" sz="1200">
                <a:solidFill>
                  <a:srgbClr val="595959"/>
                </a:solidFill>
                <a:latin typeface="Red Hat Display Medium"/>
                <a:ea typeface="Red Hat Display Medium"/>
                <a:cs typeface="Red Hat Display Medium"/>
                <a:sym typeface="Red Hat Display Medium"/>
              </a:rPr>
            </a:br>
            <a:r>
              <a:rPr lang="en" sz="1200">
                <a:solidFill>
                  <a:schemeClr val="dk2"/>
                </a:solidFill>
                <a:latin typeface="Red Hat Display Medium"/>
                <a:ea typeface="Red Hat Display Medium"/>
                <a:cs typeface="Red Hat Display Medium"/>
                <a:sym typeface="Red Hat Display Medium"/>
              </a:rPr>
              <a:t>Speed</a:t>
            </a:r>
            <a:endParaRPr i="0" sz="1200" u="none" cap="none" strike="noStrike">
              <a:solidFill>
                <a:schemeClr val="dk2"/>
              </a:solidFill>
              <a:latin typeface="Red Hat Display Medium"/>
              <a:ea typeface="Red Hat Display Medium"/>
              <a:cs typeface="Red Hat Display Medium"/>
              <a:sym typeface="Red Hat Display Medium"/>
            </a:endParaRPr>
          </a:p>
        </p:txBody>
      </p:sp>
      <p:pic>
        <p:nvPicPr>
          <p:cNvPr id="7252" name="Google Shape;7252;p625"/>
          <p:cNvPicPr preferRelativeResize="0"/>
          <p:nvPr/>
        </p:nvPicPr>
        <p:blipFill rotWithShape="1">
          <a:blip r:embed="rId8">
            <a:alphaModFix/>
          </a:blip>
          <a:srcRect b="0" l="0" r="0" t="0"/>
          <a:stretch/>
        </p:blipFill>
        <p:spPr>
          <a:xfrm>
            <a:off x="1976542" y="1996021"/>
            <a:ext cx="548640" cy="548640"/>
          </a:xfrm>
          <a:prstGeom prst="rect">
            <a:avLst/>
          </a:prstGeom>
          <a:noFill/>
          <a:ln>
            <a:noFill/>
          </a:ln>
        </p:spPr>
      </p:pic>
      <p:pic>
        <p:nvPicPr>
          <p:cNvPr id="7253" name="Google Shape;7253;p625"/>
          <p:cNvPicPr preferRelativeResize="0"/>
          <p:nvPr/>
        </p:nvPicPr>
        <p:blipFill rotWithShape="1">
          <a:blip r:embed="rId9">
            <a:alphaModFix/>
          </a:blip>
          <a:srcRect b="0" l="0" r="0" t="0"/>
          <a:stretch/>
        </p:blipFill>
        <p:spPr>
          <a:xfrm>
            <a:off x="7607125" y="2647075"/>
            <a:ext cx="548640" cy="548640"/>
          </a:xfrm>
          <a:prstGeom prst="rect">
            <a:avLst/>
          </a:prstGeom>
          <a:noFill/>
          <a:ln>
            <a:noFill/>
          </a:ln>
        </p:spPr>
      </p:pic>
      <p:pic>
        <p:nvPicPr>
          <p:cNvPr id="7254" name="Google Shape;7254;p625"/>
          <p:cNvPicPr preferRelativeResize="0"/>
          <p:nvPr/>
        </p:nvPicPr>
        <p:blipFill rotWithShape="1">
          <a:blip r:embed="rId10">
            <a:alphaModFix/>
          </a:blip>
          <a:srcRect b="0" l="0" r="0" t="0"/>
          <a:stretch/>
        </p:blipFill>
        <p:spPr>
          <a:xfrm>
            <a:off x="5385302" y="3507063"/>
            <a:ext cx="548640" cy="548640"/>
          </a:xfrm>
          <a:prstGeom prst="rect">
            <a:avLst/>
          </a:prstGeom>
          <a:noFill/>
          <a:ln>
            <a:noFill/>
          </a:ln>
        </p:spPr>
      </p:pic>
      <p:pic>
        <p:nvPicPr>
          <p:cNvPr id="7255" name="Google Shape;7255;p625"/>
          <p:cNvPicPr preferRelativeResize="0"/>
          <p:nvPr/>
        </p:nvPicPr>
        <p:blipFill rotWithShape="1">
          <a:blip r:embed="rId11">
            <a:alphaModFix/>
          </a:blip>
          <a:srcRect b="0" l="0" r="0" t="0"/>
          <a:stretch/>
        </p:blipFill>
        <p:spPr>
          <a:xfrm>
            <a:off x="7314788" y="3505425"/>
            <a:ext cx="548640" cy="548640"/>
          </a:xfrm>
          <a:prstGeom prst="rect">
            <a:avLst/>
          </a:prstGeom>
          <a:noFill/>
          <a:ln>
            <a:noFill/>
          </a:ln>
        </p:spPr>
      </p:pic>
      <p:pic>
        <p:nvPicPr>
          <p:cNvPr id="7256" name="Google Shape;7256;p625"/>
          <p:cNvPicPr preferRelativeResize="0"/>
          <p:nvPr/>
        </p:nvPicPr>
        <p:blipFill rotWithShape="1">
          <a:blip r:embed="rId12">
            <a:alphaModFix/>
          </a:blip>
          <a:srcRect b="0" l="139" r="139" t="0"/>
          <a:stretch/>
        </p:blipFill>
        <p:spPr>
          <a:xfrm>
            <a:off x="6350045" y="3505425"/>
            <a:ext cx="548640" cy="548640"/>
          </a:xfrm>
          <a:prstGeom prst="rect">
            <a:avLst/>
          </a:prstGeom>
          <a:noFill/>
          <a:ln>
            <a:noFill/>
          </a:ln>
        </p:spPr>
      </p:pic>
      <p:pic>
        <p:nvPicPr>
          <p:cNvPr id="7257" name="Google Shape;7257;p625"/>
          <p:cNvPicPr preferRelativeResize="0"/>
          <p:nvPr/>
        </p:nvPicPr>
        <p:blipFill rotWithShape="1">
          <a:blip r:embed="rId13">
            <a:alphaModFix/>
          </a:blip>
          <a:srcRect b="0" l="0" r="0" t="0"/>
          <a:stretch/>
        </p:blipFill>
        <p:spPr>
          <a:xfrm>
            <a:off x="4420558" y="3516550"/>
            <a:ext cx="548640" cy="548640"/>
          </a:xfrm>
          <a:prstGeom prst="rect">
            <a:avLst/>
          </a:prstGeom>
          <a:noFill/>
          <a:ln>
            <a:noFill/>
          </a:ln>
        </p:spPr>
      </p:pic>
      <p:pic>
        <p:nvPicPr>
          <p:cNvPr id="7258" name="Google Shape;7258;p625"/>
          <p:cNvPicPr preferRelativeResize="0"/>
          <p:nvPr/>
        </p:nvPicPr>
        <p:blipFill rotWithShape="1">
          <a:blip r:embed="rId14">
            <a:alphaModFix/>
          </a:blip>
          <a:srcRect b="0" l="0" r="0" t="0"/>
          <a:stretch/>
        </p:blipFill>
        <p:spPr>
          <a:xfrm>
            <a:off x="7607096" y="2000900"/>
            <a:ext cx="548640" cy="548640"/>
          </a:xfrm>
          <a:prstGeom prst="rect">
            <a:avLst/>
          </a:prstGeom>
          <a:noFill/>
          <a:ln>
            <a:noFill/>
          </a:ln>
        </p:spPr>
      </p:pic>
      <p:grpSp>
        <p:nvGrpSpPr>
          <p:cNvPr id="7259" name="Google Shape;7259;p625"/>
          <p:cNvGrpSpPr/>
          <p:nvPr/>
        </p:nvGrpSpPr>
        <p:grpSpPr>
          <a:xfrm>
            <a:off x="830323" y="1204878"/>
            <a:ext cx="864300" cy="2130900"/>
            <a:chOff x="7592048" y="1204878"/>
            <a:chExt cx="864300" cy="2130900"/>
          </a:xfrm>
        </p:grpSpPr>
        <p:sp>
          <p:nvSpPr>
            <p:cNvPr id="7260" name="Google Shape;7260;p625"/>
            <p:cNvSpPr/>
            <p:nvPr/>
          </p:nvSpPr>
          <p:spPr>
            <a:xfrm>
              <a:off x="7592048" y="1204878"/>
              <a:ext cx="864300" cy="2130900"/>
            </a:xfrm>
            <a:prstGeom prst="rect">
              <a:avLst/>
            </a:prstGeom>
            <a:solidFill>
              <a:schemeClr val="accent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261" name="Google Shape;7261;p625"/>
            <p:cNvPicPr preferRelativeResize="0"/>
            <p:nvPr/>
          </p:nvPicPr>
          <p:blipFill rotWithShape="1">
            <a:blip r:embed="rId15">
              <a:alphaModFix/>
            </a:blip>
            <a:srcRect b="0" l="0" r="0" t="0"/>
            <a:stretch/>
          </p:blipFill>
          <p:spPr>
            <a:xfrm>
              <a:off x="7759292" y="1933450"/>
              <a:ext cx="548640" cy="548640"/>
            </a:xfrm>
            <a:prstGeom prst="rect">
              <a:avLst/>
            </a:prstGeom>
            <a:noFill/>
            <a:ln>
              <a:noFill/>
            </a:ln>
          </p:spPr>
        </p:pic>
        <p:sp>
          <p:nvSpPr>
            <p:cNvPr id="7262" name="Google Shape;7262;p625"/>
            <p:cNvSpPr txBox="1"/>
            <p:nvPr/>
          </p:nvSpPr>
          <p:spPr>
            <a:xfrm flipH="1">
              <a:off x="7637900" y="2400750"/>
              <a:ext cx="791400" cy="433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200">
                  <a:solidFill>
                    <a:schemeClr val="lt1"/>
                  </a:solidFill>
                  <a:latin typeface="Red Hat Display Medium"/>
                  <a:ea typeface="Red Hat Display Medium"/>
                  <a:cs typeface="Red Hat Display Medium"/>
                  <a:sym typeface="Red Hat Display Medium"/>
                </a:rPr>
                <a:t>Security</a:t>
              </a:r>
              <a:endParaRPr i="0" sz="1200" u="none" cap="none" strike="noStrike">
                <a:solidFill>
                  <a:schemeClr val="lt1"/>
                </a:solidFill>
                <a:latin typeface="Red Hat Display Medium"/>
                <a:ea typeface="Red Hat Display Medium"/>
                <a:cs typeface="Red Hat Display Medium"/>
                <a:sym typeface="Red Hat Display Medium"/>
              </a:endParaRPr>
            </a:p>
          </p:txBody>
        </p:sp>
      </p:grpSp>
      <p:sp>
        <p:nvSpPr>
          <p:cNvPr id="7263" name="Google Shape;7263;p625"/>
          <p:cNvSpPr/>
          <p:nvPr/>
        </p:nvSpPr>
        <p:spPr>
          <a:xfrm>
            <a:off x="8480300" y="0"/>
            <a:ext cx="663600" cy="663600"/>
          </a:xfrm>
          <a:prstGeom prst="rect">
            <a:avLst/>
          </a:prstGeom>
          <a:solidFill>
            <a:srgbClr val="00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V3</a:t>
            </a:r>
            <a:endParaRPr sz="1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7267" name="Shape 7267"/>
        <p:cNvGrpSpPr/>
        <p:nvPr/>
      </p:nvGrpSpPr>
      <p:grpSpPr>
        <a:xfrm>
          <a:off x="0" y="0"/>
          <a:ext cx="0" cy="0"/>
          <a:chOff x="0" y="0"/>
          <a:chExt cx="0" cy="0"/>
        </a:xfrm>
      </p:grpSpPr>
      <p:sp>
        <p:nvSpPr>
          <p:cNvPr id="7268" name="Google Shape;7268;p626"/>
          <p:cNvSpPr/>
          <p:nvPr/>
        </p:nvSpPr>
        <p:spPr>
          <a:xfrm>
            <a:off x="1110200" y="1981950"/>
            <a:ext cx="3555000" cy="7611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26"/>
          <p:cNvSpPr/>
          <p:nvPr/>
        </p:nvSpPr>
        <p:spPr>
          <a:xfrm>
            <a:off x="4400549" y="1981950"/>
            <a:ext cx="3633000" cy="7611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7270" name="Google Shape;7270;p626"/>
          <p:cNvSpPr/>
          <p:nvPr/>
        </p:nvSpPr>
        <p:spPr>
          <a:xfrm>
            <a:off x="1110125" y="3682875"/>
            <a:ext cx="6923400" cy="7611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26"/>
          <p:cNvSpPr/>
          <p:nvPr/>
        </p:nvSpPr>
        <p:spPr>
          <a:xfrm>
            <a:off x="1110200" y="1108575"/>
            <a:ext cx="6923400" cy="7611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26"/>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By taking a </a:t>
            </a:r>
            <a:r>
              <a:rPr lang="en" sz="2000">
                <a:latin typeface="Red Hat Display"/>
                <a:ea typeface="Red Hat Display"/>
                <a:cs typeface="Red Hat Display"/>
                <a:sym typeface="Red Hat Display"/>
              </a:rPr>
              <a:t>hybrid cloud </a:t>
            </a:r>
            <a:r>
              <a:rPr lang="en" sz="2000">
                <a:latin typeface="Red Hat Display"/>
                <a:ea typeface="Red Hat Display"/>
                <a:cs typeface="Red Hat Display"/>
                <a:sym typeface="Red Hat Display"/>
              </a:rPr>
              <a:t>approach</a:t>
            </a:r>
            <a:endParaRPr sz="2000">
              <a:latin typeface="Red Hat Display"/>
              <a:ea typeface="Red Hat Display"/>
              <a:cs typeface="Red Hat Display"/>
              <a:sym typeface="Red Hat Display"/>
            </a:endParaRPr>
          </a:p>
        </p:txBody>
      </p:sp>
      <p:pic>
        <p:nvPicPr>
          <p:cNvPr id="7273" name="Google Shape;7273;p626"/>
          <p:cNvPicPr preferRelativeResize="0"/>
          <p:nvPr/>
        </p:nvPicPr>
        <p:blipFill rotWithShape="1">
          <a:blip r:embed="rId3">
            <a:alphaModFix/>
          </a:blip>
          <a:srcRect b="0" l="139" r="139" t="0"/>
          <a:stretch/>
        </p:blipFill>
        <p:spPr>
          <a:xfrm>
            <a:off x="2661915" y="3733675"/>
            <a:ext cx="457200" cy="464820"/>
          </a:xfrm>
          <a:prstGeom prst="rect">
            <a:avLst/>
          </a:prstGeom>
          <a:noFill/>
          <a:ln>
            <a:noFill/>
          </a:ln>
        </p:spPr>
      </p:pic>
      <p:sp>
        <p:nvSpPr>
          <p:cNvPr id="7274" name="Google Shape;7274;p626"/>
          <p:cNvSpPr/>
          <p:nvPr/>
        </p:nvSpPr>
        <p:spPr>
          <a:xfrm>
            <a:off x="4400555" y="1986258"/>
            <a:ext cx="264600" cy="754800"/>
          </a:xfrm>
          <a:prstGeom prst="rect">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275" name="Google Shape;7275;p626"/>
          <p:cNvSpPr/>
          <p:nvPr/>
        </p:nvSpPr>
        <p:spPr>
          <a:xfrm>
            <a:off x="1110200" y="2851525"/>
            <a:ext cx="6923400" cy="723000"/>
          </a:xfrm>
          <a:prstGeom prst="roundRect">
            <a:avLst>
              <a:gd fmla="val 0" name="adj"/>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7276" name="Google Shape;7276;p626"/>
          <p:cNvSpPr txBox="1"/>
          <p:nvPr/>
        </p:nvSpPr>
        <p:spPr>
          <a:xfrm flipH="1">
            <a:off x="2464622" y="3018865"/>
            <a:ext cx="4214700" cy="37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200">
                <a:solidFill>
                  <a:schemeClr val="accent1"/>
                </a:solidFill>
                <a:latin typeface="Red Hat Display Medium"/>
                <a:ea typeface="Red Hat Display Medium"/>
                <a:cs typeface="Red Hat Display Medium"/>
                <a:sym typeface="Red Hat Display Medium"/>
              </a:rPr>
              <a:t>Applications, data platforms, and operating system</a:t>
            </a:r>
            <a:endParaRPr sz="1200">
              <a:solidFill>
                <a:schemeClr val="accent1"/>
              </a:solidFill>
              <a:latin typeface="Red Hat Display Medium"/>
              <a:ea typeface="Red Hat Display Medium"/>
              <a:cs typeface="Red Hat Display Medium"/>
              <a:sym typeface="Red Hat Display Medium"/>
            </a:endParaRPr>
          </a:p>
        </p:txBody>
      </p:sp>
      <p:sp>
        <p:nvSpPr>
          <p:cNvPr id="7277" name="Google Shape;7277;p626"/>
          <p:cNvSpPr txBox="1"/>
          <p:nvPr/>
        </p:nvSpPr>
        <p:spPr>
          <a:xfrm flipH="1">
            <a:off x="4665200" y="2171750"/>
            <a:ext cx="3368400" cy="37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200">
                <a:solidFill>
                  <a:schemeClr val="dk1"/>
                </a:solidFill>
                <a:latin typeface="Red Hat Display Medium"/>
                <a:ea typeface="Red Hat Display Medium"/>
                <a:cs typeface="Red Hat Display Medium"/>
                <a:sym typeface="Red Hat Display Medium"/>
              </a:rPr>
              <a:t>Management and automation systems</a:t>
            </a:r>
            <a:endParaRPr sz="1200">
              <a:solidFill>
                <a:schemeClr val="dk1"/>
              </a:solidFill>
              <a:latin typeface="Red Hat Display Medium"/>
              <a:ea typeface="Red Hat Display Medium"/>
              <a:cs typeface="Red Hat Display Medium"/>
              <a:sym typeface="Red Hat Display Medium"/>
            </a:endParaRPr>
          </a:p>
        </p:txBody>
      </p:sp>
      <p:sp>
        <p:nvSpPr>
          <p:cNvPr id="7278" name="Google Shape;7278;p626"/>
          <p:cNvSpPr txBox="1"/>
          <p:nvPr/>
        </p:nvSpPr>
        <p:spPr>
          <a:xfrm flipH="1">
            <a:off x="3983814" y="4130268"/>
            <a:ext cx="12021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Private cloud</a:t>
            </a:r>
            <a:endParaRPr i="0" sz="900" u="none" cap="none" strike="noStrike">
              <a:latin typeface="Red Hat Display Medium"/>
              <a:ea typeface="Red Hat Display Medium"/>
              <a:cs typeface="Red Hat Display Medium"/>
              <a:sym typeface="Red Hat Display Medium"/>
            </a:endParaRPr>
          </a:p>
        </p:txBody>
      </p:sp>
      <p:sp>
        <p:nvSpPr>
          <p:cNvPr id="7279" name="Google Shape;7279;p626"/>
          <p:cNvSpPr txBox="1"/>
          <p:nvPr/>
        </p:nvSpPr>
        <p:spPr>
          <a:xfrm>
            <a:off x="3462475" y="4130275"/>
            <a:ext cx="5487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Virtual</a:t>
            </a:r>
            <a:endParaRPr i="0" sz="900" u="none" cap="none" strike="noStrike">
              <a:latin typeface="Red Hat Display Medium"/>
              <a:ea typeface="Red Hat Display Medium"/>
              <a:cs typeface="Red Hat Display Medium"/>
              <a:sym typeface="Red Hat Display Medium"/>
            </a:endParaRPr>
          </a:p>
        </p:txBody>
      </p:sp>
      <p:sp>
        <p:nvSpPr>
          <p:cNvPr id="7280" name="Google Shape;7280;p626"/>
          <p:cNvSpPr txBox="1"/>
          <p:nvPr/>
        </p:nvSpPr>
        <p:spPr>
          <a:xfrm>
            <a:off x="5025498" y="4130275"/>
            <a:ext cx="8079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Public cloud</a:t>
            </a:r>
            <a:endParaRPr i="0" sz="900" u="none" cap="none" strike="noStrike">
              <a:latin typeface="Red Hat Display Medium"/>
              <a:ea typeface="Red Hat Display Medium"/>
              <a:cs typeface="Red Hat Display Medium"/>
              <a:sym typeface="Red Hat Display Medium"/>
            </a:endParaRPr>
          </a:p>
        </p:txBody>
      </p:sp>
      <p:sp>
        <p:nvSpPr>
          <p:cNvPr id="7281" name="Google Shape;7281;p626"/>
          <p:cNvSpPr txBox="1"/>
          <p:nvPr/>
        </p:nvSpPr>
        <p:spPr>
          <a:xfrm>
            <a:off x="2289470" y="4130268"/>
            <a:ext cx="12021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Bare metal</a:t>
            </a:r>
            <a:endParaRPr i="0" sz="900" u="none" cap="none" strike="noStrike">
              <a:latin typeface="Red Hat Display Medium"/>
              <a:ea typeface="Red Hat Display Medium"/>
              <a:cs typeface="Red Hat Display Medium"/>
              <a:sym typeface="Red Hat Display Medium"/>
            </a:endParaRPr>
          </a:p>
        </p:txBody>
      </p:sp>
      <p:sp>
        <p:nvSpPr>
          <p:cNvPr id="7282" name="Google Shape;7282;p626"/>
          <p:cNvSpPr txBox="1"/>
          <p:nvPr/>
        </p:nvSpPr>
        <p:spPr>
          <a:xfrm flipH="1">
            <a:off x="6001424" y="4130275"/>
            <a:ext cx="5487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Edge</a:t>
            </a:r>
            <a:endParaRPr i="0" sz="900" u="none" cap="none" strike="noStrike">
              <a:latin typeface="Red Hat Display Medium"/>
              <a:ea typeface="Red Hat Display Medium"/>
              <a:cs typeface="Red Hat Display Medium"/>
              <a:sym typeface="Red Hat Display Medium"/>
            </a:endParaRPr>
          </a:p>
        </p:txBody>
      </p:sp>
      <p:sp>
        <p:nvSpPr>
          <p:cNvPr id="7283" name="Google Shape;7283;p626"/>
          <p:cNvSpPr txBox="1"/>
          <p:nvPr/>
        </p:nvSpPr>
        <p:spPr>
          <a:xfrm flipH="1">
            <a:off x="1110181" y="2176400"/>
            <a:ext cx="3290400" cy="37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200">
                <a:solidFill>
                  <a:schemeClr val="dk1"/>
                </a:solidFill>
                <a:latin typeface="Red Hat Display Medium"/>
                <a:ea typeface="Red Hat Display Medium"/>
                <a:cs typeface="Red Hat Display Medium"/>
                <a:sym typeface="Red Hat Display Medium"/>
              </a:rPr>
              <a:t>Development tools</a:t>
            </a:r>
            <a:endParaRPr i="0" sz="1200" u="none" cap="none" strike="noStrike">
              <a:solidFill>
                <a:schemeClr val="dk1"/>
              </a:solidFill>
              <a:latin typeface="Red Hat Display Medium"/>
              <a:ea typeface="Red Hat Display Medium"/>
              <a:cs typeface="Red Hat Display Medium"/>
              <a:sym typeface="Red Hat Display Medium"/>
            </a:endParaRPr>
          </a:p>
        </p:txBody>
      </p:sp>
      <p:pic>
        <p:nvPicPr>
          <p:cNvPr id="7284" name="Google Shape;7284;p626"/>
          <p:cNvPicPr preferRelativeResize="0"/>
          <p:nvPr/>
        </p:nvPicPr>
        <p:blipFill rotWithShape="1">
          <a:blip r:embed="rId4">
            <a:alphaModFix/>
          </a:blip>
          <a:srcRect b="0" l="0" r="0" t="0"/>
          <a:stretch/>
        </p:blipFill>
        <p:spPr>
          <a:xfrm>
            <a:off x="4354539" y="3729063"/>
            <a:ext cx="457200" cy="457200"/>
          </a:xfrm>
          <a:prstGeom prst="rect">
            <a:avLst/>
          </a:prstGeom>
          <a:noFill/>
          <a:ln>
            <a:noFill/>
          </a:ln>
        </p:spPr>
      </p:pic>
      <p:pic>
        <p:nvPicPr>
          <p:cNvPr id="7285" name="Google Shape;7285;p626"/>
          <p:cNvPicPr preferRelativeResize="0"/>
          <p:nvPr/>
        </p:nvPicPr>
        <p:blipFill rotWithShape="1">
          <a:blip r:embed="rId5">
            <a:alphaModFix/>
          </a:blip>
          <a:srcRect b="0" l="0" r="0" t="0"/>
          <a:stretch/>
        </p:blipFill>
        <p:spPr>
          <a:xfrm>
            <a:off x="6047163" y="3727425"/>
            <a:ext cx="457200" cy="457200"/>
          </a:xfrm>
          <a:prstGeom prst="rect">
            <a:avLst/>
          </a:prstGeom>
          <a:noFill/>
          <a:ln>
            <a:noFill/>
          </a:ln>
        </p:spPr>
      </p:pic>
      <p:pic>
        <p:nvPicPr>
          <p:cNvPr id="7286" name="Google Shape;7286;p626"/>
          <p:cNvPicPr preferRelativeResize="0"/>
          <p:nvPr/>
        </p:nvPicPr>
        <p:blipFill rotWithShape="1">
          <a:blip r:embed="rId6">
            <a:alphaModFix/>
          </a:blip>
          <a:srcRect b="0" l="139" r="139" t="0"/>
          <a:stretch/>
        </p:blipFill>
        <p:spPr>
          <a:xfrm>
            <a:off x="5200851" y="3727425"/>
            <a:ext cx="457200" cy="457200"/>
          </a:xfrm>
          <a:prstGeom prst="rect">
            <a:avLst/>
          </a:prstGeom>
          <a:noFill/>
          <a:ln>
            <a:noFill/>
          </a:ln>
        </p:spPr>
      </p:pic>
      <p:pic>
        <p:nvPicPr>
          <p:cNvPr id="7287" name="Google Shape;7287;p626"/>
          <p:cNvPicPr preferRelativeResize="0"/>
          <p:nvPr/>
        </p:nvPicPr>
        <p:blipFill rotWithShape="1">
          <a:blip r:embed="rId7">
            <a:alphaModFix/>
          </a:blip>
          <a:srcRect b="0" l="0" r="0" t="0"/>
          <a:stretch/>
        </p:blipFill>
        <p:spPr>
          <a:xfrm>
            <a:off x="3508227" y="3738550"/>
            <a:ext cx="457200" cy="457200"/>
          </a:xfrm>
          <a:prstGeom prst="rect">
            <a:avLst/>
          </a:prstGeom>
          <a:noFill/>
          <a:ln>
            <a:noFill/>
          </a:ln>
        </p:spPr>
      </p:pic>
      <p:pic>
        <p:nvPicPr>
          <p:cNvPr id="7288" name="Google Shape;7288;p626"/>
          <p:cNvPicPr preferRelativeResize="0"/>
          <p:nvPr/>
        </p:nvPicPr>
        <p:blipFill rotWithShape="1">
          <a:blip r:embed="rId8">
            <a:alphaModFix/>
          </a:blip>
          <a:srcRect b="0" l="0" r="0" t="0"/>
          <a:stretch/>
        </p:blipFill>
        <p:spPr>
          <a:xfrm>
            <a:off x="2856104" y="1259725"/>
            <a:ext cx="457200" cy="457200"/>
          </a:xfrm>
          <a:prstGeom prst="rect">
            <a:avLst/>
          </a:prstGeom>
          <a:noFill/>
          <a:ln>
            <a:noFill/>
          </a:ln>
        </p:spPr>
      </p:pic>
      <p:pic>
        <p:nvPicPr>
          <p:cNvPr id="7289" name="Google Shape;7289;p626"/>
          <p:cNvPicPr preferRelativeResize="0"/>
          <p:nvPr/>
        </p:nvPicPr>
        <p:blipFill rotWithShape="1">
          <a:blip r:embed="rId9">
            <a:alphaModFix/>
          </a:blip>
          <a:srcRect b="0" l="0" r="0" t="0"/>
          <a:stretch/>
        </p:blipFill>
        <p:spPr>
          <a:xfrm>
            <a:off x="3847616" y="1259737"/>
            <a:ext cx="457200" cy="457200"/>
          </a:xfrm>
          <a:prstGeom prst="rect">
            <a:avLst/>
          </a:prstGeom>
          <a:noFill/>
          <a:ln>
            <a:noFill/>
          </a:ln>
        </p:spPr>
      </p:pic>
      <p:pic>
        <p:nvPicPr>
          <p:cNvPr id="7290" name="Google Shape;7290;p626"/>
          <p:cNvPicPr preferRelativeResize="0"/>
          <p:nvPr/>
        </p:nvPicPr>
        <p:blipFill rotWithShape="1">
          <a:blip r:embed="rId10">
            <a:alphaModFix/>
          </a:blip>
          <a:srcRect b="0" l="0" r="0" t="0"/>
          <a:stretch/>
        </p:blipFill>
        <p:spPr>
          <a:xfrm>
            <a:off x="4839128" y="1252000"/>
            <a:ext cx="457200" cy="457200"/>
          </a:xfrm>
          <a:prstGeom prst="rect">
            <a:avLst/>
          </a:prstGeom>
          <a:noFill/>
          <a:ln>
            <a:noFill/>
          </a:ln>
        </p:spPr>
      </p:pic>
      <p:pic>
        <p:nvPicPr>
          <p:cNvPr id="7291" name="Google Shape;7291;p626"/>
          <p:cNvPicPr preferRelativeResize="0"/>
          <p:nvPr/>
        </p:nvPicPr>
        <p:blipFill rotWithShape="1">
          <a:blip r:embed="rId11">
            <a:alphaModFix/>
          </a:blip>
          <a:srcRect b="0" l="139" r="139" t="0"/>
          <a:stretch/>
        </p:blipFill>
        <p:spPr>
          <a:xfrm>
            <a:off x="5830640" y="1259725"/>
            <a:ext cx="457200" cy="457200"/>
          </a:xfrm>
          <a:prstGeom prst="rect">
            <a:avLst/>
          </a:prstGeom>
          <a:noFill/>
          <a:ln>
            <a:noFill/>
          </a:ln>
        </p:spPr>
      </p:pic>
      <p:sp>
        <p:nvSpPr>
          <p:cNvPr id="7292" name="Google Shape;7292;p626"/>
          <p:cNvSpPr txBox="1"/>
          <p:nvPr/>
        </p:nvSpPr>
        <p:spPr>
          <a:xfrm>
            <a:off x="9357600" y="-547275"/>
            <a:ext cx="2731500" cy="14775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ed Hat Text"/>
                <a:ea typeface="Red Hat Text"/>
                <a:cs typeface="Red Hat Text"/>
                <a:sym typeface="Red Hat Text"/>
              </a:rPr>
              <a:t>Cam: refer to labels in this deck </a:t>
            </a:r>
            <a:r>
              <a:rPr lang="en" u="sng">
                <a:solidFill>
                  <a:schemeClr val="hlink"/>
                </a:solidFill>
                <a:latin typeface="Red Hat Text"/>
                <a:ea typeface="Red Hat Text"/>
                <a:cs typeface="Red Hat Text"/>
                <a:sym typeface="Red Hat Text"/>
                <a:hlinkClick r:id="rId12"/>
              </a:rPr>
              <a:t>https://docs.google.com/presentation/d/1nDnPs-ZUWB_Tp8dH5M-ft-tgOU_NmjW8SmTH5N66iG8/edit#slide=id.gf23eaffd2b_0_1</a:t>
            </a:r>
            <a:r>
              <a:rPr lang="en">
                <a:latin typeface="Red Hat Text"/>
                <a:ea typeface="Red Hat Text"/>
                <a:cs typeface="Red Hat Text"/>
                <a:sym typeface="Red Hat Text"/>
              </a:rPr>
              <a:t> </a:t>
            </a:r>
            <a:endParaRPr>
              <a:latin typeface="Red Hat Text"/>
              <a:ea typeface="Red Hat Text"/>
              <a:cs typeface="Red Hat Text"/>
              <a:sym typeface="Red Hat Tex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96" name="Shape 7296"/>
        <p:cNvGrpSpPr/>
        <p:nvPr/>
      </p:nvGrpSpPr>
      <p:grpSpPr>
        <a:xfrm>
          <a:off x="0" y="0"/>
          <a:ext cx="0" cy="0"/>
          <a:chOff x="0" y="0"/>
          <a:chExt cx="0" cy="0"/>
        </a:xfrm>
      </p:grpSpPr>
      <p:sp>
        <p:nvSpPr>
          <p:cNvPr id="7297" name="Google Shape;7297;p627"/>
          <p:cNvSpPr/>
          <p:nvPr/>
        </p:nvSpPr>
        <p:spPr>
          <a:xfrm>
            <a:off x="1110200" y="1981950"/>
            <a:ext cx="3555000" cy="7611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27"/>
          <p:cNvSpPr/>
          <p:nvPr/>
        </p:nvSpPr>
        <p:spPr>
          <a:xfrm>
            <a:off x="4400549" y="1981950"/>
            <a:ext cx="3633000" cy="761100"/>
          </a:xfrm>
          <a:prstGeom prst="roundRect">
            <a:avLst>
              <a:gd fmla="val 0" name="adj"/>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7299" name="Google Shape;7299;p627"/>
          <p:cNvSpPr/>
          <p:nvPr/>
        </p:nvSpPr>
        <p:spPr>
          <a:xfrm>
            <a:off x="1110125" y="3682875"/>
            <a:ext cx="6923400" cy="7611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627"/>
          <p:cNvSpPr/>
          <p:nvPr/>
        </p:nvSpPr>
        <p:spPr>
          <a:xfrm>
            <a:off x="1110200" y="1108575"/>
            <a:ext cx="6923400" cy="761100"/>
          </a:xfrm>
          <a:prstGeom prst="roundRect">
            <a:avLst>
              <a:gd fmla="val 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27"/>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By taking a hybrid cloud approach</a:t>
            </a:r>
            <a:endParaRPr sz="2000">
              <a:latin typeface="Red Hat Display"/>
              <a:ea typeface="Red Hat Display"/>
              <a:cs typeface="Red Hat Display"/>
              <a:sym typeface="Red Hat Display"/>
            </a:endParaRPr>
          </a:p>
        </p:txBody>
      </p:sp>
      <p:pic>
        <p:nvPicPr>
          <p:cNvPr id="7302" name="Google Shape;7302;p627"/>
          <p:cNvPicPr preferRelativeResize="0"/>
          <p:nvPr/>
        </p:nvPicPr>
        <p:blipFill rotWithShape="1">
          <a:blip r:embed="rId3">
            <a:alphaModFix/>
          </a:blip>
          <a:srcRect b="0" l="139" r="139" t="0"/>
          <a:stretch/>
        </p:blipFill>
        <p:spPr>
          <a:xfrm>
            <a:off x="2661915" y="3733675"/>
            <a:ext cx="457200" cy="464820"/>
          </a:xfrm>
          <a:prstGeom prst="rect">
            <a:avLst/>
          </a:prstGeom>
          <a:noFill/>
          <a:ln>
            <a:noFill/>
          </a:ln>
        </p:spPr>
      </p:pic>
      <p:sp>
        <p:nvSpPr>
          <p:cNvPr id="7303" name="Google Shape;7303;p627"/>
          <p:cNvSpPr/>
          <p:nvPr/>
        </p:nvSpPr>
        <p:spPr>
          <a:xfrm>
            <a:off x="4400555" y="1986258"/>
            <a:ext cx="264600" cy="754800"/>
          </a:xfrm>
          <a:prstGeom prst="rect">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04" name="Google Shape;7304;p627"/>
          <p:cNvSpPr/>
          <p:nvPr/>
        </p:nvSpPr>
        <p:spPr>
          <a:xfrm>
            <a:off x="1110200" y="2851525"/>
            <a:ext cx="6923400" cy="723000"/>
          </a:xfrm>
          <a:prstGeom prst="roundRect">
            <a:avLst>
              <a:gd fmla="val 0" name="adj"/>
            </a:avLst>
          </a:prstGeom>
          <a:noFill/>
          <a:ln cap="flat" cmpd="sng" w="9525">
            <a:solidFill>
              <a:srgbClr val="E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400"/>
          </a:p>
        </p:txBody>
      </p:sp>
      <p:sp>
        <p:nvSpPr>
          <p:cNvPr id="7305" name="Google Shape;7305;p627"/>
          <p:cNvSpPr txBox="1"/>
          <p:nvPr/>
        </p:nvSpPr>
        <p:spPr>
          <a:xfrm flipH="1">
            <a:off x="2464622" y="3018865"/>
            <a:ext cx="4214700" cy="37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200">
                <a:solidFill>
                  <a:schemeClr val="accent1"/>
                </a:solidFill>
                <a:latin typeface="Red Hat Display Medium"/>
                <a:ea typeface="Red Hat Display Medium"/>
                <a:cs typeface="Red Hat Display Medium"/>
                <a:sym typeface="Red Hat Display Medium"/>
              </a:rPr>
              <a:t>Applications, data platforms, and operating system</a:t>
            </a:r>
            <a:endParaRPr sz="1200">
              <a:solidFill>
                <a:schemeClr val="accent1"/>
              </a:solidFill>
              <a:latin typeface="Red Hat Display Medium"/>
              <a:ea typeface="Red Hat Display Medium"/>
              <a:cs typeface="Red Hat Display Medium"/>
              <a:sym typeface="Red Hat Display Medium"/>
            </a:endParaRPr>
          </a:p>
        </p:txBody>
      </p:sp>
      <p:sp>
        <p:nvSpPr>
          <p:cNvPr id="7306" name="Google Shape;7306;p627"/>
          <p:cNvSpPr txBox="1"/>
          <p:nvPr/>
        </p:nvSpPr>
        <p:spPr>
          <a:xfrm flipH="1">
            <a:off x="4665200" y="2171750"/>
            <a:ext cx="3368400" cy="37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200">
                <a:solidFill>
                  <a:schemeClr val="dk1"/>
                </a:solidFill>
                <a:latin typeface="Red Hat Display Medium"/>
                <a:ea typeface="Red Hat Display Medium"/>
                <a:cs typeface="Red Hat Display Medium"/>
                <a:sym typeface="Red Hat Display Medium"/>
              </a:rPr>
              <a:t>Management and automation systems</a:t>
            </a:r>
            <a:endParaRPr sz="1200">
              <a:solidFill>
                <a:schemeClr val="dk1"/>
              </a:solidFill>
              <a:latin typeface="Red Hat Display Medium"/>
              <a:ea typeface="Red Hat Display Medium"/>
              <a:cs typeface="Red Hat Display Medium"/>
              <a:sym typeface="Red Hat Display Medium"/>
            </a:endParaRPr>
          </a:p>
        </p:txBody>
      </p:sp>
      <p:sp>
        <p:nvSpPr>
          <p:cNvPr id="7307" name="Google Shape;7307;p627"/>
          <p:cNvSpPr txBox="1"/>
          <p:nvPr/>
        </p:nvSpPr>
        <p:spPr>
          <a:xfrm flipH="1">
            <a:off x="3983814" y="4130268"/>
            <a:ext cx="12021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Private cloud</a:t>
            </a:r>
            <a:endParaRPr i="0" sz="900" u="none" cap="none" strike="noStrike">
              <a:latin typeface="Red Hat Display Medium"/>
              <a:ea typeface="Red Hat Display Medium"/>
              <a:cs typeface="Red Hat Display Medium"/>
              <a:sym typeface="Red Hat Display Medium"/>
            </a:endParaRPr>
          </a:p>
        </p:txBody>
      </p:sp>
      <p:sp>
        <p:nvSpPr>
          <p:cNvPr id="7308" name="Google Shape;7308;p627"/>
          <p:cNvSpPr txBox="1"/>
          <p:nvPr/>
        </p:nvSpPr>
        <p:spPr>
          <a:xfrm>
            <a:off x="3462475" y="4130275"/>
            <a:ext cx="5487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Virtual</a:t>
            </a:r>
            <a:endParaRPr i="0" sz="900" u="none" cap="none" strike="noStrike">
              <a:latin typeface="Red Hat Display Medium"/>
              <a:ea typeface="Red Hat Display Medium"/>
              <a:cs typeface="Red Hat Display Medium"/>
              <a:sym typeface="Red Hat Display Medium"/>
            </a:endParaRPr>
          </a:p>
        </p:txBody>
      </p:sp>
      <p:sp>
        <p:nvSpPr>
          <p:cNvPr id="7309" name="Google Shape;7309;p627"/>
          <p:cNvSpPr txBox="1"/>
          <p:nvPr/>
        </p:nvSpPr>
        <p:spPr>
          <a:xfrm>
            <a:off x="5025498" y="4130275"/>
            <a:ext cx="8079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Public cloud</a:t>
            </a:r>
            <a:endParaRPr i="0" sz="900" u="none" cap="none" strike="noStrike">
              <a:latin typeface="Red Hat Display Medium"/>
              <a:ea typeface="Red Hat Display Medium"/>
              <a:cs typeface="Red Hat Display Medium"/>
              <a:sym typeface="Red Hat Display Medium"/>
            </a:endParaRPr>
          </a:p>
        </p:txBody>
      </p:sp>
      <p:sp>
        <p:nvSpPr>
          <p:cNvPr id="7310" name="Google Shape;7310;p627"/>
          <p:cNvSpPr txBox="1"/>
          <p:nvPr/>
        </p:nvSpPr>
        <p:spPr>
          <a:xfrm>
            <a:off x="2289470" y="4130268"/>
            <a:ext cx="12021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Bare metal</a:t>
            </a:r>
            <a:endParaRPr i="0" sz="900" u="none" cap="none" strike="noStrike">
              <a:latin typeface="Red Hat Display Medium"/>
              <a:ea typeface="Red Hat Display Medium"/>
              <a:cs typeface="Red Hat Display Medium"/>
              <a:sym typeface="Red Hat Display Medium"/>
            </a:endParaRPr>
          </a:p>
        </p:txBody>
      </p:sp>
      <p:sp>
        <p:nvSpPr>
          <p:cNvPr id="7311" name="Google Shape;7311;p627"/>
          <p:cNvSpPr txBox="1"/>
          <p:nvPr/>
        </p:nvSpPr>
        <p:spPr>
          <a:xfrm flipH="1">
            <a:off x="6001424" y="4130275"/>
            <a:ext cx="548700" cy="2082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lang="en" sz="900">
                <a:latin typeface="Red Hat Display Medium"/>
                <a:ea typeface="Red Hat Display Medium"/>
                <a:cs typeface="Red Hat Display Medium"/>
                <a:sym typeface="Red Hat Display Medium"/>
              </a:rPr>
              <a:t>Edge</a:t>
            </a:r>
            <a:endParaRPr i="0" sz="900" u="none" cap="none" strike="noStrike">
              <a:latin typeface="Red Hat Display Medium"/>
              <a:ea typeface="Red Hat Display Medium"/>
              <a:cs typeface="Red Hat Display Medium"/>
              <a:sym typeface="Red Hat Display Medium"/>
            </a:endParaRPr>
          </a:p>
        </p:txBody>
      </p:sp>
      <p:sp>
        <p:nvSpPr>
          <p:cNvPr id="7312" name="Google Shape;7312;p627"/>
          <p:cNvSpPr txBox="1"/>
          <p:nvPr/>
        </p:nvSpPr>
        <p:spPr>
          <a:xfrm flipH="1">
            <a:off x="1110181" y="2176400"/>
            <a:ext cx="3290400" cy="374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200">
                <a:solidFill>
                  <a:schemeClr val="dk1"/>
                </a:solidFill>
                <a:latin typeface="Red Hat Display Medium"/>
                <a:ea typeface="Red Hat Display Medium"/>
                <a:cs typeface="Red Hat Display Medium"/>
                <a:sym typeface="Red Hat Display Medium"/>
              </a:rPr>
              <a:t>Development tools</a:t>
            </a:r>
            <a:endParaRPr i="0" sz="1200" u="none" cap="none" strike="noStrike">
              <a:solidFill>
                <a:schemeClr val="dk1"/>
              </a:solidFill>
              <a:latin typeface="Red Hat Display Medium"/>
              <a:ea typeface="Red Hat Display Medium"/>
              <a:cs typeface="Red Hat Display Medium"/>
              <a:sym typeface="Red Hat Display Medium"/>
            </a:endParaRPr>
          </a:p>
        </p:txBody>
      </p:sp>
      <p:pic>
        <p:nvPicPr>
          <p:cNvPr id="7313" name="Google Shape;7313;p627"/>
          <p:cNvPicPr preferRelativeResize="0"/>
          <p:nvPr/>
        </p:nvPicPr>
        <p:blipFill rotWithShape="1">
          <a:blip r:embed="rId4">
            <a:alphaModFix/>
          </a:blip>
          <a:srcRect b="0" l="0" r="0" t="0"/>
          <a:stretch/>
        </p:blipFill>
        <p:spPr>
          <a:xfrm>
            <a:off x="4354539" y="3729063"/>
            <a:ext cx="457200" cy="457200"/>
          </a:xfrm>
          <a:prstGeom prst="rect">
            <a:avLst/>
          </a:prstGeom>
          <a:noFill/>
          <a:ln>
            <a:noFill/>
          </a:ln>
        </p:spPr>
      </p:pic>
      <p:pic>
        <p:nvPicPr>
          <p:cNvPr id="7314" name="Google Shape;7314;p627"/>
          <p:cNvPicPr preferRelativeResize="0"/>
          <p:nvPr/>
        </p:nvPicPr>
        <p:blipFill rotWithShape="1">
          <a:blip r:embed="rId5">
            <a:alphaModFix/>
          </a:blip>
          <a:srcRect b="0" l="0" r="0" t="0"/>
          <a:stretch/>
        </p:blipFill>
        <p:spPr>
          <a:xfrm>
            <a:off x="6047163" y="3727425"/>
            <a:ext cx="457200" cy="457200"/>
          </a:xfrm>
          <a:prstGeom prst="rect">
            <a:avLst/>
          </a:prstGeom>
          <a:noFill/>
          <a:ln>
            <a:noFill/>
          </a:ln>
        </p:spPr>
      </p:pic>
      <p:pic>
        <p:nvPicPr>
          <p:cNvPr id="7315" name="Google Shape;7315;p627"/>
          <p:cNvPicPr preferRelativeResize="0"/>
          <p:nvPr/>
        </p:nvPicPr>
        <p:blipFill rotWithShape="1">
          <a:blip r:embed="rId6">
            <a:alphaModFix/>
          </a:blip>
          <a:srcRect b="0" l="139" r="139" t="0"/>
          <a:stretch/>
        </p:blipFill>
        <p:spPr>
          <a:xfrm>
            <a:off x="5200851" y="3727425"/>
            <a:ext cx="457200" cy="457200"/>
          </a:xfrm>
          <a:prstGeom prst="rect">
            <a:avLst/>
          </a:prstGeom>
          <a:noFill/>
          <a:ln>
            <a:noFill/>
          </a:ln>
        </p:spPr>
      </p:pic>
      <p:pic>
        <p:nvPicPr>
          <p:cNvPr id="7316" name="Google Shape;7316;p627"/>
          <p:cNvPicPr preferRelativeResize="0"/>
          <p:nvPr/>
        </p:nvPicPr>
        <p:blipFill rotWithShape="1">
          <a:blip r:embed="rId7">
            <a:alphaModFix/>
          </a:blip>
          <a:srcRect b="0" l="0" r="0" t="0"/>
          <a:stretch/>
        </p:blipFill>
        <p:spPr>
          <a:xfrm>
            <a:off x="3508227" y="3738550"/>
            <a:ext cx="457200" cy="457200"/>
          </a:xfrm>
          <a:prstGeom prst="rect">
            <a:avLst/>
          </a:prstGeom>
          <a:noFill/>
          <a:ln>
            <a:noFill/>
          </a:ln>
        </p:spPr>
      </p:pic>
      <p:pic>
        <p:nvPicPr>
          <p:cNvPr id="7317" name="Google Shape;7317;p627"/>
          <p:cNvPicPr preferRelativeResize="0"/>
          <p:nvPr/>
        </p:nvPicPr>
        <p:blipFill rotWithShape="1">
          <a:blip r:embed="rId8">
            <a:alphaModFix/>
          </a:blip>
          <a:srcRect b="0" l="0" r="0" t="0"/>
          <a:stretch/>
        </p:blipFill>
        <p:spPr>
          <a:xfrm>
            <a:off x="1481379" y="1251225"/>
            <a:ext cx="457200" cy="457200"/>
          </a:xfrm>
          <a:prstGeom prst="rect">
            <a:avLst/>
          </a:prstGeom>
          <a:noFill/>
          <a:ln>
            <a:noFill/>
          </a:ln>
        </p:spPr>
      </p:pic>
      <p:pic>
        <p:nvPicPr>
          <p:cNvPr id="7318" name="Google Shape;7318;p627"/>
          <p:cNvPicPr preferRelativeResize="0"/>
          <p:nvPr/>
        </p:nvPicPr>
        <p:blipFill rotWithShape="1">
          <a:blip r:embed="rId9">
            <a:alphaModFix/>
          </a:blip>
          <a:srcRect b="0" l="0" r="0" t="0"/>
          <a:stretch/>
        </p:blipFill>
        <p:spPr>
          <a:xfrm>
            <a:off x="2972203" y="1251237"/>
            <a:ext cx="457200" cy="457200"/>
          </a:xfrm>
          <a:prstGeom prst="rect">
            <a:avLst/>
          </a:prstGeom>
          <a:noFill/>
          <a:ln>
            <a:noFill/>
          </a:ln>
        </p:spPr>
      </p:pic>
      <p:pic>
        <p:nvPicPr>
          <p:cNvPr id="7319" name="Google Shape;7319;p627"/>
          <p:cNvPicPr preferRelativeResize="0"/>
          <p:nvPr/>
        </p:nvPicPr>
        <p:blipFill rotWithShape="1">
          <a:blip r:embed="rId10">
            <a:alphaModFix/>
          </a:blip>
          <a:srcRect b="0" l="0" r="0" t="0"/>
          <a:stretch/>
        </p:blipFill>
        <p:spPr>
          <a:xfrm>
            <a:off x="4559265" y="1243500"/>
            <a:ext cx="457200" cy="457200"/>
          </a:xfrm>
          <a:prstGeom prst="rect">
            <a:avLst/>
          </a:prstGeom>
          <a:noFill/>
          <a:ln>
            <a:noFill/>
          </a:ln>
        </p:spPr>
      </p:pic>
      <p:pic>
        <p:nvPicPr>
          <p:cNvPr id="7320" name="Google Shape;7320;p627"/>
          <p:cNvPicPr preferRelativeResize="0"/>
          <p:nvPr/>
        </p:nvPicPr>
        <p:blipFill rotWithShape="1">
          <a:blip r:embed="rId11">
            <a:alphaModFix/>
          </a:blip>
          <a:srcRect b="0" l="139" r="139" t="0"/>
          <a:stretch/>
        </p:blipFill>
        <p:spPr>
          <a:xfrm>
            <a:off x="6203365" y="1251225"/>
            <a:ext cx="457200" cy="457200"/>
          </a:xfrm>
          <a:prstGeom prst="rect">
            <a:avLst/>
          </a:prstGeom>
          <a:noFill/>
          <a:ln>
            <a:noFill/>
          </a:ln>
        </p:spPr>
      </p:pic>
      <p:sp>
        <p:nvSpPr>
          <p:cNvPr id="7321" name="Google Shape;7321;p627"/>
          <p:cNvSpPr txBox="1"/>
          <p:nvPr/>
        </p:nvSpPr>
        <p:spPr>
          <a:xfrm>
            <a:off x="9357600" y="-547275"/>
            <a:ext cx="2731500" cy="14775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ed Hat Text"/>
                <a:ea typeface="Red Hat Text"/>
                <a:cs typeface="Red Hat Text"/>
                <a:sym typeface="Red Hat Text"/>
              </a:rPr>
              <a:t>Cam: refer to labels in this deck </a:t>
            </a:r>
            <a:r>
              <a:rPr lang="en" u="sng">
                <a:solidFill>
                  <a:schemeClr val="hlink"/>
                </a:solidFill>
                <a:latin typeface="Red Hat Text"/>
                <a:ea typeface="Red Hat Text"/>
                <a:cs typeface="Red Hat Text"/>
                <a:sym typeface="Red Hat Text"/>
                <a:hlinkClick r:id="rId12"/>
              </a:rPr>
              <a:t>https://docs.google.com/presentation/d/1nDnPs-ZUWB_Tp8dH5M-ft-tgOU_NmjW8SmTH5N66iG8/edit#slide=id.gf23eaffd2b_0_1</a:t>
            </a:r>
            <a:r>
              <a:rPr lang="en">
                <a:latin typeface="Red Hat Text"/>
                <a:ea typeface="Red Hat Text"/>
                <a:cs typeface="Red Hat Text"/>
                <a:sym typeface="Red Hat Text"/>
              </a:rPr>
              <a:t> </a:t>
            </a:r>
            <a:endParaRPr>
              <a:latin typeface="Red Hat Text"/>
              <a:ea typeface="Red Hat Text"/>
              <a:cs typeface="Red Hat Text"/>
              <a:sym typeface="Red Hat Text"/>
            </a:endParaRPr>
          </a:p>
        </p:txBody>
      </p:sp>
      <p:sp>
        <p:nvSpPr>
          <p:cNvPr id="7322" name="Google Shape;7322;p627"/>
          <p:cNvSpPr txBox="1"/>
          <p:nvPr/>
        </p:nvSpPr>
        <p:spPr>
          <a:xfrm>
            <a:off x="2033325" y="1385025"/>
            <a:ext cx="976200" cy="2082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Red Hat Display Medium"/>
                <a:ea typeface="Red Hat Display Medium"/>
                <a:cs typeface="Red Hat Display Medium"/>
                <a:sym typeface="Red Hat Display Medium"/>
              </a:rPr>
              <a:t>Traditional </a:t>
            </a:r>
            <a:endParaRPr sz="900">
              <a:latin typeface="Red Hat Display Medium"/>
              <a:ea typeface="Red Hat Display Medium"/>
              <a:cs typeface="Red Hat Display Medium"/>
              <a:sym typeface="Red Hat Display Medium"/>
            </a:endParaRPr>
          </a:p>
          <a:p>
            <a:pPr indent="0" lvl="0" marL="0" marR="0" rtl="0" algn="l">
              <a:lnSpc>
                <a:spcPct val="100000"/>
              </a:lnSpc>
              <a:spcBef>
                <a:spcPts val="0"/>
              </a:spcBef>
              <a:spcAft>
                <a:spcPts val="0"/>
              </a:spcAft>
              <a:buClr>
                <a:schemeClr val="dk1"/>
              </a:buClr>
              <a:buSzPts val="1100"/>
              <a:buFont typeface="Arial"/>
              <a:buNone/>
            </a:pPr>
            <a:r>
              <a:rPr lang="en" sz="900">
                <a:latin typeface="Red Hat Display Medium"/>
                <a:ea typeface="Red Hat Display Medium"/>
                <a:cs typeface="Red Hat Display Medium"/>
                <a:sym typeface="Red Hat Display Medium"/>
              </a:rPr>
              <a:t>N-tier apps</a:t>
            </a:r>
            <a:endParaRPr sz="900">
              <a:latin typeface="Red Hat Display Medium"/>
              <a:ea typeface="Red Hat Display Medium"/>
              <a:cs typeface="Red Hat Display Medium"/>
              <a:sym typeface="Red Hat Display Medium"/>
            </a:endParaRPr>
          </a:p>
        </p:txBody>
      </p:sp>
      <p:sp>
        <p:nvSpPr>
          <p:cNvPr id="7323" name="Google Shape;7323;p627"/>
          <p:cNvSpPr txBox="1"/>
          <p:nvPr/>
        </p:nvSpPr>
        <p:spPr>
          <a:xfrm>
            <a:off x="3508863" y="1385025"/>
            <a:ext cx="976200" cy="2082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Red Hat Display Medium"/>
                <a:ea typeface="Red Hat Display Medium"/>
                <a:cs typeface="Red Hat Display Medium"/>
                <a:sym typeface="Red Hat Display Medium"/>
              </a:rPr>
              <a:t>Cloud-native</a:t>
            </a:r>
            <a:endParaRPr sz="900">
              <a:latin typeface="Red Hat Display Medium"/>
              <a:ea typeface="Red Hat Display Medium"/>
              <a:cs typeface="Red Hat Display Medium"/>
              <a:sym typeface="Red Hat Display Medium"/>
            </a:endParaRPr>
          </a:p>
          <a:p>
            <a:pPr indent="0" lvl="0" marL="0" marR="0" rtl="0" algn="l">
              <a:lnSpc>
                <a:spcPct val="100000"/>
              </a:lnSpc>
              <a:spcBef>
                <a:spcPts val="0"/>
              </a:spcBef>
              <a:spcAft>
                <a:spcPts val="0"/>
              </a:spcAft>
              <a:buClr>
                <a:schemeClr val="dk1"/>
              </a:buClr>
              <a:buSzPts val="1100"/>
              <a:buFont typeface="Arial"/>
              <a:buNone/>
            </a:pPr>
            <a:r>
              <a:rPr lang="en" sz="900">
                <a:latin typeface="Red Hat Display Medium"/>
                <a:ea typeface="Red Hat Display Medium"/>
                <a:cs typeface="Red Hat Display Medium"/>
                <a:sym typeface="Red Hat Display Medium"/>
              </a:rPr>
              <a:t>microservices</a:t>
            </a:r>
            <a:endParaRPr sz="900">
              <a:latin typeface="Red Hat Display Medium"/>
              <a:ea typeface="Red Hat Display Medium"/>
              <a:cs typeface="Red Hat Display Medium"/>
              <a:sym typeface="Red Hat Display Medium"/>
            </a:endParaRPr>
          </a:p>
        </p:txBody>
      </p:sp>
      <p:sp>
        <p:nvSpPr>
          <p:cNvPr id="7324" name="Google Shape;7324;p627"/>
          <p:cNvSpPr txBox="1"/>
          <p:nvPr/>
        </p:nvSpPr>
        <p:spPr>
          <a:xfrm>
            <a:off x="5063400" y="1385025"/>
            <a:ext cx="976200" cy="2082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Red Hat Display Medium"/>
                <a:ea typeface="Red Hat Display Medium"/>
                <a:cs typeface="Red Hat Display Medium"/>
                <a:sym typeface="Red Hat Display Medium"/>
              </a:rPr>
              <a:t>Data, analytics, and AI/ML</a:t>
            </a:r>
            <a:endParaRPr sz="900">
              <a:latin typeface="Red Hat Display Medium"/>
              <a:ea typeface="Red Hat Display Medium"/>
              <a:cs typeface="Red Hat Display Medium"/>
              <a:sym typeface="Red Hat Display Medium"/>
            </a:endParaRPr>
          </a:p>
        </p:txBody>
      </p:sp>
      <p:sp>
        <p:nvSpPr>
          <p:cNvPr id="7325" name="Google Shape;7325;p627"/>
          <p:cNvSpPr txBox="1"/>
          <p:nvPr/>
        </p:nvSpPr>
        <p:spPr>
          <a:xfrm>
            <a:off x="6698125" y="1385025"/>
            <a:ext cx="976200" cy="2082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dk1"/>
              </a:buClr>
              <a:buSzPts val="1100"/>
              <a:buFont typeface="Arial"/>
              <a:buNone/>
            </a:pPr>
            <a:r>
              <a:rPr lang="en" sz="900">
                <a:latin typeface="Red Hat Display Medium"/>
                <a:ea typeface="Red Hat Display Medium"/>
                <a:cs typeface="Red Hat Display Medium"/>
                <a:sym typeface="Red Hat Display Medium"/>
              </a:rPr>
              <a:t>ISV packaged apps</a:t>
            </a:r>
            <a:endParaRPr sz="900">
              <a:latin typeface="Red Hat Display Medium"/>
              <a:ea typeface="Red Hat Display Medium"/>
              <a:cs typeface="Red Hat Display Medium"/>
              <a:sym typeface="Red Hat Display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9" name="Shape 7329"/>
        <p:cNvGrpSpPr/>
        <p:nvPr/>
      </p:nvGrpSpPr>
      <p:grpSpPr>
        <a:xfrm>
          <a:off x="0" y="0"/>
          <a:ext cx="0" cy="0"/>
          <a:chOff x="0" y="0"/>
          <a:chExt cx="0" cy="0"/>
        </a:xfrm>
      </p:grpSpPr>
      <p:pic>
        <p:nvPicPr>
          <p:cNvPr id="7330" name="Google Shape;7330;p628"/>
          <p:cNvPicPr preferRelativeResize="0"/>
          <p:nvPr/>
        </p:nvPicPr>
        <p:blipFill>
          <a:blip r:embed="rId3">
            <a:alphaModFix/>
          </a:blip>
          <a:stretch>
            <a:fillRect/>
          </a:stretch>
        </p:blipFill>
        <p:spPr>
          <a:xfrm>
            <a:off x="4817901" y="-615300"/>
            <a:ext cx="4288536" cy="5053017"/>
          </a:xfrm>
          <a:prstGeom prst="rect">
            <a:avLst/>
          </a:prstGeom>
          <a:noFill/>
          <a:ln>
            <a:noFill/>
          </a:ln>
        </p:spPr>
      </p:pic>
      <p:sp>
        <p:nvSpPr>
          <p:cNvPr id="7331" name="Google Shape;7331;p628"/>
          <p:cNvSpPr txBox="1"/>
          <p:nvPr/>
        </p:nvSpPr>
        <p:spPr>
          <a:xfrm>
            <a:off x="804750" y="1379550"/>
            <a:ext cx="3576900" cy="2384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2100">
                <a:solidFill>
                  <a:schemeClr val="dk1"/>
                </a:solidFill>
                <a:latin typeface="Red Hat Display"/>
                <a:ea typeface="Red Hat Display"/>
                <a:cs typeface="Red Hat Display"/>
                <a:sym typeface="Red Hat Display"/>
              </a:rPr>
              <a:t>Support every app. Span every cloud. Modernize your environment.</a:t>
            </a:r>
            <a:endParaRPr sz="2100">
              <a:solidFill>
                <a:schemeClr val="dk1"/>
              </a:solidFill>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2100">
              <a:solidFill>
                <a:schemeClr val="dk1"/>
              </a:solidFill>
              <a:latin typeface="Red Hat Display"/>
              <a:ea typeface="Red Hat Display"/>
              <a:cs typeface="Red Hat Display"/>
              <a:sym typeface="Red Hat Display"/>
            </a:endParaRPr>
          </a:p>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Build modern applications to meet any need, and run them anywhere without limits.</a:t>
            </a:r>
            <a:endParaRPr sz="2100">
              <a:solidFill>
                <a:schemeClr val="dk1"/>
              </a:solidFill>
              <a:latin typeface="Red Hat Display"/>
              <a:ea typeface="Red Hat Display"/>
              <a:cs typeface="Red Hat Display"/>
              <a:sym typeface="Red Hat Displ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35" name="Shape 7335"/>
        <p:cNvGrpSpPr/>
        <p:nvPr/>
      </p:nvGrpSpPr>
      <p:grpSpPr>
        <a:xfrm>
          <a:off x="0" y="0"/>
          <a:ext cx="0" cy="0"/>
          <a:chOff x="0" y="0"/>
          <a:chExt cx="0" cy="0"/>
        </a:xfrm>
      </p:grpSpPr>
      <p:sp>
        <p:nvSpPr>
          <p:cNvPr id="7336" name="Google Shape;7336;p629"/>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Hybrid cloud can help your organization achieve:</a:t>
            </a:r>
            <a:endParaRPr sz="2000">
              <a:latin typeface="Red Hat Display"/>
              <a:ea typeface="Red Hat Display"/>
              <a:cs typeface="Red Hat Display"/>
              <a:sym typeface="Red Hat Display"/>
            </a:endParaRPr>
          </a:p>
        </p:txBody>
      </p:sp>
      <p:sp>
        <p:nvSpPr>
          <p:cNvPr id="7337" name="Google Shape;7337;p629"/>
          <p:cNvSpPr txBox="1"/>
          <p:nvPr/>
        </p:nvSpPr>
        <p:spPr>
          <a:xfrm>
            <a:off x="665125" y="2938722"/>
            <a:ext cx="1951500" cy="2751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600"/>
              </a:spcAft>
              <a:buClr>
                <a:srgbClr val="000000"/>
              </a:buClr>
              <a:buSzPts val="800"/>
              <a:buFont typeface="Arial"/>
              <a:buNone/>
            </a:pPr>
            <a:r>
              <a:rPr lang="en" sz="1200">
                <a:latin typeface="Red Hat Display Medium"/>
                <a:ea typeface="Red Hat Display Medium"/>
                <a:cs typeface="Red Hat Display Medium"/>
                <a:sym typeface="Red Hat Display Medium"/>
              </a:rPr>
              <a:t>Speed</a:t>
            </a:r>
            <a:endParaRPr sz="1200">
              <a:latin typeface="Red Hat Display Medium"/>
              <a:ea typeface="Red Hat Display Medium"/>
              <a:cs typeface="Red Hat Display Medium"/>
              <a:sym typeface="Red Hat Display Medium"/>
            </a:endParaRPr>
          </a:p>
        </p:txBody>
      </p:sp>
      <p:sp>
        <p:nvSpPr>
          <p:cNvPr id="7338" name="Google Shape;7338;p629"/>
          <p:cNvSpPr txBox="1"/>
          <p:nvPr/>
        </p:nvSpPr>
        <p:spPr>
          <a:xfrm>
            <a:off x="2616773" y="2938722"/>
            <a:ext cx="1951500" cy="2751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600"/>
              </a:spcAft>
              <a:buNone/>
            </a:pPr>
            <a:r>
              <a:rPr lang="en" sz="1200">
                <a:latin typeface="Red Hat Display Medium"/>
                <a:ea typeface="Red Hat Display Medium"/>
                <a:cs typeface="Red Hat Display Medium"/>
                <a:sym typeface="Red Hat Display Medium"/>
              </a:rPr>
              <a:t>Scalability</a:t>
            </a:r>
            <a:endParaRPr sz="1200">
              <a:latin typeface="Red Hat Display Medium"/>
              <a:ea typeface="Red Hat Display Medium"/>
              <a:cs typeface="Red Hat Display Medium"/>
              <a:sym typeface="Red Hat Display Medium"/>
            </a:endParaRPr>
          </a:p>
        </p:txBody>
      </p:sp>
      <p:sp>
        <p:nvSpPr>
          <p:cNvPr id="7339" name="Google Shape;7339;p629"/>
          <p:cNvSpPr txBox="1"/>
          <p:nvPr/>
        </p:nvSpPr>
        <p:spPr>
          <a:xfrm>
            <a:off x="6527477" y="2938722"/>
            <a:ext cx="1951500" cy="2751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600"/>
              </a:spcAft>
              <a:buNone/>
            </a:pPr>
            <a:r>
              <a:rPr lang="en" sz="1200">
                <a:latin typeface="Red Hat Display Medium"/>
                <a:ea typeface="Red Hat Display Medium"/>
                <a:cs typeface="Red Hat Display Medium"/>
                <a:sym typeface="Red Hat Display Medium"/>
              </a:rPr>
              <a:t>Security</a:t>
            </a:r>
            <a:endParaRPr sz="1200">
              <a:latin typeface="Red Hat Display Medium"/>
              <a:ea typeface="Red Hat Display Medium"/>
              <a:cs typeface="Red Hat Display Medium"/>
              <a:sym typeface="Red Hat Display Medium"/>
            </a:endParaRPr>
          </a:p>
        </p:txBody>
      </p:sp>
      <p:sp>
        <p:nvSpPr>
          <p:cNvPr id="7340" name="Google Shape;7340;p629"/>
          <p:cNvSpPr txBox="1"/>
          <p:nvPr/>
        </p:nvSpPr>
        <p:spPr>
          <a:xfrm>
            <a:off x="4570841" y="2938722"/>
            <a:ext cx="1951500" cy="2751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600"/>
              </a:spcAft>
              <a:buNone/>
            </a:pPr>
            <a:r>
              <a:rPr lang="en" sz="1200">
                <a:latin typeface="Red Hat Display Medium"/>
                <a:ea typeface="Red Hat Display Medium"/>
                <a:cs typeface="Red Hat Display Medium"/>
                <a:sym typeface="Red Hat Display Medium"/>
              </a:rPr>
              <a:t>Stability</a:t>
            </a:r>
            <a:endParaRPr sz="1200">
              <a:latin typeface="Red Hat Display Medium"/>
              <a:ea typeface="Red Hat Display Medium"/>
              <a:cs typeface="Red Hat Display Medium"/>
              <a:sym typeface="Red Hat Display Medium"/>
            </a:endParaRPr>
          </a:p>
        </p:txBody>
      </p:sp>
      <p:cxnSp>
        <p:nvCxnSpPr>
          <p:cNvPr id="7341" name="Google Shape;7341;p629"/>
          <p:cNvCxnSpPr/>
          <p:nvPr/>
        </p:nvCxnSpPr>
        <p:spPr>
          <a:xfrm>
            <a:off x="2616775" y="1924051"/>
            <a:ext cx="0" cy="1295400"/>
          </a:xfrm>
          <a:prstGeom prst="straightConnector1">
            <a:avLst/>
          </a:prstGeom>
          <a:noFill/>
          <a:ln cap="rnd" cmpd="sng" w="9525">
            <a:solidFill>
              <a:srgbClr val="595959"/>
            </a:solidFill>
            <a:prstDash val="dot"/>
            <a:round/>
            <a:headEnd len="med" w="med" type="none"/>
            <a:tailEnd len="med" w="med" type="none"/>
          </a:ln>
        </p:spPr>
      </p:cxnSp>
      <p:cxnSp>
        <p:nvCxnSpPr>
          <p:cNvPr id="7342" name="Google Shape;7342;p629"/>
          <p:cNvCxnSpPr/>
          <p:nvPr/>
        </p:nvCxnSpPr>
        <p:spPr>
          <a:xfrm>
            <a:off x="4570878" y="1924051"/>
            <a:ext cx="0" cy="1295400"/>
          </a:xfrm>
          <a:prstGeom prst="straightConnector1">
            <a:avLst/>
          </a:prstGeom>
          <a:noFill/>
          <a:ln cap="rnd" cmpd="sng" w="9525">
            <a:solidFill>
              <a:srgbClr val="595959"/>
            </a:solidFill>
            <a:prstDash val="dot"/>
            <a:round/>
            <a:headEnd len="med" w="med" type="none"/>
            <a:tailEnd len="med" w="med" type="none"/>
          </a:ln>
        </p:spPr>
      </p:cxnSp>
      <p:cxnSp>
        <p:nvCxnSpPr>
          <p:cNvPr id="7343" name="Google Shape;7343;p629"/>
          <p:cNvCxnSpPr/>
          <p:nvPr/>
        </p:nvCxnSpPr>
        <p:spPr>
          <a:xfrm>
            <a:off x="6527475" y="1924051"/>
            <a:ext cx="0" cy="1295400"/>
          </a:xfrm>
          <a:prstGeom prst="straightConnector1">
            <a:avLst/>
          </a:prstGeom>
          <a:noFill/>
          <a:ln cap="rnd" cmpd="sng" w="9525">
            <a:solidFill>
              <a:srgbClr val="595959"/>
            </a:solidFill>
            <a:prstDash val="dot"/>
            <a:round/>
            <a:headEnd len="med" w="med" type="none"/>
            <a:tailEnd len="med" w="med" type="none"/>
          </a:ln>
        </p:spPr>
      </p:cxnSp>
      <p:sp>
        <p:nvSpPr>
          <p:cNvPr id="7344" name="Google Shape;7344;p629"/>
          <p:cNvSpPr/>
          <p:nvPr/>
        </p:nvSpPr>
        <p:spPr>
          <a:xfrm>
            <a:off x="1162433" y="1924052"/>
            <a:ext cx="954600" cy="954600"/>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45" name="Google Shape;7345;p629"/>
          <p:cNvSpPr/>
          <p:nvPr/>
        </p:nvSpPr>
        <p:spPr>
          <a:xfrm>
            <a:off x="3116521" y="1924052"/>
            <a:ext cx="954600" cy="954600"/>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46" name="Google Shape;7346;p629"/>
          <p:cNvSpPr/>
          <p:nvPr/>
        </p:nvSpPr>
        <p:spPr>
          <a:xfrm>
            <a:off x="5071871" y="1924052"/>
            <a:ext cx="954600" cy="954600"/>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47" name="Google Shape;7347;p629"/>
          <p:cNvSpPr/>
          <p:nvPr/>
        </p:nvSpPr>
        <p:spPr>
          <a:xfrm>
            <a:off x="7024696" y="1924052"/>
            <a:ext cx="954600" cy="954600"/>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348" name="Google Shape;7348;p629"/>
          <p:cNvPicPr preferRelativeResize="0"/>
          <p:nvPr/>
        </p:nvPicPr>
        <p:blipFill rotWithShape="1">
          <a:blip r:embed="rId3">
            <a:alphaModFix/>
          </a:blip>
          <a:srcRect b="0" l="0" r="0" t="0"/>
          <a:stretch/>
        </p:blipFill>
        <p:spPr>
          <a:xfrm>
            <a:off x="1335075" y="2095550"/>
            <a:ext cx="611600" cy="611600"/>
          </a:xfrm>
          <a:prstGeom prst="rect">
            <a:avLst/>
          </a:prstGeom>
          <a:noFill/>
          <a:ln>
            <a:noFill/>
          </a:ln>
        </p:spPr>
      </p:pic>
      <p:pic>
        <p:nvPicPr>
          <p:cNvPr id="7349" name="Google Shape;7349;p629"/>
          <p:cNvPicPr preferRelativeResize="0"/>
          <p:nvPr/>
        </p:nvPicPr>
        <p:blipFill rotWithShape="1">
          <a:blip r:embed="rId4">
            <a:alphaModFix/>
          </a:blip>
          <a:srcRect b="0" l="0" r="0" t="0"/>
          <a:stretch/>
        </p:blipFill>
        <p:spPr>
          <a:xfrm>
            <a:off x="3287506" y="2111825"/>
            <a:ext cx="612648" cy="612648"/>
          </a:xfrm>
          <a:prstGeom prst="rect">
            <a:avLst/>
          </a:prstGeom>
          <a:noFill/>
          <a:ln>
            <a:noFill/>
          </a:ln>
        </p:spPr>
      </p:pic>
      <p:pic>
        <p:nvPicPr>
          <p:cNvPr id="7350" name="Google Shape;7350;p629"/>
          <p:cNvPicPr preferRelativeResize="0"/>
          <p:nvPr/>
        </p:nvPicPr>
        <p:blipFill rotWithShape="1">
          <a:blip r:embed="rId5">
            <a:alphaModFix/>
          </a:blip>
          <a:srcRect b="0" l="0" r="0" t="0"/>
          <a:stretch/>
        </p:blipFill>
        <p:spPr>
          <a:xfrm>
            <a:off x="5242842" y="2111825"/>
            <a:ext cx="612648" cy="612648"/>
          </a:xfrm>
          <a:prstGeom prst="rect">
            <a:avLst/>
          </a:prstGeom>
          <a:noFill/>
          <a:ln>
            <a:noFill/>
          </a:ln>
        </p:spPr>
      </p:pic>
      <p:pic>
        <p:nvPicPr>
          <p:cNvPr id="7351" name="Google Shape;7351;p629"/>
          <p:cNvPicPr preferRelativeResize="0"/>
          <p:nvPr/>
        </p:nvPicPr>
        <p:blipFill rotWithShape="1">
          <a:blip r:embed="rId6">
            <a:alphaModFix/>
          </a:blip>
          <a:srcRect b="0" l="0" r="0" t="0"/>
          <a:stretch/>
        </p:blipFill>
        <p:spPr>
          <a:xfrm>
            <a:off x="7199460" y="2064600"/>
            <a:ext cx="612648" cy="61264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55" name="Shape 7355"/>
        <p:cNvGrpSpPr/>
        <p:nvPr/>
      </p:nvGrpSpPr>
      <p:grpSpPr>
        <a:xfrm>
          <a:off x="0" y="0"/>
          <a:ext cx="0" cy="0"/>
          <a:chOff x="0" y="0"/>
          <a:chExt cx="0" cy="0"/>
        </a:xfrm>
      </p:grpSpPr>
      <p:sp>
        <p:nvSpPr>
          <p:cNvPr id="7356" name="Google Shape;7356;p630"/>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Hybrid cloud helps your organization achieve</a:t>
            </a:r>
            <a:endParaRPr sz="2000">
              <a:latin typeface="Red Hat Display"/>
              <a:ea typeface="Red Hat Display"/>
              <a:cs typeface="Red Hat Display"/>
              <a:sym typeface="Red Hat Display"/>
            </a:endParaRPr>
          </a:p>
        </p:txBody>
      </p:sp>
      <p:sp>
        <p:nvSpPr>
          <p:cNvPr id="7357" name="Google Shape;7357;p630"/>
          <p:cNvSpPr txBox="1"/>
          <p:nvPr/>
        </p:nvSpPr>
        <p:spPr>
          <a:xfrm>
            <a:off x="665125" y="2302022"/>
            <a:ext cx="1951500" cy="2751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600"/>
              </a:spcAft>
              <a:buClr>
                <a:srgbClr val="000000"/>
              </a:buClr>
              <a:buSzPts val="800"/>
              <a:buFont typeface="Arial"/>
              <a:buNone/>
            </a:pPr>
            <a:r>
              <a:rPr lang="en" sz="1200">
                <a:latin typeface="Red Hat Display Medium"/>
                <a:ea typeface="Red Hat Display Medium"/>
                <a:cs typeface="Red Hat Display Medium"/>
                <a:sym typeface="Red Hat Display Medium"/>
              </a:rPr>
              <a:t>Speed</a:t>
            </a:r>
            <a:endParaRPr sz="1200">
              <a:latin typeface="Red Hat Display Medium"/>
              <a:ea typeface="Red Hat Display Medium"/>
              <a:cs typeface="Red Hat Display Medium"/>
              <a:sym typeface="Red Hat Display Medium"/>
            </a:endParaRPr>
          </a:p>
        </p:txBody>
      </p:sp>
      <p:sp>
        <p:nvSpPr>
          <p:cNvPr id="7358" name="Google Shape;7358;p630"/>
          <p:cNvSpPr txBox="1"/>
          <p:nvPr/>
        </p:nvSpPr>
        <p:spPr>
          <a:xfrm>
            <a:off x="2616773" y="2302022"/>
            <a:ext cx="1951500" cy="2751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600"/>
              </a:spcAft>
              <a:buNone/>
            </a:pPr>
            <a:r>
              <a:rPr lang="en" sz="1200">
                <a:latin typeface="Red Hat Display Medium"/>
                <a:ea typeface="Red Hat Display Medium"/>
                <a:cs typeface="Red Hat Display Medium"/>
                <a:sym typeface="Red Hat Display Medium"/>
              </a:rPr>
              <a:t>Scalability</a:t>
            </a:r>
            <a:endParaRPr sz="1200">
              <a:latin typeface="Red Hat Display Medium"/>
              <a:ea typeface="Red Hat Display Medium"/>
              <a:cs typeface="Red Hat Display Medium"/>
              <a:sym typeface="Red Hat Display Medium"/>
            </a:endParaRPr>
          </a:p>
        </p:txBody>
      </p:sp>
      <p:sp>
        <p:nvSpPr>
          <p:cNvPr id="7359" name="Google Shape;7359;p630"/>
          <p:cNvSpPr txBox="1"/>
          <p:nvPr/>
        </p:nvSpPr>
        <p:spPr>
          <a:xfrm>
            <a:off x="6527477" y="2302022"/>
            <a:ext cx="1951500" cy="2751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600"/>
              </a:spcAft>
              <a:buNone/>
            </a:pPr>
            <a:r>
              <a:rPr lang="en" sz="1200">
                <a:latin typeface="Red Hat Display Medium"/>
                <a:ea typeface="Red Hat Display Medium"/>
                <a:cs typeface="Red Hat Display Medium"/>
                <a:sym typeface="Red Hat Display Medium"/>
              </a:rPr>
              <a:t>Security</a:t>
            </a:r>
            <a:endParaRPr sz="1200">
              <a:latin typeface="Red Hat Display Medium"/>
              <a:ea typeface="Red Hat Display Medium"/>
              <a:cs typeface="Red Hat Display Medium"/>
              <a:sym typeface="Red Hat Display Medium"/>
            </a:endParaRPr>
          </a:p>
        </p:txBody>
      </p:sp>
      <p:sp>
        <p:nvSpPr>
          <p:cNvPr id="7360" name="Google Shape;7360;p630"/>
          <p:cNvSpPr txBox="1"/>
          <p:nvPr/>
        </p:nvSpPr>
        <p:spPr>
          <a:xfrm>
            <a:off x="4570841" y="2302022"/>
            <a:ext cx="1951500" cy="2751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600"/>
              </a:spcAft>
              <a:buNone/>
            </a:pPr>
            <a:r>
              <a:rPr lang="en" sz="1200">
                <a:latin typeface="Red Hat Display Medium"/>
                <a:ea typeface="Red Hat Display Medium"/>
                <a:cs typeface="Red Hat Display Medium"/>
                <a:sym typeface="Red Hat Display Medium"/>
              </a:rPr>
              <a:t>Stability</a:t>
            </a:r>
            <a:endParaRPr sz="1200">
              <a:latin typeface="Red Hat Display Medium"/>
              <a:ea typeface="Red Hat Display Medium"/>
              <a:cs typeface="Red Hat Display Medium"/>
              <a:sym typeface="Red Hat Display Medium"/>
            </a:endParaRPr>
          </a:p>
        </p:txBody>
      </p:sp>
      <p:cxnSp>
        <p:nvCxnSpPr>
          <p:cNvPr id="7361" name="Google Shape;7361;p630"/>
          <p:cNvCxnSpPr/>
          <p:nvPr/>
        </p:nvCxnSpPr>
        <p:spPr>
          <a:xfrm>
            <a:off x="2616775" y="1287351"/>
            <a:ext cx="0" cy="1295400"/>
          </a:xfrm>
          <a:prstGeom prst="straightConnector1">
            <a:avLst/>
          </a:prstGeom>
          <a:noFill/>
          <a:ln cap="rnd" cmpd="sng" w="9525">
            <a:solidFill>
              <a:srgbClr val="595959"/>
            </a:solidFill>
            <a:prstDash val="dot"/>
            <a:round/>
            <a:headEnd len="med" w="med" type="none"/>
            <a:tailEnd len="med" w="med" type="none"/>
          </a:ln>
        </p:spPr>
      </p:cxnSp>
      <p:cxnSp>
        <p:nvCxnSpPr>
          <p:cNvPr id="7362" name="Google Shape;7362;p630"/>
          <p:cNvCxnSpPr/>
          <p:nvPr/>
        </p:nvCxnSpPr>
        <p:spPr>
          <a:xfrm>
            <a:off x="4570878" y="1287351"/>
            <a:ext cx="0" cy="1295400"/>
          </a:xfrm>
          <a:prstGeom prst="straightConnector1">
            <a:avLst/>
          </a:prstGeom>
          <a:noFill/>
          <a:ln cap="rnd" cmpd="sng" w="9525">
            <a:solidFill>
              <a:srgbClr val="595959"/>
            </a:solidFill>
            <a:prstDash val="dot"/>
            <a:round/>
            <a:headEnd len="med" w="med" type="none"/>
            <a:tailEnd len="med" w="med" type="none"/>
          </a:ln>
        </p:spPr>
      </p:cxnSp>
      <p:cxnSp>
        <p:nvCxnSpPr>
          <p:cNvPr id="7363" name="Google Shape;7363;p630"/>
          <p:cNvCxnSpPr/>
          <p:nvPr/>
        </p:nvCxnSpPr>
        <p:spPr>
          <a:xfrm>
            <a:off x="6527475" y="1287351"/>
            <a:ext cx="0" cy="1295400"/>
          </a:xfrm>
          <a:prstGeom prst="straightConnector1">
            <a:avLst/>
          </a:prstGeom>
          <a:noFill/>
          <a:ln cap="rnd" cmpd="sng" w="9525">
            <a:solidFill>
              <a:srgbClr val="595959"/>
            </a:solidFill>
            <a:prstDash val="dot"/>
            <a:round/>
            <a:headEnd len="med" w="med" type="none"/>
            <a:tailEnd len="med" w="med" type="none"/>
          </a:ln>
        </p:spPr>
      </p:cxnSp>
      <p:sp>
        <p:nvSpPr>
          <p:cNvPr id="7364" name="Google Shape;7364;p630"/>
          <p:cNvSpPr/>
          <p:nvPr/>
        </p:nvSpPr>
        <p:spPr>
          <a:xfrm>
            <a:off x="1162433" y="1287352"/>
            <a:ext cx="954605" cy="954605"/>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65" name="Google Shape;7365;p630"/>
          <p:cNvSpPr/>
          <p:nvPr/>
        </p:nvSpPr>
        <p:spPr>
          <a:xfrm>
            <a:off x="3116521" y="1287352"/>
            <a:ext cx="954605" cy="954605"/>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66" name="Google Shape;7366;p630"/>
          <p:cNvSpPr/>
          <p:nvPr/>
        </p:nvSpPr>
        <p:spPr>
          <a:xfrm>
            <a:off x="5071871" y="1287352"/>
            <a:ext cx="954605" cy="954605"/>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67" name="Google Shape;7367;p630"/>
          <p:cNvSpPr/>
          <p:nvPr/>
        </p:nvSpPr>
        <p:spPr>
          <a:xfrm>
            <a:off x="7024696" y="1287352"/>
            <a:ext cx="954605" cy="954605"/>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cxnSp>
        <p:nvCxnSpPr>
          <p:cNvPr id="7368" name="Google Shape;7368;p630"/>
          <p:cNvCxnSpPr/>
          <p:nvPr/>
        </p:nvCxnSpPr>
        <p:spPr>
          <a:xfrm rot="10800000">
            <a:off x="663875" y="2791375"/>
            <a:ext cx="7812300" cy="0"/>
          </a:xfrm>
          <a:prstGeom prst="straightConnector1">
            <a:avLst/>
          </a:prstGeom>
          <a:noFill/>
          <a:ln cap="rnd" cmpd="sng" w="9525">
            <a:solidFill>
              <a:srgbClr val="595959"/>
            </a:solidFill>
            <a:prstDash val="dot"/>
            <a:round/>
            <a:headEnd len="med" w="med" type="none"/>
            <a:tailEnd len="med" w="med" type="none"/>
          </a:ln>
        </p:spPr>
      </p:cxnSp>
      <p:sp>
        <p:nvSpPr>
          <p:cNvPr id="7369" name="Google Shape;7369;p630"/>
          <p:cNvSpPr txBox="1"/>
          <p:nvPr/>
        </p:nvSpPr>
        <p:spPr>
          <a:xfrm>
            <a:off x="665125" y="4045422"/>
            <a:ext cx="1951500" cy="2751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600"/>
              </a:spcAft>
              <a:buClr>
                <a:schemeClr val="dk1"/>
              </a:buClr>
              <a:buSzPts val="1100"/>
              <a:buFont typeface="Arial"/>
              <a:buNone/>
            </a:pPr>
            <a:r>
              <a:rPr lang="en" sz="1200">
                <a:latin typeface="Red Hat Display Medium"/>
                <a:ea typeface="Red Hat Display Medium"/>
                <a:cs typeface="Red Hat Display Medium"/>
                <a:sym typeface="Red Hat Display Medium"/>
              </a:rPr>
              <a:t>Flexibility</a:t>
            </a:r>
            <a:endParaRPr sz="1200">
              <a:latin typeface="Red Hat Display Medium"/>
              <a:ea typeface="Red Hat Display Medium"/>
              <a:cs typeface="Red Hat Display Medium"/>
              <a:sym typeface="Red Hat Display Medium"/>
            </a:endParaRPr>
          </a:p>
        </p:txBody>
      </p:sp>
      <p:sp>
        <p:nvSpPr>
          <p:cNvPr id="7370" name="Google Shape;7370;p630"/>
          <p:cNvSpPr txBox="1"/>
          <p:nvPr/>
        </p:nvSpPr>
        <p:spPr>
          <a:xfrm>
            <a:off x="2616773" y="4045422"/>
            <a:ext cx="1951500" cy="2751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600"/>
              </a:spcAft>
              <a:buNone/>
            </a:pPr>
            <a:r>
              <a:rPr lang="en" sz="1200">
                <a:latin typeface="Red Hat Display Medium"/>
                <a:ea typeface="Red Hat Display Medium"/>
                <a:cs typeface="Red Hat Display Medium"/>
                <a:sym typeface="Red Hat Display Medium"/>
              </a:rPr>
              <a:t>Agility</a:t>
            </a:r>
            <a:endParaRPr sz="1200">
              <a:latin typeface="Red Hat Display Medium"/>
              <a:ea typeface="Red Hat Display Medium"/>
              <a:cs typeface="Red Hat Display Medium"/>
              <a:sym typeface="Red Hat Display Medium"/>
            </a:endParaRPr>
          </a:p>
        </p:txBody>
      </p:sp>
      <p:sp>
        <p:nvSpPr>
          <p:cNvPr id="7371" name="Google Shape;7371;p630"/>
          <p:cNvSpPr txBox="1"/>
          <p:nvPr/>
        </p:nvSpPr>
        <p:spPr>
          <a:xfrm>
            <a:off x="6527477" y="4045422"/>
            <a:ext cx="1951500" cy="2751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600"/>
              </a:spcAft>
              <a:buNone/>
            </a:pPr>
            <a:r>
              <a:rPr lang="en" sz="1200">
                <a:latin typeface="Red Hat Display Medium"/>
                <a:ea typeface="Red Hat Display Medium"/>
                <a:cs typeface="Red Hat Display Medium"/>
                <a:sym typeface="Red Hat Display Medium"/>
              </a:rPr>
              <a:t>Openness</a:t>
            </a:r>
            <a:endParaRPr sz="1200">
              <a:latin typeface="Red Hat Display Medium"/>
              <a:ea typeface="Red Hat Display Medium"/>
              <a:cs typeface="Red Hat Display Medium"/>
              <a:sym typeface="Red Hat Display Medium"/>
            </a:endParaRPr>
          </a:p>
        </p:txBody>
      </p:sp>
      <p:sp>
        <p:nvSpPr>
          <p:cNvPr id="7372" name="Google Shape;7372;p630"/>
          <p:cNvSpPr txBox="1"/>
          <p:nvPr/>
        </p:nvSpPr>
        <p:spPr>
          <a:xfrm>
            <a:off x="4570841" y="4045422"/>
            <a:ext cx="1951500" cy="2751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600"/>
              </a:spcAft>
              <a:buNone/>
            </a:pPr>
            <a:r>
              <a:rPr lang="en" sz="1200">
                <a:latin typeface="Red Hat Display Medium"/>
                <a:ea typeface="Red Hat Display Medium"/>
                <a:cs typeface="Red Hat Display Medium"/>
                <a:sym typeface="Red Hat Display Medium"/>
              </a:rPr>
              <a:t>Portability</a:t>
            </a:r>
            <a:endParaRPr sz="1200">
              <a:latin typeface="Red Hat Display Medium"/>
              <a:ea typeface="Red Hat Display Medium"/>
              <a:cs typeface="Red Hat Display Medium"/>
              <a:sym typeface="Red Hat Display Medium"/>
            </a:endParaRPr>
          </a:p>
        </p:txBody>
      </p:sp>
      <p:cxnSp>
        <p:nvCxnSpPr>
          <p:cNvPr id="7373" name="Google Shape;7373;p630"/>
          <p:cNvCxnSpPr/>
          <p:nvPr/>
        </p:nvCxnSpPr>
        <p:spPr>
          <a:xfrm>
            <a:off x="2616775" y="3030751"/>
            <a:ext cx="0" cy="1295400"/>
          </a:xfrm>
          <a:prstGeom prst="straightConnector1">
            <a:avLst/>
          </a:prstGeom>
          <a:noFill/>
          <a:ln cap="rnd" cmpd="sng" w="9525">
            <a:solidFill>
              <a:srgbClr val="595959"/>
            </a:solidFill>
            <a:prstDash val="dot"/>
            <a:round/>
            <a:headEnd len="med" w="med" type="none"/>
            <a:tailEnd len="med" w="med" type="none"/>
          </a:ln>
        </p:spPr>
      </p:cxnSp>
      <p:cxnSp>
        <p:nvCxnSpPr>
          <p:cNvPr id="7374" name="Google Shape;7374;p630"/>
          <p:cNvCxnSpPr/>
          <p:nvPr/>
        </p:nvCxnSpPr>
        <p:spPr>
          <a:xfrm>
            <a:off x="4570878" y="3030751"/>
            <a:ext cx="0" cy="1295400"/>
          </a:xfrm>
          <a:prstGeom prst="straightConnector1">
            <a:avLst/>
          </a:prstGeom>
          <a:noFill/>
          <a:ln cap="rnd" cmpd="sng" w="9525">
            <a:solidFill>
              <a:srgbClr val="595959"/>
            </a:solidFill>
            <a:prstDash val="dot"/>
            <a:round/>
            <a:headEnd len="med" w="med" type="none"/>
            <a:tailEnd len="med" w="med" type="none"/>
          </a:ln>
        </p:spPr>
      </p:cxnSp>
      <p:cxnSp>
        <p:nvCxnSpPr>
          <p:cNvPr id="7375" name="Google Shape;7375;p630"/>
          <p:cNvCxnSpPr/>
          <p:nvPr/>
        </p:nvCxnSpPr>
        <p:spPr>
          <a:xfrm>
            <a:off x="6527475" y="3030751"/>
            <a:ext cx="0" cy="1295400"/>
          </a:xfrm>
          <a:prstGeom prst="straightConnector1">
            <a:avLst/>
          </a:prstGeom>
          <a:noFill/>
          <a:ln cap="rnd" cmpd="sng" w="9525">
            <a:solidFill>
              <a:srgbClr val="595959"/>
            </a:solidFill>
            <a:prstDash val="dot"/>
            <a:round/>
            <a:headEnd len="med" w="med" type="none"/>
            <a:tailEnd len="med" w="med" type="none"/>
          </a:ln>
        </p:spPr>
      </p:cxnSp>
      <p:sp>
        <p:nvSpPr>
          <p:cNvPr id="7376" name="Google Shape;7376;p630"/>
          <p:cNvSpPr/>
          <p:nvPr/>
        </p:nvSpPr>
        <p:spPr>
          <a:xfrm>
            <a:off x="1162433" y="3030752"/>
            <a:ext cx="954605" cy="954605"/>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77" name="Google Shape;7377;p630"/>
          <p:cNvSpPr/>
          <p:nvPr/>
        </p:nvSpPr>
        <p:spPr>
          <a:xfrm>
            <a:off x="3116521" y="3030752"/>
            <a:ext cx="954605" cy="954605"/>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78" name="Google Shape;7378;p630"/>
          <p:cNvSpPr/>
          <p:nvPr/>
        </p:nvSpPr>
        <p:spPr>
          <a:xfrm>
            <a:off x="5071871" y="3030752"/>
            <a:ext cx="954605" cy="954605"/>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379" name="Google Shape;7379;p630"/>
          <p:cNvSpPr/>
          <p:nvPr/>
        </p:nvSpPr>
        <p:spPr>
          <a:xfrm>
            <a:off x="7024696" y="3030752"/>
            <a:ext cx="954605" cy="954605"/>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380" name="Google Shape;7380;p630"/>
          <p:cNvPicPr preferRelativeResize="0"/>
          <p:nvPr/>
        </p:nvPicPr>
        <p:blipFill rotWithShape="1">
          <a:blip r:embed="rId3">
            <a:alphaModFix/>
          </a:blip>
          <a:srcRect b="0" l="0" r="0" t="0"/>
          <a:stretch/>
        </p:blipFill>
        <p:spPr>
          <a:xfrm>
            <a:off x="1335075" y="1458850"/>
            <a:ext cx="611600" cy="611600"/>
          </a:xfrm>
          <a:prstGeom prst="rect">
            <a:avLst/>
          </a:prstGeom>
          <a:noFill/>
          <a:ln>
            <a:noFill/>
          </a:ln>
        </p:spPr>
      </p:pic>
      <p:pic>
        <p:nvPicPr>
          <p:cNvPr id="7381" name="Google Shape;7381;p630"/>
          <p:cNvPicPr preferRelativeResize="0"/>
          <p:nvPr/>
        </p:nvPicPr>
        <p:blipFill rotWithShape="1">
          <a:blip r:embed="rId4">
            <a:alphaModFix/>
          </a:blip>
          <a:srcRect b="0" l="0" r="0" t="0"/>
          <a:stretch/>
        </p:blipFill>
        <p:spPr>
          <a:xfrm>
            <a:off x="3287506" y="1475125"/>
            <a:ext cx="612648" cy="612648"/>
          </a:xfrm>
          <a:prstGeom prst="rect">
            <a:avLst/>
          </a:prstGeom>
          <a:noFill/>
          <a:ln>
            <a:noFill/>
          </a:ln>
        </p:spPr>
      </p:pic>
      <p:pic>
        <p:nvPicPr>
          <p:cNvPr id="7382" name="Google Shape;7382;p630"/>
          <p:cNvPicPr preferRelativeResize="0"/>
          <p:nvPr/>
        </p:nvPicPr>
        <p:blipFill rotWithShape="1">
          <a:blip r:embed="rId5">
            <a:alphaModFix/>
          </a:blip>
          <a:srcRect b="0" l="0" r="0" t="0"/>
          <a:stretch/>
        </p:blipFill>
        <p:spPr>
          <a:xfrm>
            <a:off x="5242842" y="1475125"/>
            <a:ext cx="612648" cy="612648"/>
          </a:xfrm>
          <a:prstGeom prst="rect">
            <a:avLst/>
          </a:prstGeom>
          <a:noFill/>
          <a:ln>
            <a:noFill/>
          </a:ln>
        </p:spPr>
      </p:pic>
      <p:pic>
        <p:nvPicPr>
          <p:cNvPr id="7383" name="Google Shape;7383;p630"/>
          <p:cNvPicPr preferRelativeResize="0"/>
          <p:nvPr/>
        </p:nvPicPr>
        <p:blipFill rotWithShape="1">
          <a:blip r:embed="rId6">
            <a:alphaModFix/>
          </a:blip>
          <a:srcRect b="0" l="0" r="0" t="0"/>
          <a:stretch/>
        </p:blipFill>
        <p:spPr>
          <a:xfrm>
            <a:off x="7199460" y="1427900"/>
            <a:ext cx="612648" cy="612648"/>
          </a:xfrm>
          <a:prstGeom prst="rect">
            <a:avLst/>
          </a:prstGeom>
          <a:noFill/>
          <a:ln>
            <a:noFill/>
          </a:ln>
        </p:spPr>
      </p:pic>
      <p:pic>
        <p:nvPicPr>
          <p:cNvPr id="7384" name="Google Shape;7384;p630"/>
          <p:cNvPicPr preferRelativeResize="0"/>
          <p:nvPr/>
        </p:nvPicPr>
        <p:blipFill rotWithShape="1">
          <a:blip r:embed="rId7">
            <a:alphaModFix/>
          </a:blip>
          <a:srcRect b="0" l="0" r="0" t="0"/>
          <a:stretch/>
        </p:blipFill>
        <p:spPr>
          <a:xfrm>
            <a:off x="1332787" y="3201102"/>
            <a:ext cx="613900" cy="613900"/>
          </a:xfrm>
          <a:prstGeom prst="rect">
            <a:avLst/>
          </a:prstGeom>
          <a:noFill/>
          <a:ln>
            <a:noFill/>
          </a:ln>
        </p:spPr>
      </p:pic>
      <p:pic>
        <p:nvPicPr>
          <p:cNvPr id="7385" name="Google Shape;7385;p630"/>
          <p:cNvPicPr preferRelativeResize="0"/>
          <p:nvPr/>
        </p:nvPicPr>
        <p:blipFill rotWithShape="1">
          <a:blip r:embed="rId8">
            <a:alphaModFix/>
          </a:blip>
          <a:srcRect b="0" l="139" r="139" t="0"/>
          <a:stretch/>
        </p:blipFill>
        <p:spPr>
          <a:xfrm>
            <a:off x="3295658" y="3200300"/>
            <a:ext cx="612648" cy="612648"/>
          </a:xfrm>
          <a:prstGeom prst="rect">
            <a:avLst/>
          </a:prstGeom>
          <a:noFill/>
          <a:ln>
            <a:noFill/>
          </a:ln>
        </p:spPr>
      </p:pic>
      <p:pic>
        <p:nvPicPr>
          <p:cNvPr id="7386" name="Google Shape;7386;p630"/>
          <p:cNvPicPr preferRelativeResize="0"/>
          <p:nvPr/>
        </p:nvPicPr>
        <p:blipFill rotWithShape="1">
          <a:blip r:embed="rId9">
            <a:alphaModFix/>
          </a:blip>
          <a:srcRect b="0" l="0" r="0" t="0"/>
          <a:stretch/>
        </p:blipFill>
        <p:spPr>
          <a:xfrm>
            <a:off x="5257276" y="3201725"/>
            <a:ext cx="612648" cy="612648"/>
          </a:xfrm>
          <a:prstGeom prst="rect">
            <a:avLst/>
          </a:prstGeom>
          <a:noFill/>
          <a:ln>
            <a:noFill/>
          </a:ln>
        </p:spPr>
      </p:pic>
      <p:pic>
        <p:nvPicPr>
          <p:cNvPr id="7387" name="Google Shape;7387;p630"/>
          <p:cNvPicPr preferRelativeResize="0"/>
          <p:nvPr/>
        </p:nvPicPr>
        <p:blipFill rotWithShape="1">
          <a:blip r:embed="rId10">
            <a:alphaModFix/>
          </a:blip>
          <a:srcRect b="0" l="0" r="0" t="0"/>
          <a:stretch/>
        </p:blipFill>
        <p:spPr>
          <a:xfrm>
            <a:off x="7200002" y="3162534"/>
            <a:ext cx="612648" cy="61264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91" name="Shape 7391"/>
        <p:cNvGrpSpPr/>
        <p:nvPr/>
      </p:nvGrpSpPr>
      <p:grpSpPr>
        <a:xfrm>
          <a:off x="0" y="0"/>
          <a:ext cx="0" cy="0"/>
          <a:chOff x="0" y="0"/>
          <a:chExt cx="0" cy="0"/>
        </a:xfrm>
      </p:grpSpPr>
      <p:sp>
        <p:nvSpPr>
          <p:cNvPr id="7392" name="Google Shape;7392;p631"/>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Which hybrid cloud outcome would </a:t>
            </a:r>
            <a:endParaRPr sz="2000">
              <a:latin typeface="Red Hat Display"/>
              <a:ea typeface="Red Hat Display"/>
              <a:cs typeface="Red Hat Display"/>
              <a:sym typeface="Red Hat Display"/>
            </a:endParaRPr>
          </a:p>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help you deliver digital differentiation?</a:t>
            </a:r>
            <a:endParaRPr sz="2000">
              <a:latin typeface="Red Hat Display"/>
              <a:ea typeface="Red Hat Display"/>
              <a:cs typeface="Red Hat Display"/>
              <a:sym typeface="Red Hat Display"/>
            </a:endParaRPr>
          </a:p>
        </p:txBody>
      </p:sp>
      <p:cxnSp>
        <p:nvCxnSpPr>
          <p:cNvPr id="7393" name="Google Shape;7393;p631"/>
          <p:cNvCxnSpPr/>
          <p:nvPr/>
        </p:nvCxnSpPr>
        <p:spPr>
          <a:xfrm>
            <a:off x="2248175" y="2017550"/>
            <a:ext cx="0" cy="1880100"/>
          </a:xfrm>
          <a:prstGeom prst="straightConnector1">
            <a:avLst/>
          </a:prstGeom>
          <a:noFill/>
          <a:ln cap="flat" cmpd="sng" w="9525">
            <a:solidFill>
              <a:srgbClr val="595959"/>
            </a:solidFill>
            <a:prstDash val="dot"/>
            <a:round/>
            <a:headEnd len="med" w="med" type="none"/>
            <a:tailEnd len="med" w="med" type="none"/>
          </a:ln>
        </p:spPr>
      </p:cxnSp>
      <p:cxnSp>
        <p:nvCxnSpPr>
          <p:cNvPr id="7394" name="Google Shape;7394;p631"/>
          <p:cNvCxnSpPr/>
          <p:nvPr/>
        </p:nvCxnSpPr>
        <p:spPr>
          <a:xfrm>
            <a:off x="3803450" y="2017550"/>
            <a:ext cx="0" cy="1880100"/>
          </a:xfrm>
          <a:prstGeom prst="straightConnector1">
            <a:avLst/>
          </a:prstGeom>
          <a:noFill/>
          <a:ln cap="flat" cmpd="sng" w="9525">
            <a:solidFill>
              <a:srgbClr val="595959"/>
            </a:solidFill>
            <a:prstDash val="dot"/>
            <a:round/>
            <a:headEnd len="med" w="med" type="none"/>
            <a:tailEnd len="med" w="med" type="none"/>
          </a:ln>
        </p:spPr>
      </p:cxnSp>
      <p:cxnSp>
        <p:nvCxnSpPr>
          <p:cNvPr id="7395" name="Google Shape;7395;p631"/>
          <p:cNvCxnSpPr/>
          <p:nvPr/>
        </p:nvCxnSpPr>
        <p:spPr>
          <a:xfrm>
            <a:off x="5358700" y="2017550"/>
            <a:ext cx="0" cy="1880100"/>
          </a:xfrm>
          <a:prstGeom prst="straightConnector1">
            <a:avLst/>
          </a:prstGeom>
          <a:noFill/>
          <a:ln cap="flat" cmpd="sng" w="9525">
            <a:solidFill>
              <a:srgbClr val="595959"/>
            </a:solidFill>
            <a:prstDash val="dot"/>
            <a:round/>
            <a:headEnd len="med" w="med" type="none"/>
            <a:tailEnd len="med" w="med" type="none"/>
          </a:ln>
        </p:spPr>
      </p:cxnSp>
      <p:cxnSp>
        <p:nvCxnSpPr>
          <p:cNvPr id="7396" name="Google Shape;7396;p631"/>
          <p:cNvCxnSpPr/>
          <p:nvPr/>
        </p:nvCxnSpPr>
        <p:spPr>
          <a:xfrm>
            <a:off x="6925075" y="2017550"/>
            <a:ext cx="0" cy="1880100"/>
          </a:xfrm>
          <a:prstGeom prst="straightConnector1">
            <a:avLst/>
          </a:prstGeom>
          <a:noFill/>
          <a:ln cap="flat" cmpd="sng" w="9525">
            <a:solidFill>
              <a:srgbClr val="595959"/>
            </a:solidFill>
            <a:prstDash val="dot"/>
            <a:round/>
            <a:headEnd len="med" w="med" type="none"/>
            <a:tailEnd len="med" w="med" type="none"/>
          </a:ln>
        </p:spPr>
      </p:cxnSp>
      <p:sp>
        <p:nvSpPr>
          <p:cNvPr id="7397" name="Google Shape;7397;p631"/>
          <p:cNvSpPr txBox="1"/>
          <p:nvPr/>
        </p:nvSpPr>
        <p:spPr>
          <a:xfrm>
            <a:off x="677750" y="3143400"/>
            <a:ext cx="1570500" cy="9228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 sz="1200">
                <a:solidFill>
                  <a:schemeClr val="dk1"/>
                </a:solidFill>
                <a:latin typeface="Red Hat Display"/>
                <a:ea typeface="Red Hat Display"/>
                <a:cs typeface="Red Hat Display"/>
                <a:sym typeface="Red Hat Display"/>
              </a:rPr>
              <a:t>Deliver innovative applications faster</a:t>
            </a:r>
            <a:endParaRPr sz="1200">
              <a:solidFill>
                <a:schemeClr val="dk1"/>
              </a:solidFill>
              <a:latin typeface="Red Hat Display"/>
              <a:ea typeface="Red Hat Display"/>
              <a:cs typeface="Red Hat Display"/>
              <a:sym typeface="Red Hat Display"/>
            </a:endParaRPr>
          </a:p>
          <a:p>
            <a:pPr indent="0" lvl="0" marL="0" rtl="0" algn="ctr">
              <a:spcBef>
                <a:spcPts val="0"/>
              </a:spcBef>
              <a:spcAft>
                <a:spcPts val="0"/>
              </a:spcAft>
              <a:buNone/>
            </a:pPr>
            <a:r>
              <a:t/>
            </a:r>
            <a:endParaRPr sz="1200">
              <a:solidFill>
                <a:schemeClr val="dk1"/>
              </a:solidFill>
              <a:latin typeface="Red Hat Display"/>
              <a:ea typeface="Red Hat Display"/>
              <a:cs typeface="Red Hat Display"/>
              <a:sym typeface="Red Hat Display"/>
            </a:endParaRPr>
          </a:p>
        </p:txBody>
      </p:sp>
      <p:sp>
        <p:nvSpPr>
          <p:cNvPr id="7398" name="Google Shape;7398;p631"/>
          <p:cNvSpPr txBox="1"/>
          <p:nvPr/>
        </p:nvSpPr>
        <p:spPr>
          <a:xfrm>
            <a:off x="2232950" y="3143400"/>
            <a:ext cx="1570500" cy="922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200">
                <a:solidFill>
                  <a:schemeClr val="dk1"/>
                </a:solidFill>
                <a:latin typeface="Red Hat Display"/>
                <a:ea typeface="Red Hat Display"/>
                <a:cs typeface="Red Hat Display"/>
                <a:sym typeface="Red Hat Display"/>
              </a:rPr>
              <a:t>Architect a stable and security-focused hybrid cloud foundation</a:t>
            </a:r>
            <a:endParaRPr sz="1200">
              <a:solidFill>
                <a:schemeClr val="dk1"/>
              </a:solidFill>
              <a:latin typeface="Red Hat Display"/>
              <a:ea typeface="Red Hat Display"/>
              <a:cs typeface="Red Hat Display"/>
              <a:sym typeface="Red Hat Display"/>
            </a:endParaRPr>
          </a:p>
        </p:txBody>
      </p:sp>
      <p:sp>
        <p:nvSpPr>
          <p:cNvPr id="7399" name="Google Shape;7399;p631"/>
          <p:cNvSpPr txBox="1"/>
          <p:nvPr/>
        </p:nvSpPr>
        <p:spPr>
          <a:xfrm>
            <a:off x="3801413" y="3143400"/>
            <a:ext cx="1570500" cy="922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200">
                <a:solidFill>
                  <a:schemeClr val="dk1"/>
                </a:solidFill>
                <a:latin typeface="Red Hat Display"/>
                <a:ea typeface="Red Hat Display"/>
                <a:cs typeface="Red Hat Display"/>
                <a:sym typeface="Red Hat Display"/>
              </a:rPr>
              <a:t>Manage and automate across hybrid cloud</a:t>
            </a:r>
            <a:endParaRPr sz="1200">
              <a:solidFill>
                <a:schemeClr val="dk1"/>
              </a:solidFill>
              <a:latin typeface="Red Hat Display"/>
              <a:ea typeface="Red Hat Display"/>
              <a:cs typeface="Red Hat Display"/>
              <a:sym typeface="Red Hat Display"/>
            </a:endParaRPr>
          </a:p>
        </p:txBody>
      </p:sp>
      <p:sp>
        <p:nvSpPr>
          <p:cNvPr id="7400" name="Google Shape;7400;p631"/>
          <p:cNvSpPr txBox="1"/>
          <p:nvPr/>
        </p:nvSpPr>
        <p:spPr>
          <a:xfrm>
            <a:off x="5358638" y="3143400"/>
            <a:ext cx="1570500" cy="922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200">
                <a:solidFill>
                  <a:schemeClr val="dk1"/>
                </a:solidFill>
                <a:latin typeface="Red Hat Display"/>
                <a:ea typeface="Red Hat Display"/>
                <a:cs typeface="Red Hat Display"/>
                <a:sym typeface="Red Hat Display"/>
              </a:rPr>
              <a:t>Put digital transformation into practice</a:t>
            </a:r>
            <a:endParaRPr sz="1200">
              <a:solidFill>
                <a:schemeClr val="dk1"/>
              </a:solidFill>
              <a:latin typeface="Red Hat Display"/>
              <a:ea typeface="Red Hat Display"/>
              <a:cs typeface="Red Hat Display"/>
              <a:sym typeface="Red Hat Display"/>
            </a:endParaRPr>
          </a:p>
        </p:txBody>
      </p:sp>
      <p:sp>
        <p:nvSpPr>
          <p:cNvPr id="7401" name="Google Shape;7401;p631"/>
          <p:cNvSpPr txBox="1"/>
          <p:nvPr/>
        </p:nvSpPr>
        <p:spPr>
          <a:xfrm>
            <a:off x="6925063" y="3143400"/>
            <a:ext cx="1570500" cy="922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200">
                <a:solidFill>
                  <a:schemeClr val="dk1"/>
                </a:solidFill>
                <a:latin typeface="Red Hat Display"/>
                <a:ea typeface="Red Hat Display"/>
                <a:cs typeface="Red Hat Display"/>
                <a:sym typeface="Red Hat Display"/>
              </a:rPr>
              <a:t>Adopt new global delivery models</a:t>
            </a:r>
            <a:endParaRPr sz="1200">
              <a:solidFill>
                <a:schemeClr val="dk1"/>
              </a:solidFill>
              <a:latin typeface="Red Hat Display"/>
              <a:ea typeface="Red Hat Display"/>
              <a:cs typeface="Red Hat Display"/>
              <a:sym typeface="Red Hat Display"/>
            </a:endParaRPr>
          </a:p>
        </p:txBody>
      </p:sp>
      <p:pic>
        <p:nvPicPr>
          <p:cNvPr id="7402" name="Google Shape;7402;p631"/>
          <p:cNvPicPr preferRelativeResize="0"/>
          <p:nvPr/>
        </p:nvPicPr>
        <p:blipFill rotWithShape="1">
          <a:blip r:embed="rId3">
            <a:alphaModFix/>
          </a:blip>
          <a:srcRect b="0" l="0" r="0" t="0"/>
          <a:stretch/>
        </p:blipFill>
        <p:spPr>
          <a:xfrm>
            <a:off x="1031004" y="2017550"/>
            <a:ext cx="863988" cy="863986"/>
          </a:xfrm>
          <a:prstGeom prst="rect">
            <a:avLst/>
          </a:prstGeom>
          <a:noFill/>
          <a:ln>
            <a:noFill/>
          </a:ln>
        </p:spPr>
      </p:pic>
      <p:pic>
        <p:nvPicPr>
          <p:cNvPr id="7403" name="Google Shape;7403;p631"/>
          <p:cNvPicPr preferRelativeResize="0"/>
          <p:nvPr/>
        </p:nvPicPr>
        <p:blipFill rotWithShape="1">
          <a:blip r:embed="rId4">
            <a:alphaModFix/>
          </a:blip>
          <a:srcRect b="0" l="139" r="139" t="0"/>
          <a:stretch/>
        </p:blipFill>
        <p:spPr>
          <a:xfrm>
            <a:off x="2593816" y="2017550"/>
            <a:ext cx="863989" cy="863986"/>
          </a:xfrm>
          <a:prstGeom prst="rect">
            <a:avLst/>
          </a:prstGeom>
          <a:noFill/>
          <a:ln>
            <a:noFill/>
          </a:ln>
        </p:spPr>
      </p:pic>
      <p:pic>
        <p:nvPicPr>
          <p:cNvPr id="7404" name="Google Shape;7404;p631"/>
          <p:cNvPicPr preferRelativeResize="0"/>
          <p:nvPr/>
        </p:nvPicPr>
        <p:blipFill rotWithShape="1">
          <a:blip r:embed="rId5">
            <a:alphaModFix/>
          </a:blip>
          <a:srcRect b="0" l="0" r="0" t="0"/>
          <a:stretch/>
        </p:blipFill>
        <p:spPr>
          <a:xfrm>
            <a:off x="4149082" y="2017550"/>
            <a:ext cx="863988" cy="863986"/>
          </a:xfrm>
          <a:prstGeom prst="rect">
            <a:avLst/>
          </a:prstGeom>
          <a:noFill/>
          <a:ln>
            <a:noFill/>
          </a:ln>
        </p:spPr>
      </p:pic>
      <p:pic>
        <p:nvPicPr>
          <p:cNvPr id="7405" name="Google Shape;7405;p631"/>
          <p:cNvPicPr preferRelativeResize="0"/>
          <p:nvPr/>
        </p:nvPicPr>
        <p:blipFill rotWithShape="1">
          <a:blip r:embed="rId6">
            <a:alphaModFix/>
          </a:blip>
          <a:srcRect b="139" l="0" r="0" t="139"/>
          <a:stretch/>
        </p:blipFill>
        <p:spPr>
          <a:xfrm>
            <a:off x="5709893" y="2073109"/>
            <a:ext cx="863988" cy="863987"/>
          </a:xfrm>
          <a:prstGeom prst="rect">
            <a:avLst/>
          </a:prstGeom>
          <a:noFill/>
          <a:ln>
            <a:noFill/>
          </a:ln>
        </p:spPr>
      </p:pic>
      <p:pic>
        <p:nvPicPr>
          <p:cNvPr id="7406" name="Google Shape;7406;p631"/>
          <p:cNvPicPr preferRelativeResize="0"/>
          <p:nvPr/>
        </p:nvPicPr>
        <p:blipFill rotWithShape="1">
          <a:blip r:embed="rId7">
            <a:alphaModFix/>
          </a:blip>
          <a:srcRect b="0" l="0" r="0" t="0"/>
          <a:stretch/>
        </p:blipFill>
        <p:spPr>
          <a:xfrm>
            <a:off x="7270695" y="2073105"/>
            <a:ext cx="863988" cy="86398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0" name="Shape 7410"/>
        <p:cNvGrpSpPr/>
        <p:nvPr/>
      </p:nvGrpSpPr>
      <p:grpSpPr>
        <a:xfrm>
          <a:off x="0" y="0"/>
          <a:ext cx="0" cy="0"/>
          <a:chOff x="0" y="0"/>
          <a:chExt cx="0" cy="0"/>
        </a:xfrm>
      </p:grpSpPr>
      <p:sp>
        <p:nvSpPr>
          <p:cNvPr id="7411" name="Google Shape;7411;p632"/>
          <p:cNvSpPr txBox="1"/>
          <p:nvPr/>
        </p:nvSpPr>
        <p:spPr>
          <a:xfrm>
            <a:off x="804750" y="1761300"/>
            <a:ext cx="3481800" cy="1620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We built Red Hat OpenShift so any organization could thrive in a world of hybrid possibility</a:t>
            </a:r>
            <a:endParaRPr sz="2100">
              <a:solidFill>
                <a:schemeClr val="dk1"/>
              </a:solidFill>
              <a:latin typeface="Red Hat Display"/>
              <a:ea typeface="Red Hat Display"/>
              <a:cs typeface="Red Hat Display"/>
              <a:sym typeface="Red Hat Display"/>
            </a:endParaRPr>
          </a:p>
        </p:txBody>
      </p:sp>
      <p:pic>
        <p:nvPicPr>
          <p:cNvPr id="7412" name="Google Shape;7412;p632"/>
          <p:cNvPicPr preferRelativeResize="0"/>
          <p:nvPr/>
        </p:nvPicPr>
        <p:blipFill>
          <a:blip r:embed="rId3">
            <a:alphaModFix/>
          </a:blip>
          <a:stretch>
            <a:fillRect/>
          </a:stretch>
        </p:blipFill>
        <p:spPr>
          <a:xfrm>
            <a:off x="4466475" y="-289350"/>
            <a:ext cx="5858900" cy="44619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16" name="Shape 7416"/>
        <p:cNvGrpSpPr/>
        <p:nvPr/>
      </p:nvGrpSpPr>
      <p:grpSpPr>
        <a:xfrm>
          <a:off x="0" y="0"/>
          <a:ext cx="0" cy="0"/>
          <a:chOff x="0" y="0"/>
          <a:chExt cx="0" cy="0"/>
        </a:xfrm>
      </p:grpSpPr>
      <p:cxnSp>
        <p:nvCxnSpPr>
          <p:cNvPr id="7417" name="Google Shape;7417;p633"/>
          <p:cNvCxnSpPr/>
          <p:nvPr/>
        </p:nvCxnSpPr>
        <p:spPr>
          <a:xfrm>
            <a:off x="3847900" y="1756625"/>
            <a:ext cx="0" cy="2376300"/>
          </a:xfrm>
          <a:prstGeom prst="straightConnector1">
            <a:avLst/>
          </a:prstGeom>
          <a:noFill/>
          <a:ln cap="flat" cmpd="sng" w="9525">
            <a:solidFill>
              <a:srgbClr val="595959"/>
            </a:solidFill>
            <a:prstDash val="dot"/>
            <a:round/>
            <a:headEnd len="med" w="med" type="none"/>
            <a:tailEnd len="med" w="med" type="none"/>
          </a:ln>
        </p:spPr>
      </p:cxnSp>
      <p:sp>
        <p:nvSpPr>
          <p:cNvPr id="7418" name="Google Shape;7418;p633"/>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A single platform for application innovation</a:t>
            </a:r>
            <a:endParaRPr sz="2000">
              <a:latin typeface="Red Hat Display"/>
              <a:ea typeface="Red Hat Display"/>
              <a:cs typeface="Red Hat Display"/>
              <a:sym typeface="Red Hat Display"/>
            </a:endParaRPr>
          </a:p>
        </p:txBody>
      </p:sp>
      <p:sp>
        <p:nvSpPr>
          <p:cNvPr id="7419" name="Google Shape;7419;p633"/>
          <p:cNvSpPr txBox="1"/>
          <p:nvPr/>
        </p:nvSpPr>
        <p:spPr>
          <a:xfrm>
            <a:off x="4191556" y="3402368"/>
            <a:ext cx="4482900" cy="762000"/>
          </a:xfrm>
          <a:prstGeom prst="rect">
            <a:avLst/>
          </a:prstGeom>
          <a:noFill/>
          <a:ln>
            <a:noFill/>
          </a:ln>
        </p:spPr>
        <p:txBody>
          <a:bodyPr anchorCtr="0" anchor="t" bIns="109725" lIns="137150" spcFirstLastPara="1" rIns="137150" wrap="square" tIns="109725">
            <a:noAutofit/>
          </a:bodyPr>
          <a:lstStyle/>
          <a:p>
            <a:pPr indent="0" lvl="0" marL="0" marR="0" rtl="0" algn="l">
              <a:lnSpc>
                <a:spcPct val="100000"/>
              </a:lnSpc>
              <a:spcBef>
                <a:spcPts val="0"/>
              </a:spcBef>
              <a:spcAft>
                <a:spcPts val="0"/>
              </a:spcAft>
              <a:buClr>
                <a:srgbClr val="3C3C41"/>
              </a:buClr>
              <a:buSzPts val="1500"/>
              <a:buFont typeface="Quattrocento Sans"/>
              <a:buNone/>
            </a:pPr>
            <a:r>
              <a:rPr i="0" lang="en" sz="1200" u="none" cap="none" strike="noStrike">
                <a:solidFill>
                  <a:srgbClr val="EE0000"/>
                </a:solidFill>
                <a:latin typeface="Red Hat Text Medium"/>
                <a:ea typeface="Red Hat Text Medium"/>
                <a:cs typeface="Red Hat Text Medium"/>
                <a:sym typeface="Red Hat Text Medium"/>
              </a:rPr>
              <a:t>Trusted enterprise Kubernetes</a:t>
            </a:r>
            <a:br>
              <a:rPr i="0" lang="en" sz="1200" u="none" cap="none" strike="noStrike">
                <a:solidFill>
                  <a:schemeClr val="accent1"/>
                </a:solidFill>
                <a:latin typeface="Red Hat Text Medium"/>
                <a:ea typeface="Red Hat Text Medium"/>
                <a:cs typeface="Red Hat Text Medium"/>
                <a:sym typeface="Red Hat Text Medium"/>
              </a:rPr>
            </a:br>
            <a:r>
              <a:rPr b="0" i="0" lang="en" sz="1200" u="none" cap="none" strike="noStrike">
                <a:solidFill>
                  <a:srgbClr val="000000"/>
                </a:solidFill>
                <a:latin typeface="Red Hat Text"/>
                <a:ea typeface="Red Hat Text"/>
                <a:cs typeface="Red Hat Text"/>
                <a:sym typeface="Red Hat Text"/>
              </a:rPr>
              <a:t>Continuous security, world-class support and services,</a:t>
            </a:r>
            <a:br>
              <a:rPr b="0" i="0" lang="en" sz="1200" u="none" cap="none" strike="noStrike">
                <a:solidFill>
                  <a:srgbClr val="000000"/>
                </a:solidFill>
                <a:latin typeface="Red Hat Text"/>
                <a:ea typeface="Red Hat Text"/>
                <a:cs typeface="Red Hat Text"/>
                <a:sym typeface="Red Hat Text"/>
              </a:rPr>
            </a:br>
            <a:r>
              <a:rPr b="0" i="0" lang="en" sz="1200" u="none" cap="none" strike="noStrike">
                <a:solidFill>
                  <a:srgbClr val="000000"/>
                </a:solidFill>
                <a:latin typeface="Red Hat Text"/>
                <a:ea typeface="Red Hat Text"/>
                <a:cs typeface="Red Hat Text"/>
                <a:sym typeface="Red Hat Text"/>
              </a:rPr>
              <a:t>and deep expertise to confidently run any application</a:t>
            </a:r>
            <a:endParaRPr b="0" i="0" sz="1200" u="none" cap="none" strike="noStrike">
              <a:solidFill>
                <a:srgbClr val="000000"/>
              </a:solidFill>
              <a:latin typeface="Red Hat Text"/>
              <a:ea typeface="Red Hat Text"/>
              <a:cs typeface="Red Hat Text"/>
              <a:sym typeface="Red Hat Text"/>
            </a:endParaRPr>
          </a:p>
        </p:txBody>
      </p:sp>
      <p:sp>
        <p:nvSpPr>
          <p:cNvPr id="7420" name="Google Shape;7420;p633"/>
          <p:cNvSpPr txBox="1"/>
          <p:nvPr/>
        </p:nvSpPr>
        <p:spPr>
          <a:xfrm>
            <a:off x="4191556" y="2570433"/>
            <a:ext cx="4482900" cy="762000"/>
          </a:xfrm>
          <a:prstGeom prst="rect">
            <a:avLst/>
          </a:prstGeom>
          <a:noFill/>
          <a:ln>
            <a:noFill/>
          </a:ln>
        </p:spPr>
        <p:txBody>
          <a:bodyPr anchorCtr="0" anchor="t" bIns="109725" lIns="137150" spcFirstLastPara="1" rIns="137150" wrap="square" tIns="109725">
            <a:noAutofit/>
          </a:bodyPr>
          <a:lstStyle/>
          <a:p>
            <a:pPr indent="0" lvl="0" marL="0" marR="0" rtl="0" algn="l">
              <a:lnSpc>
                <a:spcPct val="100000"/>
              </a:lnSpc>
              <a:spcBef>
                <a:spcPts val="0"/>
              </a:spcBef>
              <a:spcAft>
                <a:spcPts val="0"/>
              </a:spcAft>
              <a:buClr>
                <a:srgbClr val="3C3C41"/>
              </a:buClr>
              <a:buSzPts val="1500"/>
              <a:buFont typeface="Quattrocento Sans"/>
              <a:buNone/>
            </a:pPr>
            <a:r>
              <a:rPr i="0" lang="en" sz="1200" u="none" cap="none" strike="noStrike">
                <a:solidFill>
                  <a:srgbClr val="EE0000"/>
                </a:solidFill>
                <a:latin typeface="Red Hat Text Medium"/>
                <a:ea typeface="Red Hat Text Medium"/>
                <a:cs typeface="Red Hat Text Medium"/>
                <a:sym typeface="Red Hat Text Medium"/>
              </a:rPr>
              <a:t>A cloud-like experience, everywhere</a:t>
            </a:r>
            <a:br>
              <a:rPr b="1" i="0" lang="en" sz="1200" u="none" cap="none" strike="noStrike">
                <a:solidFill>
                  <a:srgbClr val="000000"/>
                </a:solidFill>
                <a:latin typeface="Red Hat Text"/>
                <a:ea typeface="Red Hat Text"/>
                <a:cs typeface="Red Hat Text"/>
                <a:sym typeface="Red Hat Text"/>
              </a:rPr>
            </a:br>
            <a:r>
              <a:rPr b="0" i="0" lang="en" sz="1200" u="none" cap="none" strike="noStrike">
                <a:solidFill>
                  <a:srgbClr val="000000"/>
                </a:solidFill>
                <a:latin typeface="Red Hat Text"/>
                <a:ea typeface="Red Hat Text"/>
                <a:cs typeface="Red Hat Text"/>
                <a:sym typeface="Red Hat Text"/>
              </a:rPr>
              <a:t>Full-stack and automated operations on a consistent foundation for on-premises or hybrid cloud infrastructures</a:t>
            </a:r>
            <a:endParaRPr b="0" i="0" sz="1200" u="none" cap="none" strike="noStrike">
              <a:solidFill>
                <a:srgbClr val="000000"/>
              </a:solidFill>
              <a:latin typeface="Red Hat Text"/>
              <a:ea typeface="Red Hat Text"/>
              <a:cs typeface="Red Hat Text"/>
              <a:sym typeface="Red Hat Text"/>
            </a:endParaRPr>
          </a:p>
        </p:txBody>
      </p:sp>
      <p:sp>
        <p:nvSpPr>
          <p:cNvPr id="7421" name="Google Shape;7421;p633"/>
          <p:cNvSpPr txBox="1"/>
          <p:nvPr/>
        </p:nvSpPr>
        <p:spPr>
          <a:xfrm>
            <a:off x="4191556" y="1672086"/>
            <a:ext cx="4482900" cy="762000"/>
          </a:xfrm>
          <a:prstGeom prst="rect">
            <a:avLst/>
          </a:prstGeom>
          <a:noFill/>
          <a:ln>
            <a:noFill/>
          </a:ln>
        </p:spPr>
        <p:txBody>
          <a:bodyPr anchorCtr="0" anchor="t" bIns="109725" lIns="137150" spcFirstLastPara="1" rIns="137150" wrap="square" tIns="109725">
            <a:noAutofit/>
          </a:bodyPr>
          <a:lstStyle/>
          <a:p>
            <a:pPr indent="0" lvl="1" marL="0" marR="0" rtl="0" algn="l">
              <a:lnSpc>
                <a:spcPct val="100000"/>
              </a:lnSpc>
              <a:spcBef>
                <a:spcPts val="0"/>
              </a:spcBef>
              <a:spcAft>
                <a:spcPts val="0"/>
              </a:spcAft>
              <a:buClr>
                <a:srgbClr val="3C3C41"/>
              </a:buClr>
              <a:buSzPts val="1500"/>
              <a:buFont typeface="Quattrocento Sans"/>
              <a:buNone/>
            </a:pPr>
            <a:r>
              <a:rPr i="0" lang="en" sz="1200" u="none" cap="none" strike="noStrike">
                <a:solidFill>
                  <a:srgbClr val="EE0000"/>
                </a:solidFill>
                <a:latin typeface="Red Hat Text Medium"/>
                <a:ea typeface="Red Hat Text Medium"/>
                <a:cs typeface="Red Hat Text Medium"/>
                <a:sym typeface="Red Hat Text Medium"/>
              </a:rPr>
              <a:t>Empowering developers to innovate</a:t>
            </a:r>
            <a:br>
              <a:rPr b="0" i="0" lang="en" sz="1200" u="none" cap="none" strike="noStrike">
                <a:solidFill>
                  <a:srgbClr val="000000"/>
                </a:solidFill>
                <a:latin typeface="Red Hat Text"/>
                <a:ea typeface="Red Hat Text"/>
                <a:cs typeface="Red Hat Text"/>
                <a:sym typeface="Red Hat Text"/>
              </a:rPr>
            </a:br>
            <a:r>
              <a:rPr b="0" i="0" lang="en" sz="1200" u="none" cap="none" strike="noStrike">
                <a:solidFill>
                  <a:srgbClr val="000000"/>
                </a:solidFill>
                <a:latin typeface="Red Hat Text"/>
                <a:ea typeface="Red Hat Text"/>
                <a:cs typeface="Red Hat Text"/>
                <a:sym typeface="Red Hat Text"/>
              </a:rPr>
              <a:t>Get applications to production sooner with a wide </a:t>
            </a:r>
            <a:br>
              <a:rPr b="0" i="0" lang="en" sz="1200" u="none" cap="none" strike="noStrike">
                <a:solidFill>
                  <a:srgbClr val="000000"/>
                </a:solidFill>
                <a:latin typeface="Red Hat Text"/>
                <a:ea typeface="Red Hat Text"/>
                <a:cs typeface="Red Hat Text"/>
                <a:sym typeface="Red Hat Text"/>
              </a:rPr>
            </a:br>
            <a:r>
              <a:rPr b="0" i="0" lang="en" sz="1200" u="none" cap="none" strike="noStrike">
                <a:solidFill>
                  <a:srgbClr val="000000"/>
                </a:solidFill>
                <a:latin typeface="Red Hat Text"/>
                <a:ea typeface="Red Hat Text"/>
                <a:cs typeface="Red Hat Text"/>
                <a:sym typeface="Red Hat Text"/>
              </a:rPr>
              <a:t>range of technologies and streamlined workflows</a:t>
            </a:r>
            <a:endParaRPr b="0" i="0" sz="1200" u="none" cap="none" strike="noStrike">
              <a:solidFill>
                <a:srgbClr val="000000"/>
              </a:solidFill>
              <a:latin typeface="Red Hat Text"/>
              <a:ea typeface="Red Hat Text"/>
              <a:cs typeface="Red Hat Text"/>
              <a:sym typeface="Red Hat Text"/>
            </a:endParaRPr>
          </a:p>
        </p:txBody>
      </p:sp>
      <p:pic>
        <p:nvPicPr>
          <p:cNvPr id="7422" name="Google Shape;7422;p633"/>
          <p:cNvPicPr preferRelativeResize="0"/>
          <p:nvPr/>
        </p:nvPicPr>
        <p:blipFill rotWithShape="1">
          <a:blip r:embed="rId3">
            <a:alphaModFix/>
          </a:blip>
          <a:srcRect b="0" l="0" r="0" t="0"/>
          <a:stretch/>
        </p:blipFill>
        <p:spPr>
          <a:xfrm>
            <a:off x="751238" y="2375126"/>
            <a:ext cx="2646132" cy="88824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26" name="Shape 7426"/>
        <p:cNvGrpSpPr/>
        <p:nvPr/>
      </p:nvGrpSpPr>
      <p:grpSpPr>
        <a:xfrm>
          <a:off x="0" y="0"/>
          <a:ext cx="0" cy="0"/>
          <a:chOff x="0" y="0"/>
          <a:chExt cx="0" cy="0"/>
        </a:xfrm>
      </p:grpSpPr>
      <p:sp>
        <p:nvSpPr>
          <p:cNvPr id="7427" name="Google Shape;7427;p634"/>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OpenShift is available as self-managed</a:t>
            </a:r>
            <a:br>
              <a:rPr lang="en" sz="2000">
                <a:latin typeface="Red Hat Display"/>
                <a:ea typeface="Red Hat Display"/>
                <a:cs typeface="Red Hat Display"/>
                <a:sym typeface="Red Hat Display"/>
              </a:rPr>
            </a:br>
            <a:r>
              <a:rPr lang="en" sz="2000">
                <a:latin typeface="Red Hat Display"/>
                <a:ea typeface="Red Hat Display"/>
                <a:cs typeface="Red Hat Display"/>
                <a:sym typeface="Red Hat Display"/>
              </a:rPr>
              <a:t>platform or fully managed cloud service</a:t>
            </a:r>
            <a:endParaRPr sz="2000">
              <a:latin typeface="Red Hat Display"/>
              <a:ea typeface="Red Hat Display"/>
              <a:cs typeface="Red Hat Display"/>
              <a:sym typeface="Red Hat Display"/>
            </a:endParaRPr>
          </a:p>
        </p:txBody>
      </p:sp>
      <p:grpSp>
        <p:nvGrpSpPr>
          <p:cNvPr id="7428" name="Google Shape;7428;p634"/>
          <p:cNvGrpSpPr/>
          <p:nvPr/>
        </p:nvGrpSpPr>
        <p:grpSpPr>
          <a:xfrm>
            <a:off x="1406601" y="2539544"/>
            <a:ext cx="1420463" cy="597180"/>
            <a:chOff x="1122300" y="3081750"/>
            <a:chExt cx="1893950" cy="989200"/>
          </a:xfrm>
        </p:grpSpPr>
        <p:sp>
          <p:nvSpPr>
            <p:cNvPr id="7429" name="Google Shape;7429;p634"/>
            <p:cNvSpPr/>
            <p:nvPr/>
          </p:nvSpPr>
          <p:spPr>
            <a:xfrm>
              <a:off x="1151150" y="3081750"/>
              <a:ext cx="1865100" cy="9891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000">
                <a:latin typeface="Red Hat Display"/>
                <a:ea typeface="Red Hat Display"/>
                <a:cs typeface="Red Hat Display"/>
                <a:sym typeface="Red Hat Display"/>
              </a:endParaRPr>
            </a:p>
          </p:txBody>
        </p:sp>
        <p:sp>
          <p:nvSpPr>
            <p:cNvPr id="7430" name="Google Shape;7430;p634"/>
            <p:cNvSpPr txBox="1"/>
            <p:nvPr/>
          </p:nvSpPr>
          <p:spPr>
            <a:xfrm>
              <a:off x="1122300" y="3081850"/>
              <a:ext cx="1893900" cy="98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Display"/>
                  <a:ea typeface="Red Hat Display"/>
                  <a:cs typeface="Red Hat Display"/>
                  <a:sym typeface="Red Hat Display"/>
                </a:rPr>
                <a:t>Red Hat OpenShift</a:t>
              </a:r>
              <a:r>
                <a:rPr lang="en" sz="1000">
                  <a:latin typeface="Red Hat Display"/>
                  <a:ea typeface="Red Hat Display"/>
                  <a:cs typeface="Red Hat Display"/>
                  <a:sym typeface="Red Hat Display"/>
                </a:rPr>
                <a:t> Service on AWS</a:t>
              </a:r>
              <a:endParaRPr sz="1000">
                <a:latin typeface="Red Hat Display"/>
                <a:ea typeface="Red Hat Display"/>
                <a:cs typeface="Red Hat Display"/>
                <a:sym typeface="Red Hat Display"/>
              </a:endParaRPr>
            </a:p>
          </p:txBody>
        </p:sp>
      </p:grpSp>
      <p:grpSp>
        <p:nvGrpSpPr>
          <p:cNvPr id="7431" name="Google Shape;7431;p634"/>
          <p:cNvGrpSpPr/>
          <p:nvPr/>
        </p:nvGrpSpPr>
        <p:grpSpPr>
          <a:xfrm>
            <a:off x="3065045" y="2539544"/>
            <a:ext cx="1398825" cy="597120"/>
            <a:chOff x="3280250" y="3081750"/>
            <a:chExt cx="1865100" cy="989101"/>
          </a:xfrm>
        </p:grpSpPr>
        <p:sp>
          <p:nvSpPr>
            <p:cNvPr id="7432" name="Google Shape;7432;p634"/>
            <p:cNvSpPr/>
            <p:nvPr/>
          </p:nvSpPr>
          <p:spPr>
            <a:xfrm>
              <a:off x="3280250" y="3081750"/>
              <a:ext cx="1865100" cy="9891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000">
                <a:latin typeface="Red Hat Display"/>
                <a:ea typeface="Red Hat Display"/>
                <a:cs typeface="Red Hat Display"/>
                <a:sym typeface="Red Hat Display"/>
              </a:endParaRPr>
            </a:p>
          </p:txBody>
        </p:sp>
        <p:sp>
          <p:nvSpPr>
            <p:cNvPr id="7433" name="Google Shape;7433;p634"/>
            <p:cNvSpPr txBox="1"/>
            <p:nvPr/>
          </p:nvSpPr>
          <p:spPr>
            <a:xfrm>
              <a:off x="3345942" y="3081751"/>
              <a:ext cx="1733700" cy="98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Display"/>
                  <a:ea typeface="Red Hat Display"/>
                  <a:cs typeface="Red Hat Display"/>
                  <a:sym typeface="Red Hat Display"/>
                </a:rPr>
                <a:t>Azure Red Hat OpenShift</a:t>
              </a:r>
              <a:endParaRPr sz="1000">
                <a:latin typeface="Red Hat Display"/>
                <a:ea typeface="Red Hat Display"/>
                <a:cs typeface="Red Hat Display"/>
                <a:sym typeface="Red Hat Display"/>
              </a:endParaRPr>
            </a:p>
          </p:txBody>
        </p:sp>
      </p:grpSp>
      <p:grpSp>
        <p:nvGrpSpPr>
          <p:cNvPr id="7434" name="Google Shape;7434;p634"/>
          <p:cNvGrpSpPr/>
          <p:nvPr/>
        </p:nvGrpSpPr>
        <p:grpSpPr>
          <a:xfrm>
            <a:off x="4701851" y="2539554"/>
            <a:ext cx="1398825" cy="597120"/>
            <a:chOff x="5337650" y="3081750"/>
            <a:chExt cx="1865100" cy="989100"/>
          </a:xfrm>
        </p:grpSpPr>
        <p:sp>
          <p:nvSpPr>
            <p:cNvPr id="7435" name="Google Shape;7435;p634"/>
            <p:cNvSpPr/>
            <p:nvPr/>
          </p:nvSpPr>
          <p:spPr>
            <a:xfrm>
              <a:off x="5337650" y="3081750"/>
              <a:ext cx="1865100" cy="9891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000">
                <a:latin typeface="Red Hat Display"/>
                <a:ea typeface="Red Hat Display"/>
                <a:cs typeface="Red Hat Display"/>
                <a:sym typeface="Red Hat Display"/>
              </a:endParaRPr>
            </a:p>
          </p:txBody>
        </p:sp>
        <p:sp>
          <p:nvSpPr>
            <p:cNvPr id="7436" name="Google Shape;7436;p634"/>
            <p:cNvSpPr txBox="1"/>
            <p:nvPr/>
          </p:nvSpPr>
          <p:spPr>
            <a:xfrm>
              <a:off x="5403358" y="3081750"/>
              <a:ext cx="1733700" cy="98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Display"/>
                  <a:ea typeface="Red Hat Display"/>
                  <a:cs typeface="Red Hat Display"/>
                  <a:sym typeface="Red Hat Display"/>
                </a:rPr>
                <a:t>Red Hat OpenShift on IBM Cloud</a:t>
              </a:r>
              <a:endParaRPr sz="1000">
                <a:latin typeface="Red Hat Display"/>
                <a:ea typeface="Red Hat Display"/>
                <a:cs typeface="Red Hat Display"/>
                <a:sym typeface="Red Hat Display"/>
              </a:endParaRPr>
            </a:p>
          </p:txBody>
        </p:sp>
      </p:grpSp>
      <p:pic>
        <p:nvPicPr>
          <p:cNvPr id="7437" name="Google Shape;7437;p634"/>
          <p:cNvPicPr preferRelativeResize="0"/>
          <p:nvPr/>
        </p:nvPicPr>
        <p:blipFill>
          <a:blip r:embed="rId3">
            <a:alphaModFix/>
          </a:blip>
          <a:stretch>
            <a:fillRect/>
          </a:stretch>
        </p:blipFill>
        <p:spPr>
          <a:xfrm>
            <a:off x="1885441" y="2141761"/>
            <a:ext cx="462774" cy="269503"/>
          </a:xfrm>
          <a:prstGeom prst="rect">
            <a:avLst/>
          </a:prstGeom>
          <a:noFill/>
          <a:ln>
            <a:noFill/>
          </a:ln>
        </p:spPr>
      </p:pic>
      <p:pic>
        <p:nvPicPr>
          <p:cNvPr id="7438" name="Google Shape;7438;p634"/>
          <p:cNvPicPr preferRelativeResize="0"/>
          <p:nvPr/>
        </p:nvPicPr>
        <p:blipFill>
          <a:blip r:embed="rId4">
            <a:alphaModFix/>
          </a:blip>
          <a:stretch>
            <a:fillRect/>
          </a:stretch>
        </p:blipFill>
        <p:spPr>
          <a:xfrm>
            <a:off x="5122434" y="2047881"/>
            <a:ext cx="557668" cy="360211"/>
          </a:xfrm>
          <a:prstGeom prst="rect">
            <a:avLst/>
          </a:prstGeom>
          <a:noFill/>
          <a:ln>
            <a:noFill/>
          </a:ln>
        </p:spPr>
      </p:pic>
      <p:pic>
        <p:nvPicPr>
          <p:cNvPr id="7439" name="Google Shape;7439;p634"/>
          <p:cNvPicPr preferRelativeResize="0"/>
          <p:nvPr/>
        </p:nvPicPr>
        <p:blipFill>
          <a:blip r:embed="rId5">
            <a:alphaModFix/>
          </a:blip>
          <a:stretch>
            <a:fillRect/>
          </a:stretch>
        </p:blipFill>
        <p:spPr>
          <a:xfrm>
            <a:off x="3519249" y="2137077"/>
            <a:ext cx="490407" cy="258020"/>
          </a:xfrm>
          <a:prstGeom prst="rect">
            <a:avLst/>
          </a:prstGeom>
          <a:noFill/>
          <a:ln>
            <a:noFill/>
          </a:ln>
        </p:spPr>
      </p:pic>
      <p:pic>
        <p:nvPicPr>
          <p:cNvPr id="7440" name="Google Shape;7440;p634"/>
          <p:cNvPicPr preferRelativeResize="0"/>
          <p:nvPr/>
        </p:nvPicPr>
        <p:blipFill>
          <a:blip r:embed="rId6">
            <a:alphaModFix/>
          </a:blip>
          <a:stretch>
            <a:fillRect/>
          </a:stretch>
        </p:blipFill>
        <p:spPr>
          <a:xfrm>
            <a:off x="6792853" y="1982455"/>
            <a:ext cx="490411" cy="476040"/>
          </a:xfrm>
          <a:prstGeom prst="rect">
            <a:avLst/>
          </a:prstGeom>
          <a:noFill/>
          <a:ln>
            <a:noFill/>
          </a:ln>
        </p:spPr>
      </p:pic>
      <p:sp>
        <p:nvSpPr>
          <p:cNvPr id="7441" name="Google Shape;7441;p634"/>
          <p:cNvSpPr/>
          <p:nvPr/>
        </p:nvSpPr>
        <p:spPr>
          <a:xfrm>
            <a:off x="663800" y="1597775"/>
            <a:ext cx="7816500" cy="3603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200">
                <a:solidFill>
                  <a:srgbClr val="FFFFFF"/>
                </a:solidFill>
                <a:latin typeface="Red Hat Display Medium"/>
                <a:ea typeface="Red Hat Display Medium"/>
                <a:cs typeface="Red Hat Display Medium"/>
                <a:sym typeface="Red Hat Display Medium"/>
              </a:rPr>
              <a:t>Managed </a:t>
            </a:r>
            <a:r>
              <a:rPr lang="en" sz="1200">
                <a:solidFill>
                  <a:schemeClr val="lt1"/>
                </a:solidFill>
                <a:latin typeface="Red Hat Display Medium"/>
                <a:ea typeface="Red Hat Display Medium"/>
                <a:cs typeface="Red Hat Display Medium"/>
                <a:sym typeface="Red Hat Display Medium"/>
              </a:rPr>
              <a:t>Red Hat </a:t>
            </a:r>
            <a:r>
              <a:rPr lang="en" sz="1200">
                <a:solidFill>
                  <a:srgbClr val="FFFFFF"/>
                </a:solidFill>
                <a:latin typeface="Red Hat Display Medium"/>
                <a:ea typeface="Red Hat Display Medium"/>
                <a:cs typeface="Red Hat Display Medium"/>
                <a:sym typeface="Red Hat Display Medium"/>
              </a:rPr>
              <a:t>OpenShift Services - Cloud managed, start quickly</a:t>
            </a:r>
            <a:endParaRPr sz="600">
              <a:solidFill>
                <a:srgbClr val="FFFFFF"/>
              </a:solidFill>
              <a:latin typeface="Red Hat Display Medium"/>
              <a:ea typeface="Red Hat Display Medium"/>
              <a:cs typeface="Red Hat Display Medium"/>
              <a:sym typeface="Red Hat Display Medium"/>
            </a:endParaRPr>
          </a:p>
        </p:txBody>
      </p:sp>
      <p:grpSp>
        <p:nvGrpSpPr>
          <p:cNvPr id="7442" name="Google Shape;7442;p634"/>
          <p:cNvGrpSpPr/>
          <p:nvPr/>
        </p:nvGrpSpPr>
        <p:grpSpPr>
          <a:xfrm>
            <a:off x="6338657" y="2539544"/>
            <a:ext cx="1398825" cy="597125"/>
            <a:chOff x="7395050" y="3081750"/>
            <a:chExt cx="1865100" cy="989108"/>
          </a:xfrm>
        </p:grpSpPr>
        <p:sp>
          <p:nvSpPr>
            <p:cNvPr id="7443" name="Google Shape;7443;p634"/>
            <p:cNvSpPr/>
            <p:nvPr/>
          </p:nvSpPr>
          <p:spPr>
            <a:xfrm>
              <a:off x="7395050" y="3081750"/>
              <a:ext cx="1865100" cy="989100"/>
            </a:xfrm>
            <a:prstGeom prst="rect">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000">
                <a:latin typeface="Red Hat Display"/>
                <a:ea typeface="Red Hat Display"/>
                <a:cs typeface="Red Hat Display"/>
                <a:sym typeface="Red Hat Display"/>
              </a:endParaRPr>
            </a:p>
          </p:txBody>
        </p:sp>
        <p:sp>
          <p:nvSpPr>
            <p:cNvPr id="7444" name="Google Shape;7444;p634"/>
            <p:cNvSpPr txBox="1"/>
            <p:nvPr/>
          </p:nvSpPr>
          <p:spPr>
            <a:xfrm>
              <a:off x="7460741" y="3081758"/>
              <a:ext cx="1733700" cy="98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Display"/>
                  <a:ea typeface="Red Hat Display"/>
                  <a:cs typeface="Red Hat Display"/>
                  <a:sym typeface="Red Hat Display"/>
                </a:rPr>
                <a:t>Red Hat OpenShift Dedicated</a:t>
              </a:r>
              <a:endParaRPr baseline="30000" sz="1000">
                <a:latin typeface="Red Hat Display"/>
                <a:ea typeface="Red Hat Display"/>
                <a:cs typeface="Red Hat Display"/>
                <a:sym typeface="Red Hat Display"/>
              </a:endParaRPr>
            </a:p>
          </p:txBody>
        </p:sp>
      </p:grpSp>
      <p:sp>
        <p:nvSpPr>
          <p:cNvPr id="7445" name="Google Shape;7445;p634"/>
          <p:cNvSpPr/>
          <p:nvPr/>
        </p:nvSpPr>
        <p:spPr>
          <a:xfrm>
            <a:off x="663800" y="3308478"/>
            <a:ext cx="7816500" cy="3603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200">
                <a:solidFill>
                  <a:srgbClr val="FFFFFF"/>
                </a:solidFill>
                <a:latin typeface="Red Hat Display Medium"/>
                <a:ea typeface="Red Hat Display Medium"/>
                <a:cs typeface="Red Hat Display Medium"/>
                <a:sym typeface="Red Hat Display Medium"/>
              </a:rPr>
              <a:t>Self-Managed </a:t>
            </a:r>
            <a:r>
              <a:rPr lang="en" sz="1200">
                <a:solidFill>
                  <a:schemeClr val="lt1"/>
                </a:solidFill>
                <a:latin typeface="Red Hat Display Medium"/>
                <a:ea typeface="Red Hat Display Medium"/>
                <a:cs typeface="Red Hat Display Medium"/>
                <a:sym typeface="Red Hat Display Medium"/>
              </a:rPr>
              <a:t>Red Hat </a:t>
            </a:r>
            <a:r>
              <a:rPr lang="en" sz="1200">
                <a:solidFill>
                  <a:srgbClr val="FFFFFF"/>
                </a:solidFill>
                <a:latin typeface="Red Hat Display Medium"/>
                <a:ea typeface="Red Hat Display Medium"/>
                <a:cs typeface="Red Hat Display Medium"/>
                <a:sym typeface="Red Hat Display Medium"/>
              </a:rPr>
              <a:t>OpenShift - Customer managed, for control and flexibility</a:t>
            </a:r>
            <a:endParaRPr sz="600">
              <a:solidFill>
                <a:srgbClr val="FFFFFF"/>
              </a:solidFill>
              <a:latin typeface="Red Hat Display Medium"/>
              <a:ea typeface="Red Hat Display Medium"/>
              <a:cs typeface="Red Hat Display Medium"/>
              <a:sym typeface="Red Hat Display Medium"/>
            </a:endParaRPr>
          </a:p>
        </p:txBody>
      </p:sp>
      <p:grpSp>
        <p:nvGrpSpPr>
          <p:cNvPr id="7446" name="Google Shape;7446;p634"/>
          <p:cNvGrpSpPr/>
          <p:nvPr/>
        </p:nvGrpSpPr>
        <p:grpSpPr>
          <a:xfrm>
            <a:off x="3106496" y="3968888"/>
            <a:ext cx="4631181" cy="360232"/>
            <a:chOff x="5337650" y="3081745"/>
            <a:chExt cx="1865231" cy="989105"/>
          </a:xfrm>
        </p:grpSpPr>
        <p:sp>
          <p:nvSpPr>
            <p:cNvPr id="7447" name="Google Shape;7447;p634"/>
            <p:cNvSpPr/>
            <p:nvPr/>
          </p:nvSpPr>
          <p:spPr>
            <a:xfrm>
              <a:off x="5337650" y="3081750"/>
              <a:ext cx="1865100" cy="989100"/>
            </a:xfrm>
            <a:prstGeom prst="rect">
              <a:avLst/>
            </a:prstGeom>
            <a:solidFill>
              <a:schemeClr val="lt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1000">
                <a:latin typeface="Red Hat Display"/>
                <a:ea typeface="Red Hat Display"/>
                <a:cs typeface="Red Hat Display"/>
                <a:sym typeface="Red Hat Display"/>
              </a:endParaRPr>
            </a:p>
          </p:txBody>
        </p:sp>
        <p:sp>
          <p:nvSpPr>
            <p:cNvPr id="7448" name="Google Shape;7448;p634"/>
            <p:cNvSpPr txBox="1"/>
            <p:nvPr/>
          </p:nvSpPr>
          <p:spPr>
            <a:xfrm>
              <a:off x="5355481" y="3081745"/>
              <a:ext cx="1847400" cy="989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ed Hat Display"/>
                  <a:ea typeface="Red Hat Display"/>
                  <a:cs typeface="Red Hat Display"/>
                  <a:sym typeface="Red Hat Display"/>
                </a:rPr>
                <a:t>On </a:t>
              </a:r>
              <a:r>
                <a:rPr b="1" lang="en" sz="1000">
                  <a:latin typeface="Red Hat Display"/>
                  <a:ea typeface="Red Hat Display"/>
                  <a:cs typeface="Red Hat Display"/>
                  <a:sym typeface="Red Hat Display"/>
                </a:rPr>
                <a:t>public cloud</a:t>
              </a:r>
              <a:r>
                <a:rPr lang="en" sz="1000">
                  <a:latin typeface="Red Hat Display"/>
                  <a:ea typeface="Red Hat Display"/>
                  <a:cs typeface="Red Hat Display"/>
                  <a:sym typeface="Red Hat Display"/>
                </a:rPr>
                <a:t>, or on-premises on </a:t>
              </a:r>
              <a:r>
                <a:rPr b="1" lang="en" sz="1000">
                  <a:latin typeface="Red Hat Display"/>
                  <a:ea typeface="Red Hat Display"/>
                  <a:cs typeface="Red Hat Display"/>
                  <a:sym typeface="Red Hat Display"/>
                </a:rPr>
                <a:t>physical</a:t>
              </a:r>
              <a:r>
                <a:rPr lang="en" sz="1000">
                  <a:latin typeface="Red Hat Display"/>
                  <a:ea typeface="Red Hat Display"/>
                  <a:cs typeface="Red Hat Display"/>
                  <a:sym typeface="Red Hat Display"/>
                </a:rPr>
                <a:t> or </a:t>
              </a:r>
              <a:r>
                <a:rPr b="1" lang="en" sz="1000">
                  <a:latin typeface="Red Hat Display"/>
                  <a:ea typeface="Red Hat Display"/>
                  <a:cs typeface="Red Hat Display"/>
                  <a:sym typeface="Red Hat Display"/>
                </a:rPr>
                <a:t>virtual</a:t>
              </a:r>
              <a:r>
                <a:rPr lang="en" sz="1000">
                  <a:latin typeface="Red Hat Display"/>
                  <a:ea typeface="Red Hat Display"/>
                  <a:cs typeface="Red Hat Display"/>
                  <a:sym typeface="Red Hat Display"/>
                </a:rPr>
                <a:t> infrastructure</a:t>
              </a:r>
              <a:endParaRPr baseline="30000" sz="1000">
                <a:latin typeface="Red Hat Display"/>
                <a:ea typeface="Red Hat Display"/>
                <a:cs typeface="Red Hat Display"/>
                <a:sym typeface="Red Hat Display"/>
              </a:endParaRPr>
            </a:p>
          </p:txBody>
        </p:sp>
      </p:grpSp>
      <p:pic>
        <p:nvPicPr>
          <p:cNvPr id="7449" name="Google Shape;7449;p634"/>
          <p:cNvPicPr preferRelativeResize="0"/>
          <p:nvPr/>
        </p:nvPicPr>
        <p:blipFill>
          <a:blip r:embed="rId7">
            <a:alphaModFix/>
          </a:blip>
          <a:stretch>
            <a:fillRect/>
          </a:stretch>
        </p:blipFill>
        <p:spPr>
          <a:xfrm>
            <a:off x="1370725" y="3916725"/>
            <a:ext cx="1400815" cy="476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2" name="Shape 6702"/>
        <p:cNvGrpSpPr/>
        <p:nvPr/>
      </p:nvGrpSpPr>
      <p:grpSpPr>
        <a:xfrm>
          <a:off x="0" y="0"/>
          <a:ext cx="0" cy="0"/>
          <a:chOff x="0" y="0"/>
          <a:chExt cx="0" cy="0"/>
        </a:xfrm>
      </p:grpSpPr>
      <p:sp>
        <p:nvSpPr>
          <p:cNvPr id="6703" name="Google Shape;6703;p599"/>
          <p:cNvSpPr txBox="1"/>
          <p:nvPr/>
        </p:nvSpPr>
        <p:spPr>
          <a:xfrm>
            <a:off x="804750" y="1559850"/>
            <a:ext cx="4129500" cy="2023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So, why do so many organizations operate like they would?</a:t>
            </a:r>
            <a:endParaRPr sz="2100">
              <a:solidFill>
                <a:schemeClr val="dk1"/>
              </a:solidFill>
              <a:latin typeface="Red Hat Display"/>
              <a:ea typeface="Red Hat Display"/>
              <a:cs typeface="Red Hat Display"/>
              <a:sym typeface="Red Hat Display"/>
            </a:endParaRPr>
          </a:p>
        </p:txBody>
      </p:sp>
      <p:pic>
        <p:nvPicPr>
          <p:cNvPr id="6704" name="Google Shape;6704;p599"/>
          <p:cNvPicPr preferRelativeResize="0"/>
          <p:nvPr/>
        </p:nvPicPr>
        <p:blipFill>
          <a:blip r:embed="rId3">
            <a:alphaModFix/>
          </a:blip>
          <a:stretch>
            <a:fillRect/>
          </a:stretch>
        </p:blipFill>
        <p:spPr>
          <a:xfrm>
            <a:off x="5127838" y="-772250"/>
            <a:ext cx="5265174" cy="5143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7453" name="Shape 7453"/>
        <p:cNvGrpSpPr/>
        <p:nvPr/>
      </p:nvGrpSpPr>
      <p:grpSpPr>
        <a:xfrm>
          <a:off x="0" y="0"/>
          <a:ext cx="0" cy="0"/>
          <a:chOff x="0" y="0"/>
          <a:chExt cx="0" cy="0"/>
        </a:xfrm>
      </p:grpSpPr>
      <p:sp>
        <p:nvSpPr>
          <p:cNvPr id="7454" name="Google Shape;7454;p635"/>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7455" name="Google Shape;7455;p635"/>
          <p:cNvSpPr txBox="1"/>
          <p:nvPr>
            <p:ph type="title"/>
          </p:nvPr>
        </p:nvSpPr>
        <p:spPr>
          <a:xfrm>
            <a:off x="663788" y="65381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Build and run a platform </a:t>
            </a:r>
            <a:r>
              <a:rPr i="1" lang="en"/>
              <a:t>versus</a:t>
            </a:r>
            <a:r>
              <a:rPr lang="en"/>
              <a:t> a cloud service</a:t>
            </a:r>
            <a:endParaRPr/>
          </a:p>
        </p:txBody>
      </p:sp>
      <p:pic>
        <p:nvPicPr>
          <p:cNvPr id="7456" name="Google Shape;7456;p635"/>
          <p:cNvPicPr preferRelativeResize="0"/>
          <p:nvPr/>
        </p:nvPicPr>
        <p:blipFill>
          <a:blip r:embed="rId4">
            <a:alphaModFix/>
          </a:blip>
          <a:stretch>
            <a:fillRect/>
          </a:stretch>
        </p:blipFill>
        <p:spPr>
          <a:xfrm>
            <a:off x="886650" y="1357726"/>
            <a:ext cx="734917" cy="582653"/>
          </a:xfrm>
          <a:prstGeom prst="rect">
            <a:avLst/>
          </a:prstGeom>
          <a:noFill/>
          <a:ln>
            <a:noFill/>
          </a:ln>
        </p:spPr>
      </p:pic>
      <p:sp>
        <p:nvSpPr>
          <p:cNvPr id="7457" name="Google Shape;7457;p635"/>
          <p:cNvSpPr/>
          <p:nvPr/>
        </p:nvSpPr>
        <p:spPr>
          <a:xfrm>
            <a:off x="4566450" y="1180041"/>
            <a:ext cx="4216500" cy="3354600"/>
          </a:xfrm>
          <a:prstGeom prst="rect">
            <a:avLst/>
          </a:prstGeom>
          <a:solidFill>
            <a:srgbClr val="F2F2F2"/>
          </a:solidFill>
          <a:ln>
            <a:noFill/>
          </a:ln>
        </p:spPr>
        <p:txBody>
          <a:bodyPr anchorCtr="0" anchor="ctr" bIns="91450" lIns="91450" spcFirstLastPara="1" rIns="91450" wrap="square" tIns="91450">
            <a:noAutofit/>
          </a:bodyPr>
          <a:lstStyle/>
          <a:p>
            <a:pPr indent="0" lvl="0" marL="0" rtl="0" algn="l">
              <a:spcBef>
                <a:spcPts val="0"/>
              </a:spcBef>
              <a:spcAft>
                <a:spcPts val="0"/>
              </a:spcAft>
              <a:buNone/>
            </a:pPr>
            <a:r>
              <a:t/>
            </a:r>
            <a:endParaRPr/>
          </a:p>
        </p:txBody>
      </p:sp>
      <p:grpSp>
        <p:nvGrpSpPr>
          <p:cNvPr id="7458" name="Google Shape;7458;p635"/>
          <p:cNvGrpSpPr/>
          <p:nvPr/>
        </p:nvGrpSpPr>
        <p:grpSpPr>
          <a:xfrm>
            <a:off x="508244" y="2936706"/>
            <a:ext cx="1491907" cy="655569"/>
            <a:chOff x="432044" y="3273327"/>
            <a:chExt cx="1491907" cy="655569"/>
          </a:xfrm>
        </p:grpSpPr>
        <p:sp>
          <p:nvSpPr>
            <p:cNvPr id="7459" name="Google Shape;7459;p635"/>
            <p:cNvSpPr/>
            <p:nvPr/>
          </p:nvSpPr>
          <p:spPr>
            <a:xfrm>
              <a:off x="432051" y="3760297"/>
              <a:ext cx="1491900" cy="168600"/>
            </a:xfrm>
            <a:prstGeom prst="rect">
              <a:avLst/>
            </a:prstGeom>
            <a:solidFill>
              <a:srgbClr val="274E13"/>
            </a:solidFill>
            <a:ln>
              <a:noFill/>
            </a:ln>
            <a:effectLst>
              <a:outerShdw blurRad="57150" rotWithShape="0" algn="bl" dir="5400000" dist="19050">
                <a:srgbClr val="000000">
                  <a:alpha val="50000"/>
                </a:srgbClr>
              </a:outerShdw>
            </a:effectLst>
          </p:spPr>
          <p:txBody>
            <a:bodyPr anchorCtr="0" anchor="ctr" bIns="91450" lIns="91450" spcFirstLastPara="1" rIns="91450" wrap="square" tIns="9145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Custom OS</a:t>
              </a:r>
              <a:endParaRPr sz="800">
                <a:solidFill>
                  <a:srgbClr val="FFFFFF"/>
                </a:solidFill>
                <a:latin typeface="Red Hat Text"/>
                <a:ea typeface="Red Hat Text"/>
                <a:cs typeface="Red Hat Text"/>
                <a:sym typeface="Red Hat Text"/>
              </a:endParaRPr>
            </a:p>
          </p:txBody>
        </p:sp>
        <p:sp>
          <p:nvSpPr>
            <p:cNvPr id="7460" name="Google Shape;7460;p635"/>
            <p:cNvSpPr/>
            <p:nvPr/>
          </p:nvSpPr>
          <p:spPr>
            <a:xfrm>
              <a:off x="432051" y="3560690"/>
              <a:ext cx="1491900" cy="1686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91450" lIns="91450" spcFirstLastPara="1" rIns="91450" wrap="square" tIns="9145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Kubernetes</a:t>
              </a:r>
              <a:endParaRPr sz="800">
                <a:solidFill>
                  <a:srgbClr val="FFFFFF"/>
                </a:solidFill>
                <a:latin typeface="Red Hat Text"/>
                <a:ea typeface="Red Hat Text"/>
                <a:cs typeface="Red Hat Text"/>
                <a:sym typeface="Red Hat Text"/>
              </a:endParaRPr>
            </a:p>
          </p:txBody>
        </p:sp>
        <p:sp>
          <p:nvSpPr>
            <p:cNvPr id="7461" name="Google Shape;7461;p635"/>
            <p:cNvSpPr/>
            <p:nvPr/>
          </p:nvSpPr>
          <p:spPr>
            <a:xfrm>
              <a:off x="432044" y="3273327"/>
              <a:ext cx="1491900" cy="257400"/>
            </a:xfrm>
            <a:prstGeom prst="rect">
              <a:avLst/>
            </a:prstGeom>
            <a:solidFill>
              <a:srgbClr val="666666"/>
            </a:solidFill>
            <a:ln>
              <a:noFill/>
            </a:ln>
            <a:effectLst>
              <a:outerShdw blurRad="57150" rotWithShape="0" algn="bl" dir="5400000" dist="19050">
                <a:srgbClr val="000000">
                  <a:alpha val="50000"/>
                </a:srgbClr>
              </a:outerShdw>
            </a:effectLst>
          </p:spPr>
          <p:txBody>
            <a:bodyPr anchorCtr="0" anchor="ctr" bIns="91450" lIns="91450" spcFirstLastPara="1" rIns="91450" wrap="square" tIns="9145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Kubernetes Cluster Services</a:t>
              </a:r>
              <a:endParaRPr sz="800">
                <a:solidFill>
                  <a:srgbClr val="FFFFFF"/>
                </a:solidFill>
                <a:latin typeface="Red Hat Text"/>
                <a:ea typeface="Red Hat Text"/>
                <a:cs typeface="Red Hat Text"/>
                <a:sym typeface="Red Hat Text"/>
              </a:endParaRPr>
            </a:p>
            <a:p>
              <a:pPr indent="0" lvl="0" marL="0" rtl="0" algn="ctr">
                <a:spcBef>
                  <a:spcPts val="0"/>
                </a:spcBef>
                <a:spcAft>
                  <a:spcPts val="0"/>
                </a:spcAft>
                <a:buNone/>
              </a:pPr>
              <a:r>
                <a:rPr lang="en" sz="400">
                  <a:solidFill>
                    <a:srgbClr val="FFFFFF"/>
                  </a:solidFill>
                  <a:latin typeface="Red Hat Text"/>
                  <a:ea typeface="Red Hat Text"/>
                  <a:cs typeface="Red Hat Text"/>
                  <a:sym typeface="Red Hat Text"/>
                </a:rPr>
                <a:t>Basic Networking :: Ingress</a:t>
              </a:r>
              <a:endParaRPr sz="400">
                <a:solidFill>
                  <a:srgbClr val="FFFFFF"/>
                </a:solidFill>
                <a:latin typeface="Red Hat Text"/>
                <a:ea typeface="Red Hat Text"/>
                <a:cs typeface="Red Hat Text"/>
                <a:sym typeface="Red Hat Text"/>
              </a:endParaRPr>
            </a:p>
          </p:txBody>
        </p:sp>
      </p:grpSp>
      <p:sp>
        <p:nvSpPr>
          <p:cNvPr id="7462" name="Google Shape;7462;p635"/>
          <p:cNvSpPr txBox="1"/>
          <p:nvPr/>
        </p:nvSpPr>
        <p:spPr>
          <a:xfrm>
            <a:off x="867798" y="1958703"/>
            <a:ext cx="772800" cy="307800"/>
          </a:xfrm>
          <a:prstGeom prst="rect">
            <a:avLst/>
          </a:prstGeom>
          <a:noFill/>
          <a:ln>
            <a:noFill/>
          </a:ln>
        </p:spPr>
        <p:txBody>
          <a:bodyPr anchorCtr="0" anchor="t" bIns="91450" lIns="91450" spcFirstLastPara="1" rIns="91450" wrap="square" tIns="91450">
            <a:spAutoFit/>
          </a:bodyPr>
          <a:lstStyle/>
          <a:p>
            <a:pPr indent="0" lvl="0" marL="0" rtl="0" algn="ctr">
              <a:spcBef>
                <a:spcPts val="0"/>
              </a:spcBef>
              <a:spcAft>
                <a:spcPts val="0"/>
              </a:spcAft>
              <a:buNone/>
            </a:pPr>
            <a:r>
              <a:rPr i="1" lang="en" sz="800"/>
              <a:t>The Engine</a:t>
            </a:r>
            <a:endParaRPr i="1" sz="800"/>
          </a:p>
        </p:txBody>
      </p:sp>
      <p:sp>
        <p:nvSpPr>
          <p:cNvPr id="7463" name="Google Shape;7463;p635"/>
          <p:cNvSpPr/>
          <p:nvPr/>
        </p:nvSpPr>
        <p:spPr>
          <a:xfrm>
            <a:off x="2522868" y="3423581"/>
            <a:ext cx="1491900" cy="168600"/>
          </a:xfrm>
          <a:prstGeom prst="rect">
            <a:avLst/>
          </a:prstGeom>
          <a:solidFill>
            <a:srgbClr val="274E13"/>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Custom OS</a:t>
            </a:r>
            <a:endParaRPr sz="800">
              <a:solidFill>
                <a:srgbClr val="FFFFFF"/>
              </a:solidFill>
              <a:latin typeface="Red Hat Text"/>
              <a:ea typeface="Red Hat Text"/>
              <a:cs typeface="Red Hat Text"/>
              <a:sym typeface="Red Hat Text"/>
            </a:endParaRPr>
          </a:p>
        </p:txBody>
      </p:sp>
      <p:sp>
        <p:nvSpPr>
          <p:cNvPr id="7464" name="Google Shape;7464;p635"/>
          <p:cNvSpPr/>
          <p:nvPr/>
        </p:nvSpPr>
        <p:spPr>
          <a:xfrm>
            <a:off x="2522868" y="3223979"/>
            <a:ext cx="1491900" cy="168600"/>
          </a:xfrm>
          <a:prstGeom prst="rect">
            <a:avLst/>
          </a:prstGeom>
          <a:solidFill>
            <a:srgbClr val="B7B7B7"/>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Kubernetes</a:t>
            </a:r>
            <a:endParaRPr sz="800">
              <a:solidFill>
                <a:srgbClr val="FFFFFF"/>
              </a:solidFill>
              <a:latin typeface="Red Hat Text"/>
              <a:ea typeface="Red Hat Text"/>
              <a:cs typeface="Red Hat Text"/>
              <a:sym typeface="Red Hat Text"/>
            </a:endParaRPr>
          </a:p>
        </p:txBody>
      </p:sp>
      <p:grpSp>
        <p:nvGrpSpPr>
          <p:cNvPr id="7465" name="Google Shape;7465;p635"/>
          <p:cNvGrpSpPr/>
          <p:nvPr/>
        </p:nvGrpSpPr>
        <p:grpSpPr>
          <a:xfrm>
            <a:off x="2522852" y="2738200"/>
            <a:ext cx="1491723" cy="168490"/>
            <a:chOff x="491425" y="2253055"/>
            <a:chExt cx="2780990" cy="314113"/>
          </a:xfrm>
        </p:grpSpPr>
        <p:sp>
          <p:nvSpPr>
            <p:cNvPr id="7466" name="Google Shape;7466;p635"/>
            <p:cNvSpPr/>
            <p:nvPr/>
          </p:nvSpPr>
          <p:spPr>
            <a:xfrm>
              <a:off x="491425" y="2253055"/>
              <a:ext cx="654000" cy="314100"/>
            </a:xfrm>
            <a:prstGeom prst="rect">
              <a:avLst/>
            </a:prstGeom>
            <a:solidFill>
              <a:srgbClr val="6FA8DC"/>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Registry</a:t>
              </a:r>
              <a:endParaRPr sz="500">
                <a:solidFill>
                  <a:srgbClr val="FFFFFF"/>
                </a:solidFill>
                <a:latin typeface="Red Hat Text"/>
                <a:ea typeface="Red Hat Text"/>
                <a:cs typeface="Red Hat Text"/>
                <a:sym typeface="Red Hat Text"/>
              </a:endParaRPr>
            </a:p>
          </p:txBody>
        </p:sp>
        <p:sp>
          <p:nvSpPr>
            <p:cNvPr id="7467" name="Google Shape;7467;p635"/>
            <p:cNvSpPr/>
            <p:nvPr/>
          </p:nvSpPr>
          <p:spPr>
            <a:xfrm>
              <a:off x="1912970" y="2253055"/>
              <a:ext cx="654000" cy="314100"/>
            </a:xfrm>
            <a:prstGeom prst="rect">
              <a:avLst/>
            </a:prstGeom>
            <a:solidFill>
              <a:srgbClr val="45818E"/>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Logging</a:t>
              </a:r>
              <a:endParaRPr sz="500">
                <a:solidFill>
                  <a:srgbClr val="FFFFFF"/>
                </a:solidFill>
                <a:latin typeface="Red Hat Text"/>
                <a:ea typeface="Red Hat Text"/>
                <a:cs typeface="Red Hat Text"/>
                <a:sym typeface="Red Hat Text"/>
              </a:endParaRPr>
            </a:p>
          </p:txBody>
        </p:sp>
        <p:sp>
          <p:nvSpPr>
            <p:cNvPr id="7468" name="Google Shape;7468;p635"/>
            <p:cNvSpPr/>
            <p:nvPr/>
          </p:nvSpPr>
          <p:spPr>
            <a:xfrm>
              <a:off x="2618415" y="2253067"/>
              <a:ext cx="654000" cy="314100"/>
            </a:xfrm>
            <a:prstGeom prst="rect">
              <a:avLst/>
            </a:prstGeom>
            <a:solidFill>
              <a:srgbClr val="A2C4C9"/>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CI/CD</a:t>
              </a:r>
              <a:endParaRPr sz="500">
                <a:solidFill>
                  <a:srgbClr val="FFFFFF"/>
                </a:solidFill>
                <a:latin typeface="Red Hat Text"/>
                <a:ea typeface="Red Hat Text"/>
                <a:cs typeface="Red Hat Text"/>
                <a:sym typeface="Red Hat Text"/>
              </a:endParaRPr>
            </a:p>
          </p:txBody>
        </p:sp>
        <p:sp>
          <p:nvSpPr>
            <p:cNvPr id="7469" name="Google Shape;7469;p635"/>
            <p:cNvSpPr/>
            <p:nvPr/>
          </p:nvSpPr>
          <p:spPr>
            <a:xfrm>
              <a:off x="1202208" y="2253055"/>
              <a:ext cx="654000" cy="314100"/>
            </a:xfrm>
            <a:prstGeom prst="rect">
              <a:avLst/>
            </a:prstGeom>
            <a:solidFill>
              <a:srgbClr val="02A9E0"/>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Metrics</a:t>
              </a:r>
              <a:endParaRPr sz="500">
                <a:solidFill>
                  <a:srgbClr val="FFFFFF"/>
                </a:solidFill>
                <a:latin typeface="Red Hat Text"/>
                <a:ea typeface="Red Hat Text"/>
                <a:cs typeface="Red Hat Text"/>
                <a:sym typeface="Red Hat Text"/>
              </a:endParaRPr>
            </a:p>
          </p:txBody>
        </p:sp>
      </p:grpSp>
      <p:sp>
        <p:nvSpPr>
          <p:cNvPr id="7470" name="Google Shape;7470;p635"/>
          <p:cNvSpPr/>
          <p:nvPr/>
        </p:nvSpPr>
        <p:spPr>
          <a:xfrm>
            <a:off x="2522875" y="2534724"/>
            <a:ext cx="732000" cy="168600"/>
          </a:xfrm>
          <a:prstGeom prst="rect">
            <a:avLst/>
          </a:prstGeom>
          <a:solidFill>
            <a:srgbClr val="3D85C6"/>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Monitoring</a:t>
            </a:r>
            <a:endParaRPr sz="500">
              <a:solidFill>
                <a:srgbClr val="FFFFFF"/>
              </a:solidFill>
              <a:latin typeface="Red Hat Text"/>
              <a:ea typeface="Red Hat Text"/>
              <a:cs typeface="Red Hat Text"/>
              <a:sym typeface="Red Hat Text"/>
            </a:endParaRPr>
          </a:p>
        </p:txBody>
      </p:sp>
      <p:sp>
        <p:nvSpPr>
          <p:cNvPr id="7471" name="Google Shape;7471;p635"/>
          <p:cNvSpPr/>
          <p:nvPr/>
        </p:nvSpPr>
        <p:spPr>
          <a:xfrm>
            <a:off x="3285972" y="2534724"/>
            <a:ext cx="351000" cy="168600"/>
          </a:xfrm>
          <a:prstGeom prst="rect">
            <a:avLst/>
          </a:prstGeom>
          <a:solidFill>
            <a:srgbClr val="3D85C6"/>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Service Mesh</a:t>
            </a:r>
            <a:endParaRPr sz="500">
              <a:solidFill>
                <a:srgbClr val="FFFFFF"/>
              </a:solidFill>
              <a:latin typeface="Red Hat Text"/>
              <a:ea typeface="Red Hat Text"/>
              <a:cs typeface="Red Hat Text"/>
              <a:sym typeface="Red Hat Text"/>
            </a:endParaRPr>
          </a:p>
        </p:txBody>
      </p:sp>
      <p:sp>
        <p:nvSpPr>
          <p:cNvPr id="7472" name="Google Shape;7472;p635"/>
          <p:cNvSpPr/>
          <p:nvPr/>
        </p:nvSpPr>
        <p:spPr>
          <a:xfrm>
            <a:off x="3667836" y="2538640"/>
            <a:ext cx="348300" cy="168600"/>
          </a:xfrm>
          <a:prstGeom prst="rect">
            <a:avLst/>
          </a:prstGeom>
          <a:solidFill>
            <a:srgbClr val="B4A7D6"/>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Dev Tools</a:t>
            </a:r>
            <a:endParaRPr sz="500">
              <a:solidFill>
                <a:srgbClr val="FFFFFF"/>
              </a:solidFill>
              <a:latin typeface="Red Hat Text"/>
              <a:ea typeface="Red Hat Text"/>
              <a:cs typeface="Red Hat Text"/>
              <a:sym typeface="Red Hat Text"/>
            </a:endParaRPr>
          </a:p>
        </p:txBody>
      </p:sp>
      <p:sp>
        <p:nvSpPr>
          <p:cNvPr id="7473" name="Google Shape;7473;p635"/>
          <p:cNvSpPr/>
          <p:nvPr/>
        </p:nvSpPr>
        <p:spPr>
          <a:xfrm>
            <a:off x="2522861" y="2936624"/>
            <a:ext cx="1491900" cy="257400"/>
          </a:xfrm>
          <a:prstGeom prst="rect">
            <a:avLst/>
          </a:prstGeom>
          <a:solidFill>
            <a:srgbClr val="666666"/>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Kubernetes Cluster Services</a:t>
            </a:r>
            <a:endParaRPr sz="800">
              <a:solidFill>
                <a:srgbClr val="FFFFFF"/>
              </a:solidFill>
              <a:latin typeface="Red Hat Text"/>
              <a:ea typeface="Red Hat Text"/>
              <a:cs typeface="Red Hat Text"/>
              <a:sym typeface="Red Hat Text"/>
            </a:endParaRPr>
          </a:p>
          <a:p>
            <a:pPr indent="0" lvl="0" marL="0" rtl="0" algn="ctr">
              <a:spcBef>
                <a:spcPts val="0"/>
              </a:spcBef>
              <a:spcAft>
                <a:spcPts val="0"/>
              </a:spcAft>
              <a:buNone/>
            </a:pPr>
            <a:r>
              <a:rPr lang="en" sz="400">
                <a:solidFill>
                  <a:srgbClr val="FFFFFF"/>
                </a:solidFill>
                <a:latin typeface="Red Hat Text"/>
                <a:ea typeface="Red Hat Text"/>
                <a:cs typeface="Red Hat Text"/>
                <a:sym typeface="Red Hat Text"/>
              </a:rPr>
              <a:t>Basic Networking :: Ingress</a:t>
            </a:r>
            <a:endParaRPr sz="400">
              <a:solidFill>
                <a:srgbClr val="FFFFFF"/>
              </a:solidFill>
              <a:latin typeface="Red Hat Text"/>
              <a:ea typeface="Red Hat Text"/>
              <a:cs typeface="Red Hat Text"/>
              <a:sym typeface="Red Hat Text"/>
            </a:endParaRPr>
          </a:p>
        </p:txBody>
      </p:sp>
      <p:sp>
        <p:nvSpPr>
          <p:cNvPr id="7474" name="Google Shape;7474;p635"/>
          <p:cNvSpPr txBox="1"/>
          <p:nvPr/>
        </p:nvSpPr>
        <p:spPr>
          <a:xfrm>
            <a:off x="2883158" y="1958703"/>
            <a:ext cx="772800" cy="307800"/>
          </a:xfrm>
          <a:prstGeom prst="rect">
            <a:avLst/>
          </a:prstGeom>
          <a:noFill/>
          <a:ln>
            <a:noFill/>
          </a:ln>
        </p:spPr>
        <p:txBody>
          <a:bodyPr anchorCtr="0" anchor="t" bIns="91450" lIns="91450" spcFirstLastPara="1" rIns="91450" wrap="square" tIns="91450">
            <a:spAutoFit/>
          </a:bodyPr>
          <a:lstStyle/>
          <a:p>
            <a:pPr indent="0" lvl="0" marL="0" rtl="0" algn="ctr">
              <a:spcBef>
                <a:spcPts val="0"/>
              </a:spcBef>
              <a:spcAft>
                <a:spcPts val="0"/>
              </a:spcAft>
              <a:buNone/>
            </a:pPr>
            <a:r>
              <a:rPr i="1" lang="en" sz="800"/>
              <a:t>The Parts</a:t>
            </a:r>
            <a:endParaRPr i="1" sz="800"/>
          </a:p>
        </p:txBody>
      </p:sp>
      <p:grpSp>
        <p:nvGrpSpPr>
          <p:cNvPr id="7475" name="Google Shape;7475;p635"/>
          <p:cNvGrpSpPr/>
          <p:nvPr/>
        </p:nvGrpSpPr>
        <p:grpSpPr>
          <a:xfrm>
            <a:off x="5072365" y="2534577"/>
            <a:ext cx="1491775" cy="1046052"/>
            <a:chOff x="712392" y="2875637"/>
            <a:chExt cx="3708116" cy="2600179"/>
          </a:xfrm>
        </p:grpSpPr>
        <p:sp>
          <p:nvSpPr>
            <p:cNvPr id="7476" name="Google Shape;7476;p635"/>
            <p:cNvSpPr/>
            <p:nvPr/>
          </p:nvSpPr>
          <p:spPr>
            <a:xfrm>
              <a:off x="3548408" y="2880567"/>
              <a:ext cx="872100" cy="418800"/>
            </a:xfrm>
            <a:prstGeom prst="rect">
              <a:avLst/>
            </a:prstGeom>
            <a:solidFill>
              <a:srgbClr val="A30000"/>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Dev Tools</a:t>
              </a:r>
              <a:endParaRPr sz="500">
                <a:solidFill>
                  <a:srgbClr val="FFFFFF"/>
                </a:solidFill>
                <a:latin typeface="Red Hat Text"/>
                <a:ea typeface="Red Hat Text"/>
                <a:cs typeface="Red Hat Text"/>
                <a:sym typeface="Red Hat Text"/>
              </a:endParaRPr>
            </a:p>
          </p:txBody>
        </p:sp>
        <p:sp>
          <p:nvSpPr>
            <p:cNvPr id="7477" name="Google Shape;7477;p635"/>
            <p:cNvSpPr/>
            <p:nvPr/>
          </p:nvSpPr>
          <p:spPr>
            <a:xfrm>
              <a:off x="712392" y="5057016"/>
              <a:ext cx="3708000" cy="418800"/>
            </a:xfrm>
            <a:prstGeom prst="rect">
              <a:avLst/>
            </a:prstGeom>
            <a:solidFill>
              <a:srgbClr val="E06666"/>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Red Hat Core OS</a:t>
              </a:r>
              <a:endParaRPr sz="800">
                <a:solidFill>
                  <a:srgbClr val="FFFFFF"/>
                </a:solidFill>
                <a:latin typeface="Red Hat Text"/>
                <a:ea typeface="Red Hat Text"/>
                <a:cs typeface="Red Hat Text"/>
                <a:sym typeface="Red Hat Text"/>
              </a:endParaRPr>
            </a:p>
          </p:txBody>
        </p:sp>
        <p:sp>
          <p:nvSpPr>
            <p:cNvPr id="7478" name="Google Shape;7478;p635"/>
            <p:cNvSpPr/>
            <p:nvPr/>
          </p:nvSpPr>
          <p:spPr>
            <a:xfrm>
              <a:off x="712392" y="4560895"/>
              <a:ext cx="3708000" cy="418800"/>
            </a:xfrm>
            <a:prstGeom prst="rect">
              <a:avLst/>
            </a:prstGeom>
            <a:solidFill>
              <a:srgbClr val="EE0000"/>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Kubernetes</a:t>
              </a:r>
              <a:endParaRPr sz="800">
                <a:solidFill>
                  <a:srgbClr val="FFFFFF"/>
                </a:solidFill>
                <a:latin typeface="Red Hat Text"/>
                <a:ea typeface="Red Hat Text"/>
                <a:cs typeface="Red Hat Text"/>
                <a:sym typeface="Red Hat Text"/>
              </a:endParaRPr>
            </a:p>
          </p:txBody>
        </p:sp>
        <p:sp>
          <p:nvSpPr>
            <p:cNvPr id="7479" name="Google Shape;7479;p635"/>
            <p:cNvSpPr/>
            <p:nvPr/>
          </p:nvSpPr>
          <p:spPr>
            <a:xfrm>
              <a:off x="712392" y="3849648"/>
              <a:ext cx="3708000" cy="639900"/>
            </a:xfrm>
            <a:prstGeom prst="rect">
              <a:avLst/>
            </a:prstGeom>
            <a:solidFill>
              <a:srgbClr val="C80000"/>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 OpenShift Cluster Services</a:t>
              </a:r>
              <a:endParaRPr sz="800">
                <a:solidFill>
                  <a:srgbClr val="FFFFFF"/>
                </a:solidFill>
                <a:latin typeface="Red Hat Text"/>
                <a:ea typeface="Red Hat Text"/>
                <a:cs typeface="Red Hat Text"/>
                <a:sym typeface="Red Hat Text"/>
              </a:endParaRPr>
            </a:p>
            <a:p>
              <a:pPr indent="0" lvl="0" marL="0" rtl="0" algn="ctr">
                <a:spcBef>
                  <a:spcPts val="0"/>
                </a:spcBef>
                <a:spcAft>
                  <a:spcPts val="0"/>
                </a:spcAft>
                <a:buNone/>
              </a:pPr>
              <a:r>
                <a:rPr lang="en" sz="400">
                  <a:solidFill>
                    <a:srgbClr val="FFFFFF"/>
                  </a:solidFill>
                  <a:latin typeface="Red Hat Text"/>
                  <a:ea typeface="Red Hat Text"/>
                  <a:cs typeface="Red Hat Text"/>
                  <a:sym typeface="Red Hat Text"/>
                </a:rPr>
                <a:t>Networking :: Router :: OLM </a:t>
              </a:r>
              <a:endParaRPr sz="400">
                <a:solidFill>
                  <a:srgbClr val="FFFFFF"/>
                </a:solidFill>
                <a:latin typeface="Red Hat Text"/>
                <a:ea typeface="Red Hat Text"/>
                <a:cs typeface="Red Hat Text"/>
                <a:sym typeface="Red Hat Text"/>
              </a:endParaRPr>
            </a:p>
          </p:txBody>
        </p:sp>
        <p:sp>
          <p:nvSpPr>
            <p:cNvPr id="7480" name="Google Shape;7480;p635"/>
            <p:cNvSpPr/>
            <p:nvPr/>
          </p:nvSpPr>
          <p:spPr>
            <a:xfrm>
              <a:off x="712392" y="3359598"/>
              <a:ext cx="872100" cy="418800"/>
            </a:xfrm>
            <a:prstGeom prst="rect">
              <a:avLst/>
            </a:prstGeom>
            <a:solidFill>
              <a:srgbClr val="A30000"/>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Registry</a:t>
              </a:r>
              <a:endParaRPr sz="500">
                <a:solidFill>
                  <a:srgbClr val="FFFFFF"/>
                </a:solidFill>
                <a:latin typeface="Red Hat Text"/>
                <a:ea typeface="Red Hat Text"/>
                <a:cs typeface="Red Hat Text"/>
                <a:sym typeface="Red Hat Text"/>
              </a:endParaRPr>
            </a:p>
          </p:txBody>
        </p:sp>
        <p:sp>
          <p:nvSpPr>
            <p:cNvPr id="7481" name="Google Shape;7481;p635"/>
            <p:cNvSpPr/>
            <p:nvPr/>
          </p:nvSpPr>
          <p:spPr>
            <a:xfrm>
              <a:off x="2612111" y="2875637"/>
              <a:ext cx="872100" cy="418800"/>
            </a:xfrm>
            <a:prstGeom prst="rect">
              <a:avLst/>
            </a:prstGeom>
            <a:solidFill>
              <a:srgbClr val="A30000"/>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Service Mesh</a:t>
              </a:r>
              <a:endParaRPr sz="500">
                <a:solidFill>
                  <a:srgbClr val="FFFFFF"/>
                </a:solidFill>
                <a:latin typeface="Red Hat Text"/>
                <a:ea typeface="Red Hat Text"/>
                <a:cs typeface="Red Hat Text"/>
                <a:sym typeface="Red Hat Text"/>
              </a:endParaRPr>
            </a:p>
          </p:txBody>
        </p:sp>
        <p:sp>
          <p:nvSpPr>
            <p:cNvPr id="7482" name="Google Shape;7482;p635"/>
            <p:cNvSpPr/>
            <p:nvPr/>
          </p:nvSpPr>
          <p:spPr>
            <a:xfrm>
              <a:off x="2607738" y="3359598"/>
              <a:ext cx="872100" cy="418800"/>
            </a:xfrm>
            <a:prstGeom prst="rect">
              <a:avLst/>
            </a:prstGeom>
            <a:solidFill>
              <a:srgbClr val="A30000"/>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Logging</a:t>
              </a:r>
              <a:endParaRPr sz="500">
                <a:solidFill>
                  <a:srgbClr val="FFFFFF"/>
                </a:solidFill>
                <a:latin typeface="Red Hat Text"/>
                <a:ea typeface="Red Hat Text"/>
                <a:cs typeface="Red Hat Text"/>
                <a:sym typeface="Red Hat Text"/>
              </a:endParaRPr>
            </a:p>
          </p:txBody>
        </p:sp>
        <p:sp>
          <p:nvSpPr>
            <p:cNvPr id="7483" name="Google Shape;7483;p635"/>
            <p:cNvSpPr/>
            <p:nvPr/>
          </p:nvSpPr>
          <p:spPr>
            <a:xfrm>
              <a:off x="712392" y="2875637"/>
              <a:ext cx="1819500" cy="418800"/>
            </a:xfrm>
            <a:prstGeom prst="rect">
              <a:avLst/>
            </a:prstGeom>
            <a:solidFill>
              <a:srgbClr val="A30000"/>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Monitoring</a:t>
              </a:r>
              <a:endParaRPr sz="500">
                <a:solidFill>
                  <a:srgbClr val="FFFFFF"/>
                </a:solidFill>
                <a:latin typeface="Red Hat Text"/>
                <a:ea typeface="Red Hat Text"/>
                <a:cs typeface="Red Hat Text"/>
                <a:sym typeface="Red Hat Text"/>
              </a:endParaRPr>
            </a:p>
          </p:txBody>
        </p:sp>
        <p:sp>
          <p:nvSpPr>
            <p:cNvPr id="7484" name="Google Shape;7484;p635"/>
            <p:cNvSpPr/>
            <p:nvPr/>
          </p:nvSpPr>
          <p:spPr>
            <a:xfrm>
              <a:off x="3548308" y="3359615"/>
              <a:ext cx="872100" cy="418800"/>
            </a:xfrm>
            <a:prstGeom prst="rect">
              <a:avLst/>
            </a:prstGeom>
            <a:solidFill>
              <a:srgbClr val="A30000"/>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CI/CD</a:t>
              </a:r>
              <a:endParaRPr sz="500">
                <a:solidFill>
                  <a:srgbClr val="FFFFFF"/>
                </a:solidFill>
                <a:latin typeface="Red Hat Text"/>
                <a:ea typeface="Red Hat Text"/>
                <a:cs typeface="Red Hat Text"/>
                <a:sym typeface="Red Hat Text"/>
              </a:endParaRPr>
            </a:p>
          </p:txBody>
        </p:sp>
        <p:sp>
          <p:nvSpPr>
            <p:cNvPr id="7485" name="Google Shape;7485;p635"/>
            <p:cNvSpPr/>
            <p:nvPr/>
          </p:nvSpPr>
          <p:spPr>
            <a:xfrm>
              <a:off x="1660078" y="3359598"/>
              <a:ext cx="872100" cy="418800"/>
            </a:xfrm>
            <a:prstGeom prst="rect">
              <a:avLst/>
            </a:prstGeom>
            <a:solidFill>
              <a:srgbClr val="A30000"/>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Metrics</a:t>
              </a:r>
              <a:endParaRPr sz="500">
                <a:solidFill>
                  <a:srgbClr val="FFFFFF"/>
                </a:solidFill>
                <a:latin typeface="Red Hat Text"/>
                <a:ea typeface="Red Hat Text"/>
                <a:cs typeface="Red Hat Text"/>
                <a:sym typeface="Red Hat Text"/>
              </a:endParaRPr>
            </a:p>
          </p:txBody>
        </p:sp>
      </p:grpSp>
      <p:sp>
        <p:nvSpPr>
          <p:cNvPr id="7486" name="Google Shape;7486;p635"/>
          <p:cNvSpPr txBox="1"/>
          <p:nvPr/>
        </p:nvSpPr>
        <p:spPr>
          <a:xfrm>
            <a:off x="5253653" y="1958703"/>
            <a:ext cx="1129200" cy="307800"/>
          </a:xfrm>
          <a:prstGeom prst="rect">
            <a:avLst/>
          </a:prstGeom>
          <a:noFill/>
          <a:ln>
            <a:noFill/>
          </a:ln>
        </p:spPr>
        <p:txBody>
          <a:bodyPr anchorCtr="0" anchor="t" bIns="91450" lIns="91450" spcFirstLastPara="1" rIns="91450" wrap="square" tIns="91450">
            <a:spAutoFit/>
          </a:bodyPr>
          <a:lstStyle/>
          <a:p>
            <a:pPr indent="0" lvl="0" marL="0" rtl="0" algn="ctr">
              <a:spcBef>
                <a:spcPts val="0"/>
              </a:spcBef>
              <a:spcAft>
                <a:spcPts val="0"/>
              </a:spcAft>
              <a:buNone/>
            </a:pPr>
            <a:r>
              <a:rPr i="1" lang="en" sz="800"/>
              <a:t>The Assembled Car</a:t>
            </a:r>
            <a:endParaRPr i="1" sz="800"/>
          </a:p>
        </p:txBody>
      </p:sp>
      <p:grpSp>
        <p:nvGrpSpPr>
          <p:cNvPr id="7487" name="Google Shape;7487;p635"/>
          <p:cNvGrpSpPr/>
          <p:nvPr/>
        </p:nvGrpSpPr>
        <p:grpSpPr>
          <a:xfrm>
            <a:off x="7086887" y="2342700"/>
            <a:ext cx="1491775" cy="1240754"/>
            <a:chOff x="712392" y="2391666"/>
            <a:chExt cx="3708116" cy="3084150"/>
          </a:xfrm>
        </p:grpSpPr>
        <p:sp>
          <p:nvSpPr>
            <p:cNvPr id="7488" name="Google Shape;7488;p635"/>
            <p:cNvSpPr/>
            <p:nvPr/>
          </p:nvSpPr>
          <p:spPr>
            <a:xfrm>
              <a:off x="3548408" y="2880567"/>
              <a:ext cx="872100" cy="418800"/>
            </a:xfrm>
            <a:prstGeom prst="rect">
              <a:avLst/>
            </a:prstGeom>
            <a:solidFill>
              <a:srgbClr val="A30000"/>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Dev Tools</a:t>
              </a:r>
              <a:endParaRPr sz="500">
                <a:solidFill>
                  <a:srgbClr val="FFFFFF"/>
                </a:solidFill>
                <a:latin typeface="Red Hat Text"/>
                <a:ea typeface="Red Hat Text"/>
                <a:cs typeface="Red Hat Text"/>
                <a:sym typeface="Red Hat Text"/>
              </a:endParaRPr>
            </a:p>
          </p:txBody>
        </p:sp>
        <p:sp>
          <p:nvSpPr>
            <p:cNvPr id="7489" name="Google Shape;7489;p635"/>
            <p:cNvSpPr/>
            <p:nvPr/>
          </p:nvSpPr>
          <p:spPr>
            <a:xfrm>
              <a:off x="712392" y="5057016"/>
              <a:ext cx="3708000" cy="418800"/>
            </a:xfrm>
            <a:prstGeom prst="rect">
              <a:avLst/>
            </a:prstGeom>
            <a:solidFill>
              <a:srgbClr val="E06666"/>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Red Hat Core OS</a:t>
              </a:r>
              <a:endParaRPr sz="800">
                <a:solidFill>
                  <a:srgbClr val="FFFFFF"/>
                </a:solidFill>
                <a:latin typeface="Red Hat Text"/>
                <a:ea typeface="Red Hat Text"/>
                <a:cs typeface="Red Hat Text"/>
                <a:sym typeface="Red Hat Text"/>
              </a:endParaRPr>
            </a:p>
          </p:txBody>
        </p:sp>
        <p:sp>
          <p:nvSpPr>
            <p:cNvPr id="7490" name="Google Shape;7490;p635"/>
            <p:cNvSpPr/>
            <p:nvPr/>
          </p:nvSpPr>
          <p:spPr>
            <a:xfrm>
              <a:off x="712392" y="4560895"/>
              <a:ext cx="3708000" cy="418800"/>
            </a:xfrm>
            <a:prstGeom prst="rect">
              <a:avLst/>
            </a:prstGeom>
            <a:solidFill>
              <a:srgbClr val="EE0000"/>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Kubernetes</a:t>
              </a:r>
              <a:endParaRPr sz="800">
                <a:solidFill>
                  <a:srgbClr val="FFFFFF"/>
                </a:solidFill>
                <a:latin typeface="Red Hat Text"/>
                <a:ea typeface="Red Hat Text"/>
                <a:cs typeface="Red Hat Text"/>
                <a:sym typeface="Red Hat Text"/>
              </a:endParaRPr>
            </a:p>
          </p:txBody>
        </p:sp>
        <p:sp>
          <p:nvSpPr>
            <p:cNvPr id="7491" name="Google Shape;7491;p635"/>
            <p:cNvSpPr/>
            <p:nvPr/>
          </p:nvSpPr>
          <p:spPr>
            <a:xfrm>
              <a:off x="712392" y="3849648"/>
              <a:ext cx="3708000" cy="639900"/>
            </a:xfrm>
            <a:prstGeom prst="rect">
              <a:avLst/>
            </a:prstGeom>
            <a:solidFill>
              <a:srgbClr val="C80000"/>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 OpenShift Cluster Services</a:t>
              </a:r>
              <a:endParaRPr sz="800">
                <a:solidFill>
                  <a:srgbClr val="FFFFFF"/>
                </a:solidFill>
                <a:latin typeface="Red Hat Text"/>
                <a:ea typeface="Red Hat Text"/>
                <a:cs typeface="Red Hat Text"/>
                <a:sym typeface="Red Hat Text"/>
              </a:endParaRPr>
            </a:p>
            <a:p>
              <a:pPr indent="0" lvl="0" marL="0" rtl="0" algn="ctr">
                <a:spcBef>
                  <a:spcPts val="0"/>
                </a:spcBef>
                <a:spcAft>
                  <a:spcPts val="0"/>
                </a:spcAft>
                <a:buNone/>
              </a:pPr>
              <a:r>
                <a:rPr lang="en" sz="400">
                  <a:solidFill>
                    <a:srgbClr val="FFFFFF"/>
                  </a:solidFill>
                  <a:latin typeface="Red Hat Text"/>
                  <a:ea typeface="Red Hat Text"/>
                  <a:cs typeface="Red Hat Text"/>
                  <a:sym typeface="Red Hat Text"/>
                </a:rPr>
                <a:t>Networking :: Router :: OLM </a:t>
              </a:r>
              <a:endParaRPr sz="400">
                <a:solidFill>
                  <a:srgbClr val="FFFFFF"/>
                </a:solidFill>
                <a:latin typeface="Red Hat Text"/>
                <a:ea typeface="Red Hat Text"/>
                <a:cs typeface="Red Hat Text"/>
                <a:sym typeface="Red Hat Text"/>
              </a:endParaRPr>
            </a:p>
          </p:txBody>
        </p:sp>
        <p:sp>
          <p:nvSpPr>
            <p:cNvPr id="7492" name="Google Shape;7492;p635"/>
            <p:cNvSpPr/>
            <p:nvPr/>
          </p:nvSpPr>
          <p:spPr>
            <a:xfrm>
              <a:off x="712392" y="3359598"/>
              <a:ext cx="872100" cy="418800"/>
            </a:xfrm>
            <a:prstGeom prst="rect">
              <a:avLst/>
            </a:prstGeom>
            <a:solidFill>
              <a:srgbClr val="A30000"/>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Registry</a:t>
              </a:r>
              <a:endParaRPr sz="500">
                <a:solidFill>
                  <a:srgbClr val="FFFFFF"/>
                </a:solidFill>
                <a:latin typeface="Red Hat Text"/>
                <a:ea typeface="Red Hat Text"/>
                <a:cs typeface="Red Hat Text"/>
                <a:sym typeface="Red Hat Text"/>
              </a:endParaRPr>
            </a:p>
          </p:txBody>
        </p:sp>
        <p:sp>
          <p:nvSpPr>
            <p:cNvPr id="7493" name="Google Shape;7493;p635"/>
            <p:cNvSpPr/>
            <p:nvPr/>
          </p:nvSpPr>
          <p:spPr>
            <a:xfrm>
              <a:off x="2612111" y="2875637"/>
              <a:ext cx="872100" cy="418800"/>
            </a:xfrm>
            <a:prstGeom prst="rect">
              <a:avLst/>
            </a:prstGeom>
            <a:solidFill>
              <a:srgbClr val="A30000"/>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Service Mesh</a:t>
              </a:r>
              <a:endParaRPr sz="500">
                <a:solidFill>
                  <a:srgbClr val="FFFFFF"/>
                </a:solidFill>
                <a:latin typeface="Red Hat Text"/>
                <a:ea typeface="Red Hat Text"/>
                <a:cs typeface="Red Hat Text"/>
                <a:sym typeface="Red Hat Text"/>
              </a:endParaRPr>
            </a:p>
          </p:txBody>
        </p:sp>
        <p:sp>
          <p:nvSpPr>
            <p:cNvPr id="7494" name="Google Shape;7494;p635"/>
            <p:cNvSpPr/>
            <p:nvPr/>
          </p:nvSpPr>
          <p:spPr>
            <a:xfrm>
              <a:off x="2607738" y="3359598"/>
              <a:ext cx="872100" cy="418800"/>
            </a:xfrm>
            <a:prstGeom prst="rect">
              <a:avLst/>
            </a:prstGeom>
            <a:solidFill>
              <a:srgbClr val="A30000"/>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Logging</a:t>
              </a:r>
              <a:endParaRPr sz="500">
                <a:solidFill>
                  <a:srgbClr val="FFFFFF"/>
                </a:solidFill>
                <a:latin typeface="Red Hat Text"/>
                <a:ea typeface="Red Hat Text"/>
                <a:cs typeface="Red Hat Text"/>
                <a:sym typeface="Red Hat Text"/>
              </a:endParaRPr>
            </a:p>
          </p:txBody>
        </p:sp>
        <p:sp>
          <p:nvSpPr>
            <p:cNvPr id="7495" name="Google Shape;7495;p635"/>
            <p:cNvSpPr/>
            <p:nvPr/>
          </p:nvSpPr>
          <p:spPr>
            <a:xfrm>
              <a:off x="712392" y="2875637"/>
              <a:ext cx="1819500" cy="418800"/>
            </a:xfrm>
            <a:prstGeom prst="rect">
              <a:avLst/>
            </a:prstGeom>
            <a:solidFill>
              <a:srgbClr val="A30000"/>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Monitoring</a:t>
              </a:r>
              <a:endParaRPr sz="500">
                <a:solidFill>
                  <a:srgbClr val="FFFFFF"/>
                </a:solidFill>
                <a:latin typeface="Red Hat Text"/>
                <a:ea typeface="Red Hat Text"/>
                <a:cs typeface="Red Hat Text"/>
                <a:sym typeface="Red Hat Text"/>
              </a:endParaRPr>
            </a:p>
          </p:txBody>
        </p:sp>
        <p:sp>
          <p:nvSpPr>
            <p:cNvPr id="7496" name="Google Shape;7496;p635"/>
            <p:cNvSpPr/>
            <p:nvPr/>
          </p:nvSpPr>
          <p:spPr>
            <a:xfrm>
              <a:off x="3548308" y="3359615"/>
              <a:ext cx="872100" cy="418800"/>
            </a:xfrm>
            <a:prstGeom prst="rect">
              <a:avLst/>
            </a:prstGeom>
            <a:solidFill>
              <a:srgbClr val="A30000"/>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CI/CD</a:t>
              </a:r>
              <a:endParaRPr sz="500">
                <a:solidFill>
                  <a:srgbClr val="FFFFFF"/>
                </a:solidFill>
                <a:latin typeface="Red Hat Text"/>
                <a:ea typeface="Red Hat Text"/>
                <a:cs typeface="Red Hat Text"/>
                <a:sym typeface="Red Hat Text"/>
              </a:endParaRPr>
            </a:p>
          </p:txBody>
        </p:sp>
        <p:sp>
          <p:nvSpPr>
            <p:cNvPr id="7497" name="Google Shape;7497;p635"/>
            <p:cNvSpPr/>
            <p:nvPr/>
          </p:nvSpPr>
          <p:spPr>
            <a:xfrm>
              <a:off x="1660078" y="3359598"/>
              <a:ext cx="872100" cy="418800"/>
            </a:xfrm>
            <a:prstGeom prst="rect">
              <a:avLst/>
            </a:prstGeom>
            <a:solidFill>
              <a:srgbClr val="A30000"/>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Metrics</a:t>
              </a:r>
              <a:endParaRPr sz="500">
                <a:solidFill>
                  <a:srgbClr val="FFFFFF"/>
                </a:solidFill>
                <a:latin typeface="Red Hat Text"/>
                <a:ea typeface="Red Hat Text"/>
                <a:cs typeface="Red Hat Text"/>
                <a:sym typeface="Red Hat Text"/>
              </a:endParaRPr>
            </a:p>
          </p:txBody>
        </p:sp>
        <p:sp>
          <p:nvSpPr>
            <p:cNvPr id="7498" name="Google Shape;7498;p635"/>
            <p:cNvSpPr/>
            <p:nvPr/>
          </p:nvSpPr>
          <p:spPr>
            <a:xfrm>
              <a:off x="712392" y="2391666"/>
              <a:ext cx="3708000" cy="418800"/>
            </a:xfrm>
            <a:prstGeom prst="rect">
              <a:avLst/>
            </a:prstGeom>
            <a:solidFill>
              <a:srgbClr val="820000"/>
            </a:solidFill>
            <a:ln>
              <a:noFill/>
            </a:ln>
            <a:effectLst>
              <a:outerShdw blurRad="57150" rotWithShape="0" algn="bl" dir="5400000" dist="19050">
                <a:srgbClr val="000000">
                  <a:alpha val="50000"/>
                </a:srgbClr>
              </a:outerShdw>
            </a:effectLst>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Support and Operations</a:t>
              </a:r>
              <a:endParaRPr sz="800">
                <a:solidFill>
                  <a:srgbClr val="FFFFFF"/>
                </a:solidFill>
                <a:latin typeface="Red Hat Text"/>
                <a:ea typeface="Red Hat Text"/>
                <a:cs typeface="Red Hat Text"/>
                <a:sym typeface="Red Hat Text"/>
              </a:endParaRPr>
            </a:p>
          </p:txBody>
        </p:sp>
      </p:grpSp>
      <p:sp>
        <p:nvSpPr>
          <p:cNvPr id="7499" name="Google Shape;7499;p635"/>
          <p:cNvSpPr txBox="1"/>
          <p:nvPr/>
        </p:nvSpPr>
        <p:spPr>
          <a:xfrm>
            <a:off x="7268175" y="1958703"/>
            <a:ext cx="1129200" cy="307800"/>
          </a:xfrm>
          <a:prstGeom prst="rect">
            <a:avLst/>
          </a:prstGeom>
          <a:noFill/>
          <a:ln>
            <a:noFill/>
          </a:ln>
        </p:spPr>
        <p:txBody>
          <a:bodyPr anchorCtr="0" anchor="t" bIns="91450" lIns="91450" spcFirstLastPara="1" rIns="91450" wrap="square" tIns="91450">
            <a:spAutoFit/>
          </a:bodyPr>
          <a:lstStyle/>
          <a:p>
            <a:pPr indent="0" lvl="0" marL="0" rtl="0" algn="ctr">
              <a:spcBef>
                <a:spcPts val="0"/>
              </a:spcBef>
              <a:spcAft>
                <a:spcPts val="0"/>
              </a:spcAft>
              <a:buNone/>
            </a:pPr>
            <a:r>
              <a:rPr i="1" lang="en" sz="800"/>
              <a:t>The Full Service</a:t>
            </a:r>
            <a:endParaRPr i="1" sz="800"/>
          </a:p>
        </p:txBody>
      </p:sp>
      <p:pic>
        <p:nvPicPr>
          <p:cNvPr id="7500" name="Google Shape;7500;p635"/>
          <p:cNvPicPr preferRelativeResize="0"/>
          <p:nvPr/>
        </p:nvPicPr>
        <p:blipFill rotWithShape="1">
          <a:blip r:embed="rId5">
            <a:alphaModFix/>
          </a:blip>
          <a:srcRect b="0" l="0" r="0" t="0"/>
          <a:stretch/>
        </p:blipFill>
        <p:spPr>
          <a:xfrm>
            <a:off x="5648940" y="3579829"/>
            <a:ext cx="338582" cy="338614"/>
          </a:xfrm>
          <a:prstGeom prst="rect">
            <a:avLst/>
          </a:prstGeom>
          <a:noFill/>
          <a:ln>
            <a:noFill/>
          </a:ln>
        </p:spPr>
      </p:pic>
      <p:pic>
        <p:nvPicPr>
          <p:cNvPr id="7501" name="Google Shape;7501;p635"/>
          <p:cNvPicPr preferRelativeResize="0"/>
          <p:nvPr/>
        </p:nvPicPr>
        <p:blipFill>
          <a:blip r:embed="rId6">
            <a:alphaModFix/>
          </a:blip>
          <a:stretch>
            <a:fillRect/>
          </a:stretch>
        </p:blipFill>
        <p:spPr>
          <a:xfrm>
            <a:off x="5157322" y="1405898"/>
            <a:ext cx="1321466" cy="636342"/>
          </a:xfrm>
          <a:prstGeom prst="rect">
            <a:avLst/>
          </a:prstGeom>
          <a:noFill/>
          <a:ln>
            <a:noFill/>
          </a:ln>
        </p:spPr>
      </p:pic>
      <p:pic>
        <p:nvPicPr>
          <p:cNvPr id="7502" name="Google Shape;7502;p635"/>
          <p:cNvPicPr preferRelativeResize="0"/>
          <p:nvPr/>
        </p:nvPicPr>
        <p:blipFill>
          <a:blip r:embed="rId7">
            <a:alphaModFix/>
          </a:blip>
          <a:stretch>
            <a:fillRect/>
          </a:stretch>
        </p:blipFill>
        <p:spPr>
          <a:xfrm>
            <a:off x="2787525" y="1311700"/>
            <a:ext cx="963834" cy="674681"/>
          </a:xfrm>
          <a:prstGeom prst="rect">
            <a:avLst/>
          </a:prstGeom>
          <a:noFill/>
          <a:ln>
            <a:noFill/>
          </a:ln>
        </p:spPr>
      </p:pic>
      <p:pic>
        <p:nvPicPr>
          <p:cNvPr id="7503" name="Google Shape;7503;p635"/>
          <p:cNvPicPr preferRelativeResize="0"/>
          <p:nvPr/>
        </p:nvPicPr>
        <p:blipFill>
          <a:blip r:embed="rId8">
            <a:alphaModFix/>
          </a:blip>
          <a:stretch>
            <a:fillRect/>
          </a:stretch>
        </p:blipFill>
        <p:spPr>
          <a:xfrm>
            <a:off x="7192099" y="1385246"/>
            <a:ext cx="1281045" cy="601150"/>
          </a:xfrm>
          <a:prstGeom prst="rect">
            <a:avLst/>
          </a:prstGeom>
          <a:noFill/>
          <a:ln>
            <a:noFill/>
          </a:ln>
        </p:spPr>
      </p:pic>
      <p:pic>
        <p:nvPicPr>
          <p:cNvPr id="7504" name="Google Shape;7504;p635"/>
          <p:cNvPicPr preferRelativeResize="0"/>
          <p:nvPr/>
        </p:nvPicPr>
        <p:blipFill>
          <a:blip r:embed="rId9">
            <a:alphaModFix/>
          </a:blip>
          <a:stretch>
            <a:fillRect/>
          </a:stretch>
        </p:blipFill>
        <p:spPr>
          <a:xfrm>
            <a:off x="587980" y="3688867"/>
            <a:ext cx="296535" cy="172698"/>
          </a:xfrm>
          <a:prstGeom prst="rect">
            <a:avLst/>
          </a:prstGeom>
          <a:noFill/>
          <a:ln>
            <a:noFill/>
          </a:ln>
        </p:spPr>
      </p:pic>
      <p:pic>
        <p:nvPicPr>
          <p:cNvPr id="7505" name="Google Shape;7505;p635"/>
          <p:cNvPicPr preferRelativeResize="0"/>
          <p:nvPr/>
        </p:nvPicPr>
        <p:blipFill>
          <a:blip r:embed="rId10">
            <a:alphaModFix/>
          </a:blip>
          <a:stretch>
            <a:fillRect/>
          </a:stretch>
        </p:blipFill>
        <p:spPr>
          <a:xfrm>
            <a:off x="1594519" y="3609800"/>
            <a:ext cx="340814" cy="330835"/>
          </a:xfrm>
          <a:prstGeom prst="rect">
            <a:avLst/>
          </a:prstGeom>
          <a:noFill/>
          <a:ln>
            <a:noFill/>
          </a:ln>
        </p:spPr>
      </p:pic>
      <p:pic>
        <p:nvPicPr>
          <p:cNvPr id="7506" name="Google Shape;7506;p635"/>
          <p:cNvPicPr preferRelativeResize="0"/>
          <p:nvPr/>
        </p:nvPicPr>
        <p:blipFill>
          <a:blip r:embed="rId11">
            <a:alphaModFix/>
          </a:blip>
          <a:stretch>
            <a:fillRect/>
          </a:stretch>
        </p:blipFill>
        <p:spPr>
          <a:xfrm>
            <a:off x="1125465" y="3646535"/>
            <a:ext cx="257338" cy="257338"/>
          </a:xfrm>
          <a:prstGeom prst="rect">
            <a:avLst/>
          </a:prstGeom>
          <a:noFill/>
          <a:ln>
            <a:noFill/>
          </a:ln>
        </p:spPr>
      </p:pic>
      <p:sp>
        <p:nvSpPr>
          <p:cNvPr id="7507" name="Google Shape;7507;p635"/>
          <p:cNvSpPr txBox="1"/>
          <p:nvPr/>
        </p:nvSpPr>
        <p:spPr>
          <a:xfrm>
            <a:off x="2488950" y="4115456"/>
            <a:ext cx="1561200" cy="300300"/>
          </a:xfrm>
          <a:prstGeom prst="rect">
            <a:avLst/>
          </a:prstGeom>
          <a:no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b="1" lang="en" sz="1100">
                <a:latin typeface="Red Hat Display"/>
                <a:ea typeface="Red Hat Display"/>
                <a:cs typeface="Red Hat Display"/>
                <a:sym typeface="Red Hat Display"/>
              </a:rPr>
              <a:t>xKS </a:t>
            </a:r>
            <a:br>
              <a:rPr b="1" lang="en" sz="1100">
                <a:latin typeface="Red Hat Display"/>
                <a:ea typeface="Red Hat Display"/>
                <a:cs typeface="Red Hat Display"/>
                <a:sym typeface="Red Hat Display"/>
              </a:rPr>
            </a:br>
            <a:r>
              <a:rPr b="1" i="1" lang="en" sz="1100">
                <a:latin typeface="Red Hat Display"/>
                <a:ea typeface="Red Hat Display"/>
                <a:cs typeface="Red Hat Display"/>
                <a:sym typeface="Red Hat Display"/>
              </a:rPr>
              <a:t>plus ‘native’ services</a:t>
            </a:r>
            <a:endParaRPr b="1" i="1" sz="1100">
              <a:latin typeface="Red Hat Display"/>
              <a:ea typeface="Red Hat Display"/>
              <a:cs typeface="Red Hat Display"/>
              <a:sym typeface="Red Hat Display"/>
            </a:endParaRPr>
          </a:p>
        </p:txBody>
      </p:sp>
      <p:sp>
        <p:nvSpPr>
          <p:cNvPr id="7508" name="Google Shape;7508;p635"/>
          <p:cNvSpPr txBox="1"/>
          <p:nvPr/>
        </p:nvSpPr>
        <p:spPr>
          <a:xfrm>
            <a:off x="611793" y="4115466"/>
            <a:ext cx="1284900" cy="300300"/>
          </a:xfrm>
          <a:prstGeom prst="rect">
            <a:avLst/>
          </a:prstGeom>
          <a:no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b="1" lang="en" sz="1100">
                <a:latin typeface="Red Hat Display"/>
                <a:ea typeface="Red Hat Display"/>
                <a:cs typeface="Red Hat Display"/>
                <a:sym typeface="Red Hat Display"/>
              </a:rPr>
              <a:t>xKS</a:t>
            </a:r>
            <a:endParaRPr b="1" sz="1100">
              <a:latin typeface="Red Hat Display"/>
              <a:ea typeface="Red Hat Display"/>
              <a:cs typeface="Red Hat Display"/>
              <a:sym typeface="Red Hat Display"/>
            </a:endParaRPr>
          </a:p>
        </p:txBody>
      </p:sp>
      <p:sp>
        <p:nvSpPr>
          <p:cNvPr id="7509" name="Google Shape;7509;p635"/>
          <p:cNvSpPr txBox="1"/>
          <p:nvPr/>
        </p:nvSpPr>
        <p:spPr>
          <a:xfrm>
            <a:off x="5037656" y="4115456"/>
            <a:ext cx="1561200" cy="300300"/>
          </a:xfrm>
          <a:prstGeom prst="rect">
            <a:avLst/>
          </a:prstGeom>
          <a:no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b="1" lang="en" sz="1100">
                <a:latin typeface="Red Hat Display"/>
                <a:ea typeface="Red Hat Display"/>
                <a:cs typeface="Red Hat Display"/>
                <a:sym typeface="Red Hat Display"/>
              </a:rPr>
              <a:t>Self-managed </a:t>
            </a:r>
            <a:endParaRPr b="1" sz="1100">
              <a:latin typeface="Red Hat Display"/>
              <a:ea typeface="Red Hat Display"/>
              <a:cs typeface="Red Hat Display"/>
              <a:sym typeface="Red Hat Display"/>
            </a:endParaRPr>
          </a:p>
          <a:p>
            <a:pPr indent="0" lvl="0" marL="0" rtl="0" algn="ctr">
              <a:lnSpc>
                <a:spcPct val="115000"/>
              </a:lnSpc>
              <a:spcBef>
                <a:spcPts val="0"/>
              </a:spcBef>
              <a:spcAft>
                <a:spcPts val="0"/>
              </a:spcAft>
              <a:buNone/>
            </a:pPr>
            <a:r>
              <a:rPr b="1" lang="en" sz="1100">
                <a:latin typeface="Red Hat Display"/>
                <a:ea typeface="Red Hat Display"/>
                <a:cs typeface="Red Hat Display"/>
                <a:sym typeface="Red Hat Display"/>
              </a:rPr>
              <a:t>Red Hat </a:t>
            </a:r>
            <a:r>
              <a:rPr b="1" lang="en" sz="1100">
                <a:latin typeface="Red Hat Display"/>
                <a:ea typeface="Red Hat Display"/>
                <a:cs typeface="Red Hat Display"/>
                <a:sym typeface="Red Hat Display"/>
              </a:rPr>
              <a:t>OpenShift</a:t>
            </a:r>
            <a:endParaRPr b="1" i="1" sz="1100">
              <a:latin typeface="Red Hat Display"/>
              <a:ea typeface="Red Hat Display"/>
              <a:cs typeface="Red Hat Display"/>
              <a:sym typeface="Red Hat Display"/>
            </a:endParaRPr>
          </a:p>
        </p:txBody>
      </p:sp>
      <p:sp>
        <p:nvSpPr>
          <p:cNvPr id="7510" name="Google Shape;7510;p635"/>
          <p:cNvSpPr txBox="1"/>
          <p:nvPr/>
        </p:nvSpPr>
        <p:spPr>
          <a:xfrm>
            <a:off x="7052175" y="4115456"/>
            <a:ext cx="1561200" cy="300300"/>
          </a:xfrm>
          <a:prstGeom prst="rect">
            <a:avLst/>
          </a:prstGeom>
          <a:noFill/>
          <a:ln>
            <a:noFill/>
          </a:ln>
        </p:spPr>
        <p:txBody>
          <a:bodyPr anchorCtr="0" anchor="ctr" bIns="68575" lIns="68575" spcFirstLastPara="1" rIns="68575" wrap="square" tIns="68575">
            <a:noAutofit/>
          </a:bodyPr>
          <a:lstStyle/>
          <a:p>
            <a:pPr indent="0" lvl="0" marL="0" rtl="0" algn="ctr">
              <a:lnSpc>
                <a:spcPct val="115000"/>
              </a:lnSpc>
              <a:spcBef>
                <a:spcPts val="0"/>
              </a:spcBef>
              <a:spcAft>
                <a:spcPts val="0"/>
              </a:spcAft>
              <a:buNone/>
            </a:pPr>
            <a:r>
              <a:rPr b="1" lang="en" sz="1100">
                <a:latin typeface="Red Hat Display"/>
                <a:ea typeface="Red Hat Display"/>
                <a:cs typeface="Red Hat Display"/>
                <a:sym typeface="Red Hat Display"/>
              </a:rPr>
              <a:t>Red Hat OpenShift Service on AWS</a:t>
            </a:r>
            <a:endParaRPr b="1" i="1" sz="1100">
              <a:latin typeface="Red Hat Display"/>
              <a:ea typeface="Red Hat Display"/>
              <a:cs typeface="Red Hat Display"/>
              <a:sym typeface="Red Hat Display"/>
            </a:endParaRPr>
          </a:p>
        </p:txBody>
      </p:sp>
      <p:grpSp>
        <p:nvGrpSpPr>
          <p:cNvPr id="7511" name="Google Shape;7511;p635"/>
          <p:cNvGrpSpPr/>
          <p:nvPr/>
        </p:nvGrpSpPr>
        <p:grpSpPr>
          <a:xfrm>
            <a:off x="2606040" y="3601494"/>
            <a:ext cx="1347355" cy="330833"/>
            <a:chOff x="3436286" y="4830917"/>
            <a:chExt cx="1796473" cy="441110"/>
          </a:xfrm>
        </p:grpSpPr>
        <p:pic>
          <p:nvPicPr>
            <p:cNvPr id="7512" name="Google Shape;7512;p635"/>
            <p:cNvPicPr preferRelativeResize="0"/>
            <p:nvPr/>
          </p:nvPicPr>
          <p:blipFill>
            <a:blip r:embed="rId9">
              <a:alphaModFix/>
            </a:blip>
            <a:stretch>
              <a:fillRect/>
            </a:stretch>
          </p:blipFill>
          <p:spPr>
            <a:xfrm>
              <a:off x="3436286" y="4936340"/>
              <a:ext cx="395380" cy="230263"/>
            </a:xfrm>
            <a:prstGeom prst="rect">
              <a:avLst/>
            </a:prstGeom>
            <a:noFill/>
            <a:ln>
              <a:noFill/>
            </a:ln>
          </p:spPr>
        </p:pic>
        <p:pic>
          <p:nvPicPr>
            <p:cNvPr id="7513" name="Google Shape;7513;p635"/>
            <p:cNvPicPr preferRelativeResize="0"/>
            <p:nvPr/>
          </p:nvPicPr>
          <p:blipFill>
            <a:blip r:embed="rId10">
              <a:alphaModFix/>
            </a:blip>
            <a:stretch>
              <a:fillRect/>
            </a:stretch>
          </p:blipFill>
          <p:spPr>
            <a:xfrm>
              <a:off x="4778337" y="4830917"/>
              <a:ext cx="454421" cy="441110"/>
            </a:xfrm>
            <a:prstGeom prst="rect">
              <a:avLst/>
            </a:prstGeom>
            <a:noFill/>
            <a:ln>
              <a:noFill/>
            </a:ln>
          </p:spPr>
        </p:pic>
        <p:pic>
          <p:nvPicPr>
            <p:cNvPr id="7514" name="Google Shape;7514;p635"/>
            <p:cNvPicPr preferRelativeResize="0"/>
            <p:nvPr/>
          </p:nvPicPr>
          <p:blipFill>
            <a:blip r:embed="rId11">
              <a:alphaModFix/>
            </a:blip>
            <a:stretch>
              <a:fillRect/>
            </a:stretch>
          </p:blipFill>
          <p:spPr>
            <a:xfrm>
              <a:off x="4152933" y="4879897"/>
              <a:ext cx="343200" cy="343200"/>
            </a:xfrm>
            <a:prstGeom prst="rect">
              <a:avLst/>
            </a:prstGeom>
            <a:noFill/>
            <a:ln>
              <a:noFill/>
            </a:ln>
          </p:spPr>
        </p:pic>
      </p:grpSp>
      <p:pic>
        <p:nvPicPr>
          <p:cNvPr id="7515" name="Google Shape;7515;p635"/>
          <p:cNvPicPr preferRelativeResize="0"/>
          <p:nvPr/>
        </p:nvPicPr>
        <p:blipFill>
          <a:blip r:embed="rId12">
            <a:alphaModFix/>
          </a:blip>
          <a:stretch>
            <a:fillRect/>
          </a:stretch>
        </p:blipFill>
        <p:spPr>
          <a:xfrm>
            <a:off x="7540997" y="3616837"/>
            <a:ext cx="583494" cy="300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6"/>
                                        </p:tgtEl>
                                        <p:attrNameLst>
                                          <p:attrName>style.visibility</p:attrName>
                                        </p:attrNameLst>
                                      </p:cBhvr>
                                      <p:to>
                                        <p:strVal val="visible"/>
                                      </p:to>
                                    </p:set>
                                    <p:animEffect filter="fade" transition="in">
                                      <p:cBhvr>
                                        <p:cTn dur="1000"/>
                                        <p:tgtEl>
                                          <p:spTgt spid="7456"/>
                                        </p:tgtEl>
                                      </p:cBhvr>
                                    </p:animEffect>
                                  </p:childTnLst>
                                </p:cTn>
                              </p:par>
                              <p:par>
                                <p:cTn fill="hold" nodeType="withEffect" presetClass="entr" presetID="10" presetSubtype="0">
                                  <p:stCondLst>
                                    <p:cond delay="0"/>
                                  </p:stCondLst>
                                  <p:childTnLst>
                                    <p:set>
                                      <p:cBhvr>
                                        <p:cTn dur="1" fill="hold">
                                          <p:stCondLst>
                                            <p:cond delay="0"/>
                                          </p:stCondLst>
                                        </p:cTn>
                                        <p:tgtEl>
                                          <p:spTgt spid="7458"/>
                                        </p:tgtEl>
                                        <p:attrNameLst>
                                          <p:attrName>style.visibility</p:attrName>
                                        </p:attrNameLst>
                                      </p:cBhvr>
                                      <p:to>
                                        <p:strVal val="visible"/>
                                      </p:to>
                                    </p:set>
                                    <p:animEffect filter="fade" transition="in">
                                      <p:cBhvr>
                                        <p:cTn dur="1000"/>
                                        <p:tgtEl>
                                          <p:spTgt spid="7458"/>
                                        </p:tgtEl>
                                      </p:cBhvr>
                                    </p:animEffect>
                                  </p:childTnLst>
                                </p:cTn>
                              </p:par>
                              <p:par>
                                <p:cTn fill="hold" nodeType="withEffect" presetClass="entr" presetID="10" presetSubtype="0">
                                  <p:stCondLst>
                                    <p:cond delay="0"/>
                                  </p:stCondLst>
                                  <p:childTnLst>
                                    <p:set>
                                      <p:cBhvr>
                                        <p:cTn dur="1" fill="hold">
                                          <p:stCondLst>
                                            <p:cond delay="0"/>
                                          </p:stCondLst>
                                        </p:cTn>
                                        <p:tgtEl>
                                          <p:spTgt spid="7462"/>
                                        </p:tgtEl>
                                        <p:attrNameLst>
                                          <p:attrName>style.visibility</p:attrName>
                                        </p:attrNameLst>
                                      </p:cBhvr>
                                      <p:to>
                                        <p:strVal val="visible"/>
                                      </p:to>
                                    </p:set>
                                    <p:animEffect filter="fade" transition="in">
                                      <p:cBhvr>
                                        <p:cTn dur="1000"/>
                                        <p:tgtEl>
                                          <p:spTgt spid="7462"/>
                                        </p:tgtEl>
                                      </p:cBhvr>
                                    </p:animEffect>
                                  </p:childTnLst>
                                </p:cTn>
                              </p:par>
                              <p:par>
                                <p:cTn fill="hold" nodeType="withEffect" presetClass="entr" presetID="10" presetSubtype="0">
                                  <p:stCondLst>
                                    <p:cond delay="0"/>
                                  </p:stCondLst>
                                  <p:childTnLst>
                                    <p:set>
                                      <p:cBhvr>
                                        <p:cTn dur="1" fill="hold">
                                          <p:stCondLst>
                                            <p:cond delay="0"/>
                                          </p:stCondLst>
                                        </p:cTn>
                                        <p:tgtEl>
                                          <p:spTgt spid="7504"/>
                                        </p:tgtEl>
                                        <p:attrNameLst>
                                          <p:attrName>style.visibility</p:attrName>
                                        </p:attrNameLst>
                                      </p:cBhvr>
                                      <p:to>
                                        <p:strVal val="visible"/>
                                      </p:to>
                                    </p:set>
                                    <p:animEffect filter="fade" transition="in">
                                      <p:cBhvr>
                                        <p:cTn dur="1000"/>
                                        <p:tgtEl>
                                          <p:spTgt spid="7504"/>
                                        </p:tgtEl>
                                      </p:cBhvr>
                                    </p:animEffect>
                                  </p:childTnLst>
                                </p:cTn>
                              </p:par>
                              <p:par>
                                <p:cTn fill="hold" nodeType="withEffect" presetClass="entr" presetID="10" presetSubtype="0">
                                  <p:stCondLst>
                                    <p:cond delay="0"/>
                                  </p:stCondLst>
                                  <p:childTnLst>
                                    <p:set>
                                      <p:cBhvr>
                                        <p:cTn dur="1" fill="hold">
                                          <p:stCondLst>
                                            <p:cond delay="0"/>
                                          </p:stCondLst>
                                        </p:cTn>
                                        <p:tgtEl>
                                          <p:spTgt spid="7505"/>
                                        </p:tgtEl>
                                        <p:attrNameLst>
                                          <p:attrName>style.visibility</p:attrName>
                                        </p:attrNameLst>
                                      </p:cBhvr>
                                      <p:to>
                                        <p:strVal val="visible"/>
                                      </p:to>
                                    </p:set>
                                    <p:animEffect filter="fade" transition="in">
                                      <p:cBhvr>
                                        <p:cTn dur="1000"/>
                                        <p:tgtEl>
                                          <p:spTgt spid="7505"/>
                                        </p:tgtEl>
                                      </p:cBhvr>
                                    </p:animEffect>
                                  </p:childTnLst>
                                </p:cTn>
                              </p:par>
                              <p:par>
                                <p:cTn fill="hold" nodeType="withEffect" presetClass="entr" presetID="10" presetSubtype="0">
                                  <p:stCondLst>
                                    <p:cond delay="0"/>
                                  </p:stCondLst>
                                  <p:childTnLst>
                                    <p:set>
                                      <p:cBhvr>
                                        <p:cTn dur="1" fill="hold">
                                          <p:stCondLst>
                                            <p:cond delay="0"/>
                                          </p:stCondLst>
                                        </p:cTn>
                                        <p:tgtEl>
                                          <p:spTgt spid="7506"/>
                                        </p:tgtEl>
                                        <p:attrNameLst>
                                          <p:attrName>style.visibility</p:attrName>
                                        </p:attrNameLst>
                                      </p:cBhvr>
                                      <p:to>
                                        <p:strVal val="visible"/>
                                      </p:to>
                                    </p:set>
                                    <p:animEffect filter="fade" transition="in">
                                      <p:cBhvr>
                                        <p:cTn dur="1000"/>
                                        <p:tgtEl>
                                          <p:spTgt spid="7506"/>
                                        </p:tgtEl>
                                      </p:cBhvr>
                                    </p:animEffect>
                                  </p:childTnLst>
                                </p:cTn>
                              </p:par>
                              <p:par>
                                <p:cTn fill="hold" nodeType="withEffect" presetClass="entr" presetID="10" presetSubtype="0">
                                  <p:stCondLst>
                                    <p:cond delay="0"/>
                                  </p:stCondLst>
                                  <p:childTnLst>
                                    <p:set>
                                      <p:cBhvr>
                                        <p:cTn dur="1" fill="hold">
                                          <p:stCondLst>
                                            <p:cond delay="0"/>
                                          </p:stCondLst>
                                        </p:cTn>
                                        <p:tgtEl>
                                          <p:spTgt spid="7508"/>
                                        </p:tgtEl>
                                        <p:attrNameLst>
                                          <p:attrName>style.visibility</p:attrName>
                                        </p:attrNameLst>
                                      </p:cBhvr>
                                      <p:to>
                                        <p:strVal val="visible"/>
                                      </p:to>
                                    </p:set>
                                    <p:animEffect filter="fade" transition="in">
                                      <p:cBhvr>
                                        <p:cTn dur="1000"/>
                                        <p:tgtEl>
                                          <p:spTgt spid="7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3"/>
                                        </p:tgtEl>
                                        <p:attrNameLst>
                                          <p:attrName>style.visibility</p:attrName>
                                        </p:attrNameLst>
                                      </p:cBhvr>
                                      <p:to>
                                        <p:strVal val="visible"/>
                                      </p:to>
                                    </p:set>
                                    <p:animEffect filter="fade" transition="in">
                                      <p:cBhvr>
                                        <p:cTn dur="1000"/>
                                        <p:tgtEl>
                                          <p:spTgt spid="7463"/>
                                        </p:tgtEl>
                                      </p:cBhvr>
                                    </p:animEffect>
                                  </p:childTnLst>
                                </p:cTn>
                              </p:par>
                              <p:par>
                                <p:cTn fill="hold" nodeType="withEffect" presetClass="entr" presetID="10" presetSubtype="0">
                                  <p:stCondLst>
                                    <p:cond delay="0"/>
                                  </p:stCondLst>
                                  <p:childTnLst>
                                    <p:set>
                                      <p:cBhvr>
                                        <p:cTn dur="1" fill="hold">
                                          <p:stCondLst>
                                            <p:cond delay="0"/>
                                          </p:stCondLst>
                                        </p:cTn>
                                        <p:tgtEl>
                                          <p:spTgt spid="7464"/>
                                        </p:tgtEl>
                                        <p:attrNameLst>
                                          <p:attrName>style.visibility</p:attrName>
                                        </p:attrNameLst>
                                      </p:cBhvr>
                                      <p:to>
                                        <p:strVal val="visible"/>
                                      </p:to>
                                    </p:set>
                                    <p:animEffect filter="fade" transition="in">
                                      <p:cBhvr>
                                        <p:cTn dur="1000"/>
                                        <p:tgtEl>
                                          <p:spTgt spid="7464"/>
                                        </p:tgtEl>
                                      </p:cBhvr>
                                    </p:animEffect>
                                  </p:childTnLst>
                                </p:cTn>
                              </p:par>
                              <p:par>
                                <p:cTn fill="hold" nodeType="withEffect" presetClass="entr" presetID="10" presetSubtype="0">
                                  <p:stCondLst>
                                    <p:cond delay="0"/>
                                  </p:stCondLst>
                                  <p:childTnLst>
                                    <p:set>
                                      <p:cBhvr>
                                        <p:cTn dur="1" fill="hold">
                                          <p:stCondLst>
                                            <p:cond delay="0"/>
                                          </p:stCondLst>
                                        </p:cTn>
                                        <p:tgtEl>
                                          <p:spTgt spid="7465"/>
                                        </p:tgtEl>
                                        <p:attrNameLst>
                                          <p:attrName>style.visibility</p:attrName>
                                        </p:attrNameLst>
                                      </p:cBhvr>
                                      <p:to>
                                        <p:strVal val="visible"/>
                                      </p:to>
                                    </p:set>
                                    <p:animEffect filter="fade" transition="in">
                                      <p:cBhvr>
                                        <p:cTn dur="1000"/>
                                        <p:tgtEl>
                                          <p:spTgt spid="7465"/>
                                        </p:tgtEl>
                                      </p:cBhvr>
                                    </p:animEffect>
                                  </p:childTnLst>
                                </p:cTn>
                              </p:par>
                              <p:par>
                                <p:cTn fill="hold" nodeType="withEffect" presetClass="entr" presetID="10" presetSubtype="0">
                                  <p:stCondLst>
                                    <p:cond delay="0"/>
                                  </p:stCondLst>
                                  <p:childTnLst>
                                    <p:set>
                                      <p:cBhvr>
                                        <p:cTn dur="1" fill="hold">
                                          <p:stCondLst>
                                            <p:cond delay="0"/>
                                          </p:stCondLst>
                                        </p:cTn>
                                        <p:tgtEl>
                                          <p:spTgt spid="7470"/>
                                        </p:tgtEl>
                                        <p:attrNameLst>
                                          <p:attrName>style.visibility</p:attrName>
                                        </p:attrNameLst>
                                      </p:cBhvr>
                                      <p:to>
                                        <p:strVal val="visible"/>
                                      </p:to>
                                    </p:set>
                                    <p:animEffect filter="fade" transition="in">
                                      <p:cBhvr>
                                        <p:cTn dur="1000"/>
                                        <p:tgtEl>
                                          <p:spTgt spid="7470"/>
                                        </p:tgtEl>
                                      </p:cBhvr>
                                    </p:animEffect>
                                  </p:childTnLst>
                                </p:cTn>
                              </p:par>
                              <p:par>
                                <p:cTn fill="hold" nodeType="withEffect" presetClass="entr" presetID="10" presetSubtype="0">
                                  <p:stCondLst>
                                    <p:cond delay="0"/>
                                  </p:stCondLst>
                                  <p:childTnLst>
                                    <p:set>
                                      <p:cBhvr>
                                        <p:cTn dur="1" fill="hold">
                                          <p:stCondLst>
                                            <p:cond delay="0"/>
                                          </p:stCondLst>
                                        </p:cTn>
                                        <p:tgtEl>
                                          <p:spTgt spid="7471"/>
                                        </p:tgtEl>
                                        <p:attrNameLst>
                                          <p:attrName>style.visibility</p:attrName>
                                        </p:attrNameLst>
                                      </p:cBhvr>
                                      <p:to>
                                        <p:strVal val="visible"/>
                                      </p:to>
                                    </p:set>
                                    <p:animEffect filter="fade" transition="in">
                                      <p:cBhvr>
                                        <p:cTn dur="1000"/>
                                        <p:tgtEl>
                                          <p:spTgt spid="7471"/>
                                        </p:tgtEl>
                                      </p:cBhvr>
                                    </p:animEffect>
                                  </p:childTnLst>
                                </p:cTn>
                              </p:par>
                              <p:par>
                                <p:cTn fill="hold" nodeType="withEffect" presetClass="entr" presetID="10" presetSubtype="0">
                                  <p:stCondLst>
                                    <p:cond delay="0"/>
                                  </p:stCondLst>
                                  <p:childTnLst>
                                    <p:set>
                                      <p:cBhvr>
                                        <p:cTn dur="1" fill="hold">
                                          <p:stCondLst>
                                            <p:cond delay="0"/>
                                          </p:stCondLst>
                                        </p:cTn>
                                        <p:tgtEl>
                                          <p:spTgt spid="7472"/>
                                        </p:tgtEl>
                                        <p:attrNameLst>
                                          <p:attrName>style.visibility</p:attrName>
                                        </p:attrNameLst>
                                      </p:cBhvr>
                                      <p:to>
                                        <p:strVal val="visible"/>
                                      </p:to>
                                    </p:set>
                                    <p:animEffect filter="fade" transition="in">
                                      <p:cBhvr>
                                        <p:cTn dur="1000"/>
                                        <p:tgtEl>
                                          <p:spTgt spid="7472"/>
                                        </p:tgtEl>
                                      </p:cBhvr>
                                    </p:animEffect>
                                  </p:childTnLst>
                                </p:cTn>
                              </p:par>
                              <p:par>
                                <p:cTn fill="hold" nodeType="withEffect" presetClass="entr" presetID="10" presetSubtype="0">
                                  <p:stCondLst>
                                    <p:cond delay="0"/>
                                  </p:stCondLst>
                                  <p:childTnLst>
                                    <p:set>
                                      <p:cBhvr>
                                        <p:cTn dur="1" fill="hold">
                                          <p:stCondLst>
                                            <p:cond delay="0"/>
                                          </p:stCondLst>
                                        </p:cTn>
                                        <p:tgtEl>
                                          <p:spTgt spid="7473"/>
                                        </p:tgtEl>
                                        <p:attrNameLst>
                                          <p:attrName>style.visibility</p:attrName>
                                        </p:attrNameLst>
                                      </p:cBhvr>
                                      <p:to>
                                        <p:strVal val="visible"/>
                                      </p:to>
                                    </p:set>
                                    <p:animEffect filter="fade" transition="in">
                                      <p:cBhvr>
                                        <p:cTn dur="1000"/>
                                        <p:tgtEl>
                                          <p:spTgt spid="7473"/>
                                        </p:tgtEl>
                                      </p:cBhvr>
                                    </p:animEffect>
                                  </p:childTnLst>
                                </p:cTn>
                              </p:par>
                              <p:par>
                                <p:cTn fill="hold" nodeType="withEffect" presetClass="entr" presetID="10" presetSubtype="0">
                                  <p:stCondLst>
                                    <p:cond delay="0"/>
                                  </p:stCondLst>
                                  <p:childTnLst>
                                    <p:set>
                                      <p:cBhvr>
                                        <p:cTn dur="1" fill="hold">
                                          <p:stCondLst>
                                            <p:cond delay="0"/>
                                          </p:stCondLst>
                                        </p:cTn>
                                        <p:tgtEl>
                                          <p:spTgt spid="7474"/>
                                        </p:tgtEl>
                                        <p:attrNameLst>
                                          <p:attrName>style.visibility</p:attrName>
                                        </p:attrNameLst>
                                      </p:cBhvr>
                                      <p:to>
                                        <p:strVal val="visible"/>
                                      </p:to>
                                    </p:set>
                                    <p:animEffect filter="fade" transition="in">
                                      <p:cBhvr>
                                        <p:cTn dur="1000"/>
                                        <p:tgtEl>
                                          <p:spTgt spid="7474"/>
                                        </p:tgtEl>
                                      </p:cBhvr>
                                    </p:animEffect>
                                  </p:childTnLst>
                                </p:cTn>
                              </p:par>
                              <p:par>
                                <p:cTn fill="hold" nodeType="withEffect" presetClass="entr" presetID="10" presetSubtype="0">
                                  <p:stCondLst>
                                    <p:cond delay="0"/>
                                  </p:stCondLst>
                                  <p:childTnLst>
                                    <p:set>
                                      <p:cBhvr>
                                        <p:cTn dur="1" fill="hold">
                                          <p:stCondLst>
                                            <p:cond delay="0"/>
                                          </p:stCondLst>
                                        </p:cTn>
                                        <p:tgtEl>
                                          <p:spTgt spid="7502"/>
                                        </p:tgtEl>
                                        <p:attrNameLst>
                                          <p:attrName>style.visibility</p:attrName>
                                        </p:attrNameLst>
                                      </p:cBhvr>
                                      <p:to>
                                        <p:strVal val="visible"/>
                                      </p:to>
                                    </p:set>
                                    <p:animEffect filter="fade" transition="in">
                                      <p:cBhvr>
                                        <p:cTn dur="1000"/>
                                        <p:tgtEl>
                                          <p:spTgt spid="7502"/>
                                        </p:tgtEl>
                                      </p:cBhvr>
                                    </p:animEffect>
                                  </p:childTnLst>
                                </p:cTn>
                              </p:par>
                              <p:par>
                                <p:cTn fill="hold" nodeType="withEffect" presetClass="entr" presetID="10" presetSubtype="0">
                                  <p:stCondLst>
                                    <p:cond delay="0"/>
                                  </p:stCondLst>
                                  <p:childTnLst>
                                    <p:set>
                                      <p:cBhvr>
                                        <p:cTn dur="1" fill="hold">
                                          <p:stCondLst>
                                            <p:cond delay="0"/>
                                          </p:stCondLst>
                                        </p:cTn>
                                        <p:tgtEl>
                                          <p:spTgt spid="7507"/>
                                        </p:tgtEl>
                                        <p:attrNameLst>
                                          <p:attrName>style.visibility</p:attrName>
                                        </p:attrNameLst>
                                      </p:cBhvr>
                                      <p:to>
                                        <p:strVal val="visible"/>
                                      </p:to>
                                    </p:set>
                                    <p:animEffect filter="fade" transition="in">
                                      <p:cBhvr>
                                        <p:cTn dur="1000"/>
                                        <p:tgtEl>
                                          <p:spTgt spid="7507"/>
                                        </p:tgtEl>
                                      </p:cBhvr>
                                    </p:animEffect>
                                  </p:childTnLst>
                                </p:cTn>
                              </p:par>
                              <p:par>
                                <p:cTn fill="hold" nodeType="withEffect" presetClass="entr" presetID="10" presetSubtype="0">
                                  <p:stCondLst>
                                    <p:cond delay="0"/>
                                  </p:stCondLst>
                                  <p:childTnLst>
                                    <p:set>
                                      <p:cBhvr>
                                        <p:cTn dur="1" fill="hold">
                                          <p:stCondLst>
                                            <p:cond delay="0"/>
                                          </p:stCondLst>
                                        </p:cTn>
                                        <p:tgtEl>
                                          <p:spTgt spid="7511"/>
                                        </p:tgtEl>
                                        <p:attrNameLst>
                                          <p:attrName>style.visibility</p:attrName>
                                        </p:attrNameLst>
                                      </p:cBhvr>
                                      <p:to>
                                        <p:strVal val="visible"/>
                                      </p:to>
                                    </p:set>
                                    <p:animEffect filter="fade" transition="in">
                                      <p:cBhvr>
                                        <p:cTn dur="1000"/>
                                        <p:tgtEl>
                                          <p:spTgt spid="75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57"/>
                                        </p:tgtEl>
                                        <p:attrNameLst>
                                          <p:attrName>style.visibility</p:attrName>
                                        </p:attrNameLst>
                                      </p:cBhvr>
                                      <p:to>
                                        <p:strVal val="visible"/>
                                      </p:to>
                                    </p:set>
                                    <p:animEffect filter="fade" transition="in">
                                      <p:cBhvr>
                                        <p:cTn dur="1000"/>
                                        <p:tgtEl>
                                          <p:spTgt spid="7457"/>
                                        </p:tgtEl>
                                      </p:cBhvr>
                                    </p:animEffect>
                                  </p:childTnLst>
                                </p:cTn>
                              </p:par>
                              <p:par>
                                <p:cTn fill="hold" nodeType="withEffect" presetClass="entr" presetID="10" presetSubtype="0">
                                  <p:stCondLst>
                                    <p:cond delay="0"/>
                                  </p:stCondLst>
                                  <p:childTnLst>
                                    <p:set>
                                      <p:cBhvr>
                                        <p:cTn dur="1" fill="hold">
                                          <p:stCondLst>
                                            <p:cond delay="0"/>
                                          </p:stCondLst>
                                        </p:cTn>
                                        <p:tgtEl>
                                          <p:spTgt spid="7475"/>
                                        </p:tgtEl>
                                        <p:attrNameLst>
                                          <p:attrName>style.visibility</p:attrName>
                                        </p:attrNameLst>
                                      </p:cBhvr>
                                      <p:to>
                                        <p:strVal val="visible"/>
                                      </p:to>
                                    </p:set>
                                    <p:animEffect filter="fade" transition="in">
                                      <p:cBhvr>
                                        <p:cTn dur="1000"/>
                                        <p:tgtEl>
                                          <p:spTgt spid="7475"/>
                                        </p:tgtEl>
                                      </p:cBhvr>
                                    </p:animEffect>
                                  </p:childTnLst>
                                </p:cTn>
                              </p:par>
                              <p:par>
                                <p:cTn fill="hold" nodeType="withEffect" presetClass="entr" presetID="10" presetSubtype="0">
                                  <p:stCondLst>
                                    <p:cond delay="0"/>
                                  </p:stCondLst>
                                  <p:childTnLst>
                                    <p:set>
                                      <p:cBhvr>
                                        <p:cTn dur="1" fill="hold">
                                          <p:stCondLst>
                                            <p:cond delay="0"/>
                                          </p:stCondLst>
                                        </p:cTn>
                                        <p:tgtEl>
                                          <p:spTgt spid="7486"/>
                                        </p:tgtEl>
                                        <p:attrNameLst>
                                          <p:attrName>style.visibility</p:attrName>
                                        </p:attrNameLst>
                                      </p:cBhvr>
                                      <p:to>
                                        <p:strVal val="visible"/>
                                      </p:to>
                                    </p:set>
                                    <p:animEffect filter="fade" transition="in">
                                      <p:cBhvr>
                                        <p:cTn dur="1000"/>
                                        <p:tgtEl>
                                          <p:spTgt spid="7486"/>
                                        </p:tgtEl>
                                      </p:cBhvr>
                                    </p:animEffect>
                                  </p:childTnLst>
                                </p:cTn>
                              </p:par>
                              <p:par>
                                <p:cTn fill="hold" nodeType="withEffect" presetClass="entr" presetID="10" presetSubtype="0">
                                  <p:stCondLst>
                                    <p:cond delay="0"/>
                                  </p:stCondLst>
                                  <p:childTnLst>
                                    <p:set>
                                      <p:cBhvr>
                                        <p:cTn dur="1" fill="hold">
                                          <p:stCondLst>
                                            <p:cond delay="0"/>
                                          </p:stCondLst>
                                        </p:cTn>
                                        <p:tgtEl>
                                          <p:spTgt spid="7500"/>
                                        </p:tgtEl>
                                        <p:attrNameLst>
                                          <p:attrName>style.visibility</p:attrName>
                                        </p:attrNameLst>
                                      </p:cBhvr>
                                      <p:to>
                                        <p:strVal val="visible"/>
                                      </p:to>
                                    </p:set>
                                    <p:animEffect filter="fade" transition="in">
                                      <p:cBhvr>
                                        <p:cTn dur="1000"/>
                                        <p:tgtEl>
                                          <p:spTgt spid="7500"/>
                                        </p:tgtEl>
                                      </p:cBhvr>
                                    </p:animEffect>
                                  </p:childTnLst>
                                </p:cTn>
                              </p:par>
                              <p:par>
                                <p:cTn fill="hold" nodeType="withEffect" presetClass="entr" presetID="10" presetSubtype="0">
                                  <p:stCondLst>
                                    <p:cond delay="0"/>
                                  </p:stCondLst>
                                  <p:childTnLst>
                                    <p:set>
                                      <p:cBhvr>
                                        <p:cTn dur="1" fill="hold">
                                          <p:stCondLst>
                                            <p:cond delay="0"/>
                                          </p:stCondLst>
                                        </p:cTn>
                                        <p:tgtEl>
                                          <p:spTgt spid="7501"/>
                                        </p:tgtEl>
                                        <p:attrNameLst>
                                          <p:attrName>style.visibility</p:attrName>
                                        </p:attrNameLst>
                                      </p:cBhvr>
                                      <p:to>
                                        <p:strVal val="visible"/>
                                      </p:to>
                                    </p:set>
                                    <p:animEffect filter="fade" transition="in">
                                      <p:cBhvr>
                                        <p:cTn dur="1000"/>
                                        <p:tgtEl>
                                          <p:spTgt spid="7501"/>
                                        </p:tgtEl>
                                      </p:cBhvr>
                                    </p:animEffect>
                                  </p:childTnLst>
                                </p:cTn>
                              </p:par>
                              <p:par>
                                <p:cTn fill="hold" nodeType="withEffect" presetClass="entr" presetID="10" presetSubtype="0">
                                  <p:stCondLst>
                                    <p:cond delay="0"/>
                                  </p:stCondLst>
                                  <p:childTnLst>
                                    <p:set>
                                      <p:cBhvr>
                                        <p:cTn dur="1" fill="hold">
                                          <p:stCondLst>
                                            <p:cond delay="0"/>
                                          </p:stCondLst>
                                        </p:cTn>
                                        <p:tgtEl>
                                          <p:spTgt spid="7509"/>
                                        </p:tgtEl>
                                        <p:attrNameLst>
                                          <p:attrName>style.visibility</p:attrName>
                                        </p:attrNameLst>
                                      </p:cBhvr>
                                      <p:to>
                                        <p:strVal val="visible"/>
                                      </p:to>
                                    </p:set>
                                    <p:animEffect filter="fade" transition="in">
                                      <p:cBhvr>
                                        <p:cTn dur="1000"/>
                                        <p:tgtEl>
                                          <p:spTgt spid="7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7"/>
                                        </p:tgtEl>
                                        <p:attrNameLst>
                                          <p:attrName>style.visibility</p:attrName>
                                        </p:attrNameLst>
                                      </p:cBhvr>
                                      <p:to>
                                        <p:strVal val="visible"/>
                                      </p:to>
                                    </p:set>
                                    <p:animEffect filter="fade" transition="in">
                                      <p:cBhvr>
                                        <p:cTn dur="1000"/>
                                        <p:tgtEl>
                                          <p:spTgt spid="7487"/>
                                        </p:tgtEl>
                                      </p:cBhvr>
                                    </p:animEffect>
                                  </p:childTnLst>
                                </p:cTn>
                              </p:par>
                              <p:par>
                                <p:cTn fill="hold" nodeType="withEffect" presetClass="entr" presetID="10" presetSubtype="0">
                                  <p:stCondLst>
                                    <p:cond delay="0"/>
                                  </p:stCondLst>
                                  <p:childTnLst>
                                    <p:set>
                                      <p:cBhvr>
                                        <p:cTn dur="1" fill="hold">
                                          <p:stCondLst>
                                            <p:cond delay="0"/>
                                          </p:stCondLst>
                                        </p:cTn>
                                        <p:tgtEl>
                                          <p:spTgt spid="7499"/>
                                        </p:tgtEl>
                                        <p:attrNameLst>
                                          <p:attrName>style.visibility</p:attrName>
                                        </p:attrNameLst>
                                      </p:cBhvr>
                                      <p:to>
                                        <p:strVal val="visible"/>
                                      </p:to>
                                    </p:set>
                                    <p:animEffect filter="fade" transition="in">
                                      <p:cBhvr>
                                        <p:cTn dur="1000"/>
                                        <p:tgtEl>
                                          <p:spTgt spid="7499"/>
                                        </p:tgtEl>
                                      </p:cBhvr>
                                    </p:animEffect>
                                  </p:childTnLst>
                                </p:cTn>
                              </p:par>
                              <p:par>
                                <p:cTn fill="hold" nodeType="withEffect" presetClass="entr" presetID="10" presetSubtype="0">
                                  <p:stCondLst>
                                    <p:cond delay="0"/>
                                  </p:stCondLst>
                                  <p:childTnLst>
                                    <p:set>
                                      <p:cBhvr>
                                        <p:cTn dur="1" fill="hold">
                                          <p:stCondLst>
                                            <p:cond delay="0"/>
                                          </p:stCondLst>
                                        </p:cTn>
                                        <p:tgtEl>
                                          <p:spTgt spid="7503"/>
                                        </p:tgtEl>
                                        <p:attrNameLst>
                                          <p:attrName>style.visibility</p:attrName>
                                        </p:attrNameLst>
                                      </p:cBhvr>
                                      <p:to>
                                        <p:strVal val="visible"/>
                                      </p:to>
                                    </p:set>
                                    <p:animEffect filter="fade" transition="in">
                                      <p:cBhvr>
                                        <p:cTn dur="1000"/>
                                        <p:tgtEl>
                                          <p:spTgt spid="7503"/>
                                        </p:tgtEl>
                                      </p:cBhvr>
                                    </p:animEffect>
                                  </p:childTnLst>
                                </p:cTn>
                              </p:par>
                              <p:par>
                                <p:cTn fill="hold" nodeType="withEffect" presetClass="entr" presetID="10" presetSubtype="0">
                                  <p:stCondLst>
                                    <p:cond delay="0"/>
                                  </p:stCondLst>
                                  <p:childTnLst>
                                    <p:set>
                                      <p:cBhvr>
                                        <p:cTn dur="1" fill="hold">
                                          <p:stCondLst>
                                            <p:cond delay="0"/>
                                          </p:stCondLst>
                                        </p:cTn>
                                        <p:tgtEl>
                                          <p:spTgt spid="7515"/>
                                        </p:tgtEl>
                                        <p:attrNameLst>
                                          <p:attrName>style.visibility</p:attrName>
                                        </p:attrNameLst>
                                      </p:cBhvr>
                                      <p:to>
                                        <p:strVal val="visible"/>
                                      </p:to>
                                    </p:set>
                                    <p:animEffect filter="fade" transition="in">
                                      <p:cBhvr>
                                        <p:cTn dur="1000"/>
                                        <p:tgtEl>
                                          <p:spTgt spid="7515"/>
                                        </p:tgtEl>
                                      </p:cBhvr>
                                    </p:animEffect>
                                  </p:childTnLst>
                                </p:cTn>
                              </p:par>
                              <p:par>
                                <p:cTn fill="hold" nodeType="withEffect" presetClass="entr" presetID="10" presetSubtype="0">
                                  <p:stCondLst>
                                    <p:cond delay="0"/>
                                  </p:stCondLst>
                                  <p:childTnLst>
                                    <p:set>
                                      <p:cBhvr>
                                        <p:cTn dur="1" fill="hold">
                                          <p:stCondLst>
                                            <p:cond delay="0"/>
                                          </p:stCondLst>
                                        </p:cTn>
                                        <p:tgtEl>
                                          <p:spTgt spid="7510"/>
                                        </p:tgtEl>
                                        <p:attrNameLst>
                                          <p:attrName>style.visibility</p:attrName>
                                        </p:attrNameLst>
                                      </p:cBhvr>
                                      <p:to>
                                        <p:strVal val="visible"/>
                                      </p:to>
                                    </p:set>
                                    <p:animEffect filter="fade" transition="in">
                                      <p:cBhvr>
                                        <p:cTn dur="1000"/>
                                        <p:tgtEl>
                                          <p:spTgt spid="75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19" name="Shape 7519"/>
        <p:cNvGrpSpPr/>
        <p:nvPr/>
      </p:nvGrpSpPr>
      <p:grpSpPr>
        <a:xfrm>
          <a:off x="0" y="0"/>
          <a:ext cx="0" cy="0"/>
          <a:chOff x="0" y="0"/>
          <a:chExt cx="0" cy="0"/>
        </a:xfrm>
      </p:grpSpPr>
      <p:sp>
        <p:nvSpPr>
          <p:cNvPr id="7520" name="Google Shape;7520;p636"/>
          <p:cNvSpPr/>
          <p:nvPr/>
        </p:nvSpPr>
        <p:spPr>
          <a:xfrm>
            <a:off x="4580350" y="930225"/>
            <a:ext cx="3900000" cy="367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21" name="Google Shape;7521;p636"/>
          <p:cNvPicPr preferRelativeResize="0"/>
          <p:nvPr/>
        </p:nvPicPr>
        <p:blipFill>
          <a:blip r:embed="rId3">
            <a:alphaModFix/>
          </a:blip>
          <a:stretch>
            <a:fillRect/>
          </a:stretch>
        </p:blipFill>
        <p:spPr>
          <a:xfrm>
            <a:off x="7377849" y="3845150"/>
            <a:ext cx="255900" cy="153193"/>
          </a:xfrm>
          <a:prstGeom prst="rect">
            <a:avLst/>
          </a:prstGeom>
          <a:noFill/>
          <a:ln>
            <a:noFill/>
          </a:ln>
        </p:spPr>
      </p:pic>
      <p:sp>
        <p:nvSpPr>
          <p:cNvPr id="7522" name="Google Shape;7522;p636"/>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Build and run a platform </a:t>
            </a:r>
            <a:r>
              <a:rPr i="1" lang="en" sz="2000">
                <a:latin typeface="Red Hat Display"/>
                <a:ea typeface="Red Hat Display"/>
                <a:cs typeface="Red Hat Display"/>
                <a:sym typeface="Red Hat Display"/>
              </a:rPr>
              <a:t>versus</a:t>
            </a:r>
            <a:r>
              <a:rPr lang="en" sz="2000">
                <a:latin typeface="Red Hat Display"/>
                <a:ea typeface="Red Hat Display"/>
                <a:cs typeface="Red Hat Display"/>
                <a:sym typeface="Red Hat Display"/>
              </a:rPr>
              <a:t> a cloud service</a:t>
            </a:r>
            <a:endParaRPr sz="2000">
              <a:latin typeface="Red Hat Display"/>
              <a:ea typeface="Red Hat Display"/>
              <a:cs typeface="Red Hat Display"/>
              <a:sym typeface="Red Hat Display"/>
            </a:endParaRPr>
          </a:p>
        </p:txBody>
      </p:sp>
      <p:cxnSp>
        <p:nvCxnSpPr>
          <p:cNvPr id="7523" name="Google Shape;7523;p636"/>
          <p:cNvCxnSpPr/>
          <p:nvPr/>
        </p:nvCxnSpPr>
        <p:spPr>
          <a:xfrm>
            <a:off x="6527475" y="1173225"/>
            <a:ext cx="0" cy="3238200"/>
          </a:xfrm>
          <a:prstGeom prst="straightConnector1">
            <a:avLst/>
          </a:prstGeom>
          <a:noFill/>
          <a:ln cap="rnd" cmpd="sng" w="9525">
            <a:solidFill>
              <a:srgbClr val="595959"/>
            </a:solidFill>
            <a:prstDash val="dot"/>
            <a:round/>
            <a:headEnd len="med" w="med" type="none"/>
            <a:tailEnd len="med" w="med" type="none"/>
          </a:ln>
        </p:spPr>
      </p:cxnSp>
      <p:grpSp>
        <p:nvGrpSpPr>
          <p:cNvPr id="7524" name="Google Shape;7524;p636"/>
          <p:cNvGrpSpPr/>
          <p:nvPr/>
        </p:nvGrpSpPr>
        <p:grpSpPr>
          <a:xfrm>
            <a:off x="1091091" y="1050953"/>
            <a:ext cx="1097262" cy="1097262"/>
            <a:chOff x="994136" y="1050975"/>
            <a:chExt cx="1291200" cy="1291200"/>
          </a:xfrm>
        </p:grpSpPr>
        <p:sp>
          <p:nvSpPr>
            <p:cNvPr id="7525" name="Google Shape;7525;p636"/>
            <p:cNvSpPr/>
            <p:nvPr/>
          </p:nvSpPr>
          <p:spPr>
            <a:xfrm>
              <a:off x="994136" y="1050975"/>
              <a:ext cx="1291200" cy="1291200"/>
            </a:xfrm>
            <a:prstGeom prst="ellipse">
              <a:avLst/>
            </a:prstGeom>
            <a:solidFill>
              <a:srgbClr val="F2F2F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2700">
                <a:solidFill>
                  <a:srgbClr val="EE0000"/>
                </a:solidFill>
                <a:latin typeface="Red Hat Display Medium"/>
                <a:ea typeface="Red Hat Display Medium"/>
                <a:cs typeface="Red Hat Display Medium"/>
                <a:sym typeface="Red Hat Display Medium"/>
              </a:endParaRPr>
            </a:p>
          </p:txBody>
        </p:sp>
        <p:pic>
          <p:nvPicPr>
            <p:cNvPr id="7526" name="Google Shape;7526;p636"/>
            <p:cNvPicPr preferRelativeResize="0"/>
            <p:nvPr/>
          </p:nvPicPr>
          <p:blipFill>
            <a:blip r:embed="rId4">
              <a:alphaModFix/>
            </a:blip>
            <a:stretch>
              <a:fillRect/>
            </a:stretch>
          </p:blipFill>
          <p:spPr>
            <a:xfrm>
              <a:off x="1272263" y="1405251"/>
              <a:ext cx="734917" cy="582653"/>
            </a:xfrm>
            <a:prstGeom prst="rect">
              <a:avLst/>
            </a:prstGeom>
            <a:noFill/>
            <a:ln>
              <a:noFill/>
            </a:ln>
          </p:spPr>
        </p:pic>
      </p:grpSp>
      <p:grpSp>
        <p:nvGrpSpPr>
          <p:cNvPr id="7527" name="Google Shape;7527;p636"/>
          <p:cNvGrpSpPr/>
          <p:nvPr/>
        </p:nvGrpSpPr>
        <p:grpSpPr>
          <a:xfrm>
            <a:off x="5000542" y="1050960"/>
            <a:ext cx="1097262" cy="1097262"/>
            <a:chOff x="5000542" y="1050960"/>
            <a:chExt cx="1097262" cy="1097262"/>
          </a:xfrm>
        </p:grpSpPr>
        <p:sp>
          <p:nvSpPr>
            <p:cNvPr id="7528" name="Google Shape;7528;p636"/>
            <p:cNvSpPr/>
            <p:nvPr/>
          </p:nvSpPr>
          <p:spPr>
            <a:xfrm>
              <a:off x="5000542" y="1050960"/>
              <a:ext cx="1097262" cy="1097262"/>
            </a:xfrm>
            <a:prstGeom prst="ellipse">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2700">
                <a:solidFill>
                  <a:srgbClr val="EE0000"/>
                </a:solidFill>
                <a:latin typeface="Red Hat Display Medium"/>
                <a:ea typeface="Red Hat Display Medium"/>
                <a:cs typeface="Red Hat Display Medium"/>
                <a:sym typeface="Red Hat Display Medium"/>
              </a:endParaRPr>
            </a:p>
          </p:txBody>
        </p:sp>
        <p:pic>
          <p:nvPicPr>
            <p:cNvPr id="7529" name="Google Shape;7529;p636"/>
            <p:cNvPicPr preferRelativeResize="0"/>
            <p:nvPr/>
          </p:nvPicPr>
          <p:blipFill>
            <a:blip r:embed="rId5">
              <a:alphaModFix/>
            </a:blip>
            <a:stretch>
              <a:fillRect/>
            </a:stretch>
          </p:blipFill>
          <p:spPr>
            <a:xfrm>
              <a:off x="5122597" y="1394165"/>
              <a:ext cx="853155" cy="410833"/>
            </a:xfrm>
            <a:prstGeom prst="rect">
              <a:avLst/>
            </a:prstGeom>
            <a:noFill/>
            <a:ln>
              <a:noFill/>
            </a:ln>
          </p:spPr>
        </p:pic>
      </p:grpSp>
      <p:grpSp>
        <p:nvGrpSpPr>
          <p:cNvPr id="7530" name="Google Shape;7530;p636"/>
          <p:cNvGrpSpPr/>
          <p:nvPr/>
        </p:nvGrpSpPr>
        <p:grpSpPr>
          <a:xfrm>
            <a:off x="6936171" y="1050930"/>
            <a:ext cx="1097262" cy="1097262"/>
            <a:chOff x="6936171" y="1050930"/>
            <a:chExt cx="1097262" cy="1097262"/>
          </a:xfrm>
        </p:grpSpPr>
        <p:sp>
          <p:nvSpPr>
            <p:cNvPr id="7531" name="Google Shape;7531;p636"/>
            <p:cNvSpPr/>
            <p:nvPr/>
          </p:nvSpPr>
          <p:spPr>
            <a:xfrm>
              <a:off x="6936171" y="1050930"/>
              <a:ext cx="1097262" cy="1097262"/>
            </a:xfrm>
            <a:prstGeom prst="ellipse">
              <a:avLst/>
            </a:prstGeom>
            <a:solidFill>
              <a:schemeClr val="l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2700">
                <a:solidFill>
                  <a:srgbClr val="EE0000"/>
                </a:solidFill>
                <a:latin typeface="Red Hat Display Medium"/>
                <a:ea typeface="Red Hat Display Medium"/>
                <a:cs typeface="Red Hat Display Medium"/>
                <a:sym typeface="Red Hat Display Medium"/>
              </a:endParaRPr>
            </a:p>
          </p:txBody>
        </p:sp>
        <p:pic>
          <p:nvPicPr>
            <p:cNvPr id="7532" name="Google Shape;7532;p636"/>
            <p:cNvPicPr preferRelativeResize="0"/>
            <p:nvPr/>
          </p:nvPicPr>
          <p:blipFill>
            <a:blip r:embed="rId6">
              <a:alphaModFix/>
            </a:blip>
            <a:stretch>
              <a:fillRect/>
            </a:stretch>
          </p:blipFill>
          <p:spPr>
            <a:xfrm>
              <a:off x="7067498" y="1371815"/>
              <a:ext cx="834567" cy="391630"/>
            </a:xfrm>
            <a:prstGeom prst="rect">
              <a:avLst/>
            </a:prstGeom>
            <a:noFill/>
            <a:ln>
              <a:noFill/>
            </a:ln>
          </p:spPr>
        </p:pic>
      </p:grpSp>
      <p:grpSp>
        <p:nvGrpSpPr>
          <p:cNvPr id="7533" name="Google Shape;7533;p636"/>
          <p:cNvGrpSpPr/>
          <p:nvPr/>
        </p:nvGrpSpPr>
        <p:grpSpPr>
          <a:xfrm>
            <a:off x="3045198" y="1050908"/>
            <a:ext cx="1097262" cy="1097262"/>
            <a:chOff x="2948236" y="1050975"/>
            <a:chExt cx="1291200" cy="1291200"/>
          </a:xfrm>
        </p:grpSpPr>
        <p:sp>
          <p:nvSpPr>
            <p:cNvPr id="7534" name="Google Shape;7534;p636"/>
            <p:cNvSpPr/>
            <p:nvPr/>
          </p:nvSpPr>
          <p:spPr>
            <a:xfrm>
              <a:off x="2948236" y="1050975"/>
              <a:ext cx="1291200" cy="1291200"/>
            </a:xfrm>
            <a:prstGeom prst="ellipse">
              <a:avLst/>
            </a:prstGeom>
            <a:solidFill>
              <a:srgbClr val="F2F2F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2700">
                <a:solidFill>
                  <a:srgbClr val="EE0000"/>
                </a:solidFill>
                <a:latin typeface="Red Hat Display Medium"/>
                <a:ea typeface="Red Hat Display Medium"/>
                <a:cs typeface="Red Hat Display Medium"/>
                <a:sym typeface="Red Hat Display Medium"/>
              </a:endParaRPr>
            </a:p>
          </p:txBody>
        </p:sp>
        <p:pic>
          <p:nvPicPr>
            <p:cNvPr id="7535" name="Google Shape;7535;p636"/>
            <p:cNvPicPr preferRelativeResize="0"/>
            <p:nvPr/>
          </p:nvPicPr>
          <p:blipFill>
            <a:blip r:embed="rId7">
              <a:alphaModFix/>
            </a:blip>
            <a:stretch>
              <a:fillRect/>
            </a:stretch>
          </p:blipFill>
          <p:spPr>
            <a:xfrm>
              <a:off x="3039063" y="1281568"/>
              <a:ext cx="1109525" cy="811164"/>
            </a:xfrm>
            <a:prstGeom prst="rect">
              <a:avLst/>
            </a:prstGeom>
            <a:noFill/>
            <a:ln>
              <a:noFill/>
            </a:ln>
          </p:spPr>
        </p:pic>
      </p:grpSp>
      <p:sp>
        <p:nvSpPr>
          <p:cNvPr id="7536" name="Google Shape;7536;p636"/>
          <p:cNvSpPr txBox="1"/>
          <p:nvPr/>
        </p:nvSpPr>
        <p:spPr>
          <a:xfrm>
            <a:off x="1058314" y="2069929"/>
            <a:ext cx="1162800" cy="46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900">
                <a:latin typeface="Red Hat Display Medium"/>
                <a:ea typeface="Red Hat Display Medium"/>
                <a:cs typeface="Red Hat Display Medium"/>
                <a:sym typeface="Red Hat Display Medium"/>
              </a:rPr>
              <a:t>The Engine</a:t>
            </a:r>
            <a:endParaRPr sz="900">
              <a:latin typeface="Red Hat Display Medium"/>
              <a:ea typeface="Red Hat Display Medium"/>
              <a:cs typeface="Red Hat Display Medium"/>
              <a:sym typeface="Red Hat Display Medium"/>
            </a:endParaRPr>
          </a:p>
        </p:txBody>
      </p:sp>
      <p:sp>
        <p:nvSpPr>
          <p:cNvPr id="7537" name="Google Shape;7537;p636"/>
          <p:cNvSpPr txBox="1"/>
          <p:nvPr/>
        </p:nvSpPr>
        <p:spPr>
          <a:xfrm>
            <a:off x="3012414" y="2069929"/>
            <a:ext cx="1162800" cy="46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900">
                <a:latin typeface="Red Hat Display Medium"/>
                <a:ea typeface="Red Hat Display Medium"/>
                <a:cs typeface="Red Hat Display Medium"/>
                <a:sym typeface="Red Hat Display Medium"/>
              </a:rPr>
              <a:t>The Parts</a:t>
            </a:r>
            <a:endParaRPr sz="900">
              <a:latin typeface="Red Hat Display Medium"/>
              <a:ea typeface="Red Hat Display Medium"/>
              <a:cs typeface="Red Hat Display Medium"/>
              <a:sym typeface="Red Hat Display Medium"/>
            </a:endParaRPr>
          </a:p>
        </p:txBody>
      </p:sp>
      <p:sp>
        <p:nvSpPr>
          <p:cNvPr id="7538" name="Google Shape;7538;p636"/>
          <p:cNvSpPr txBox="1"/>
          <p:nvPr/>
        </p:nvSpPr>
        <p:spPr>
          <a:xfrm>
            <a:off x="4860675" y="2069925"/>
            <a:ext cx="1377000" cy="46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900">
                <a:latin typeface="Red Hat Display Medium"/>
                <a:ea typeface="Red Hat Display Medium"/>
                <a:cs typeface="Red Hat Display Medium"/>
                <a:sym typeface="Red Hat Display Medium"/>
              </a:rPr>
              <a:t>The Assembled Car</a:t>
            </a:r>
            <a:endParaRPr sz="900">
              <a:latin typeface="Red Hat Display Medium"/>
              <a:ea typeface="Red Hat Display Medium"/>
              <a:cs typeface="Red Hat Display Medium"/>
              <a:sym typeface="Red Hat Display Medium"/>
            </a:endParaRPr>
          </a:p>
        </p:txBody>
      </p:sp>
      <p:sp>
        <p:nvSpPr>
          <p:cNvPr id="7539" name="Google Shape;7539;p636"/>
          <p:cNvSpPr txBox="1"/>
          <p:nvPr/>
        </p:nvSpPr>
        <p:spPr>
          <a:xfrm>
            <a:off x="6836050" y="2069925"/>
            <a:ext cx="1377000" cy="46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900">
                <a:latin typeface="Red Hat Display Medium"/>
                <a:ea typeface="Red Hat Display Medium"/>
                <a:cs typeface="Red Hat Display Medium"/>
                <a:sym typeface="Red Hat Display Medium"/>
              </a:rPr>
              <a:t>The Full Service</a:t>
            </a:r>
            <a:endParaRPr sz="900">
              <a:latin typeface="Red Hat Display Medium"/>
              <a:ea typeface="Red Hat Display Medium"/>
              <a:cs typeface="Red Hat Display Medium"/>
              <a:sym typeface="Red Hat Display Medium"/>
            </a:endParaRPr>
          </a:p>
        </p:txBody>
      </p:sp>
      <p:sp>
        <p:nvSpPr>
          <p:cNvPr id="7540" name="Google Shape;7540;p636"/>
          <p:cNvSpPr/>
          <p:nvPr/>
        </p:nvSpPr>
        <p:spPr>
          <a:xfrm>
            <a:off x="893776" y="3592475"/>
            <a:ext cx="1491900" cy="168600"/>
          </a:xfrm>
          <a:prstGeom prst="rect">
            <a:avLst/>
          </a:prstGeom>
          <a:solidFill>
            <a:srgbClr val="274E13"/>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Custom OS</a:t>
            </a:r>
            <a:endParaRPr sz="800">
              <a:solidFill>
                <a:srgbClr val="FFFFFF"/>
              </a:solidFill>
              <a:latin typeface="Red Hat Text"/>
              <a:ea typeface="Red Hat Text"/>
              <a:cs typeface="Red Hat Text"/>
              <a:sym typeface="Red Hat Text"/>
            </a:endParaRPr>
          </a:p>
        </p:txBody>
      </p:sp>
      <p:sp>
        <p:nvSpPr>
          <p:cNvPr id="7541" name="Google Shape;7541;p636"/>
          <p:cNvSpPr/>
          <p:nvPr/>
        </p:nvSpPr>
        <p:spPr>
          <a:xfrm>
            <a:off x="893776" y="3392868"/>
            <a:ext cx="1491900" cy="168600"/>
          </a:xfrm>
          <a:prstGeom prst="rect">
            <a:avLst/>
          </a:prstGeom>
          <a:solidFill>
            <a:srgbClr val="B7B7B7"/>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Kubernetes</a:t>
            </a:r>
            <a:endParaRPr sz="800">
              <a:solidFill>
                <a:srgbClr val="FFFFFF"/>
              </a:solidFill>
              <a:latin typeface="Red Hat Text"/>
              <a:ea typeface="Red Hat Text"/>
              <a:cs typeface="Red Hat Text"/>
              <a:sym typeface="Red Hat Text"/>
            </a:endParaRPr>
          </a:p>
        </p:txBody>
      </p:sp>
      <p:sp>
        <p:nvSpPr>
          <p:cNvPr id="7542" name="Google Shape;7542;p636"/>
          <p:cNvSpPr/>
          <p:nvPr/>
        </p:nvSpPr>
        <p:spPr>
          <a:xfrm>
            <a:off x="893769" y="3105506"/>
            <a:ext cx="1491900" cy="257400"/>
          </a:xfrm>
          <a:prstGeom prst="rect">
            <a:avLst/>
          </a:prstGeom>
          <a:solidFill>
            <a:srgbClr val="666666"/>
          </a:solidFill>
          <a:ln>
            <a:noFill/>
          </a:ln>
        </p:spPr>
        <p:txBody>
          <a:bodyPr anchorCtr="0" anchor="ctr" bIns="91450" lIns="91450" spcFirstLastPara="1" rIns="91450" wrap="square" tIns="9145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Kubernetes Cluster Services</a:t>
            </a:r>
            <a:endParaRPr sz="800">
              <a:solidFill>
                <a:srgbClr val="FFFFFF"/>
              </a:solidFill>
              <a:latin typeface="Red Hat Text"/>
              <a:ea typeface="Red Hat Text"/>
              <a:cs typeface="Red Hat Text"/>
              <a:sym typeface="Red Hat Text"/>
            </a:endParaRPr>
          </a:p>
          <a:p>
            <a:pPr indent="0" lvl="0" marL="0" rtl="0" algn="ctr">
              <a:spcBef>
                <a:spcPts val="0"/>
              </a:spcBef>
              <a:spcAft>
                <a:spcPts val="0"/>
              </a:spcAft>
              <a:buNone/>
            </a:pPr>
            <a:r>
              <a:rPr lang="en" sz="400">
                <a:solidFill>
                  <a:srgbClr val="FFFFFF"/>
                </a:solidFill>
                <a:latin typeface="Red Hat Text"/>
                <a:ea typeface="Red Hat Text"/>
                <a:cs typeface="Red Hat Text"/>
                <a:sym typeface="Red Hat Text"/>
              </a:rPr>
              <a:t>Basic Networking :: Ingress</a:t>
            </a:r>
            <a:endParaRPr sz="400">
              <a:solidFill>
                <a:srgbClr val="FFFFFF"/>
              </a:solidFill>
              <a:latin typeface="Red Hat Text"/>
              <a:ea typeface="Red Hat Text"/>
              <a:cs typeface="Red Hat Text"/>
              <a:sym typeface="Red Hat Text"/>
            </a:endParaRPr>
          </a:p>
        </p:txBody>
      </p:sp>
      <p:grpSp>
        <p:nvGrpSpPr>
          <p:cNvPr id="7543" name="Google Shape;7543;p636"/>
          <p:cNvGrpSpPr/>
          <p:nvPr/>
        </p:nvGrpSpPr>
        <p:grpSpPr>
          <a:xfrm>
            <a:off x="1065751" y="3776154"/>
            <a:ext cx="1162766" cy="285511"/>
            <a:chOff x="973505" y="3809700"/>
            <a:chExt cx="1347353" cy="330835"/>
          </a:xfrm>
        </p:grpSpPr>
        <p:pic>
          <p:nvPicPr>
            <p:cNvPr id="7544" name="Google Shape;7544;p636"/>
            <p:cNvPicPr preferRelativeResize="0"/>
            <p:nvPr/>
          </p:nvPicPr>
          <p:blipFill>
            <a:blip r:embed="rId8">
              <a:alphaModFix/>
            </a:blip>
            <a:stretch>
              <a:fillRect/>
            </a:stretch>
          </p:blipFill>
          <p:spPr>
            <a:xfrm>
              <a:off x="973505" y="3888767"/>
              <a:ext cx="296535" cy="172698"/>
            </a:xfrm>
            <a:prstGeom prst="rect">
              <a:avLst/>
            </a:prstGeom>
            <a:noFill/>
            <a:ln>
              <a:noFill/>
            </a:ln>
          </p:spPr>
        </p:pic>
        <p:pic>
          <p:nvPicPr>
            <p:cNvPr id="7545" name="Google Shape;7545;p636"/>
            <p:cNvPicPr preferRelativeResize="0"/>
            <p:nvPr/>
          </p:nvPicPr>
          <p:blipFill>
            <a:blip r:embed="rId9">
              <a:alphaModFix/>
            </a:blip>
            <a:stretch>
              <a:fillRect/>
            </a:stretch>
          </p:blipFill>
          <p:spPr>
            <a:xfrm>
              <a:off x="1980044" y="3809700"/>
              <a:ext cx="340814" cy="330835"/>
            </a:xfrm>
            <a:prstGeom prst="rect">
              <a:avLst/>
            </a:prstGeom>
            <a:noFill/>
            <a:ln>
              <a:noFill/>
            </a:ln>
          </p:spPr>
        </p:pic>
        <p:pic>
          <p:nvPicPr>
            <p:cNvPr id="7546" name="Google Shape;7546;p636"/>
            <p:cNvPicPr preferRelativeResize="0"/>
            <p:nvPr/>
          </p:nvPicPr>
          <p:blipFill>
            <a:blip r:embed="rId10">
              <a:alphaModFix/>
            </a:blip>
            <a:stretch>
              <a:fillRect/>
            </a:stretch>
          </p:blipFill>
          <p:spPr>
            <a:xfrm>
              <a:off x="1510990" y="3846435"/>
              <a:ext cx="257337" cy="257338"/>
            </a:xfrm>
            <a:prstGeom prst="rect">
              <a:avLst/>
            </a:prstGeom>
            <a:noFill/>
            <a:ln>
              <a:noFill/>
            </a:ln>
          </p:spPr>
        </p:pic>
      </p:grpSp>
      <p:sp>
        <p:nvSpPr>
          <p:cNvPr id="7547" name="Google Shape;7547;p636"/>
          <p:cNvSpPr/>
          <p:nvPr/>
        </p:nvSpPr>
        <p:spPr>
          <a:xfrm>
            <a:off x="2847205" y="3603606"/>
            <a:ext cx="1491900" cy="168600"/>
          </a:xfrm>
          <a:prstGeom prst="rect">
            <a:avLst/>
          </a:prstGeom>
          <a:solidFill>
            <a:srgbClr val="274E1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Custom OS</a:t>
            </a:r>
            <a:endParaRPr sz="800">
              <a:solidFill>
                <a:srgbClr val="FFFFFF"/>
              </a:solidFill>
              <a:latin typeface="Red Hat Text"/>
              <a:ea typeface="Red Hat Text"/>
              <a:cs typeface="Red Hat Text"/>
              <a:sym typeface="Red Hat Text"/>
            </a:endParaRPr>
          </a:p>
        </p:txBody>
      </p:sp>
      <p:sp>
        <p:nvSpPr>
          <p:cNvPr id="7548" name="Google Shape;7548;p636"/>
          <p:cNvSpPr/>
          <p:nvPr/>
        </p:nvSpPr>
        <p:spPr>
          <a:xfrm>
            <a:off x="2847205" y="3404004"/>
            <a:ext cx="1491900" cy="168600"/>
          </a:xfrm>
          <a:prstGeom prst="rect">
            <a:avLst/>
          </a:prstGeom>
          <a:solidFill>
            <a:srgbClr val="B7B7B7"/>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Kubernetes</a:t>
            </a:r>
            <a:endParaRPr sz="800">
              <a:solidFill>
                <a:srgbClr val="FFFFFF"/>
              </a:solidFill>
              <a:latin typeface="Red Hat Text"/>
              <a:ea typeface="Red Hat Text"/>
              <a:cs typeface="Red Hat Text"/>
              <a:sym typeface="Red Hat Text"/>
            </a:endParaRPr>
          </a:p>
        </p:txBody>
      </p:sp>
      <p:grpSp>
        <p:nvGrpSpPr>
          <p:cNvPr id="7549" name="Google Shape;7549;p636"/>
          <p:cNvGrpSpPr/>
          <p:nvPr/>
        </p:nvGrpSpPr>
        <p:grpSpPr>
          <a:xfrm>
            <a:off x="2847189" y="2918225"/>
            <a:ext cx="1491723" cy="168490"/>
            <a:chOff x="491425" y="2253055"/>
            <a:chExt cx="2780990" cy="314113"/>
          </a:xfrm>
        </p:grpSpPr>
        <p:sp>
          <p:nvSpPr>
            <p:cNvPr id="7550" name="Google Shape;7550;p636"/>
            <p:cNvSpPr/>
            <p:nvPr/>
          </p:nvSpPr>
          <p:spPr>
            <a:xfrm>
              <a:off x="491425" y="2253055"/>
              <a:ext cx="654000" cy="314100"/>
            </a:xfrm>
            <a:prstGeom prst="rect">
              <a:avLst/>
            </a:prstGeom>
            <a:solidFill>
              <a:srgbClr val="6FA8DC"/>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Registry</a:t>
              </a:r>
              <a:endParaRPr sz="500">
                <a:solidFill>
                  <a:srgbClr val="FFFFFF"/>
                </a:solidFill>
                <a:latin typeface="Red Hat Text"/>
                <a:ea typeface="Red Hat Text"/>
                <a:cs typeface="Red Hat Text"/>
                <a:sym typeface="Red Hat Text"/>
              </a:endParaRPr>
            </a:p>
          </p:txBody>
        </p:sp>
        <p:sp>
          <p:nvSpPr>
            <p:cNvPr id="7551" name="Google Shape;7551;p636"/>
            <p:cNvSpPr/>
            <p:nvPr/>
          </p:nvSpPr>
          <p:spPr>
            <a:xfrm>
              <a:off x="1912970" y="2253055"/>
              <a:ext cx="654000" cy="314100"/>
            </a:xfrm>
            <a:prstGeom prst="rect">
              <a:avLst/>
            </a:prstGeom>
            <a:solidFill>
              <a:srgbClr val="45818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Logging</a:t>
              </a:r>
              <a:endParaRPr sz="500">
                <a:solidFill>
                  <a:srgbClr val="FFFFFF"/>
                </a:solidFill>
                <a:latin typeface="Red Hat Text"/>
                <a:ea typeface="Red Hat Text"/>
                <a:cs typeface="Red Hat Text"/>
                <a:sym typeface="Red Hat Text"/>
              </a:endParaRPr>
            </a:p>
          </p:txBody>
        </p:sp>
        <p:sp>
          <p:nvSpPr>
            <p:cNvPr id="7552" name="Google Shape;7552;p636"/>
            <p:cNvSpPr/>
            <p:nvPr/>
          </p:nvSpPr>
          <p:spPr>
            <a:xfrm>
              <a:off x="2618415" y="2253067"/>
              <a:ext cx="654000" cy="314100"/>
            </a:xfrm>
            <a:prstGeom prst="rect">
              <a:avLst/>
            </a:prstGeom>
            <a:solidFill>
              <a:srgbClr val="A2C4C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CI/CD</a:t>
              </a:r>
              <a:endParaRPr sz="500">
                <a:solidFill>
                  <a:srgbClr val="FFFFFF"/>
                </a:solidFill>
                <a:latin typeface="Red Hat Text"/>
                <a:ea typeface="Red Hat Text"/>
                <a:cs typeface="Red Hat Text"/>
                <a:sym typeface="Red Hat Text"/>
              </a:endParaRPr>
            </a:p>
          </p:txBody>
        </p:sp>
        <p:sp>
          <p:nvSpPr>
            <p:cNvPr id="7553" name="Google Shape;7553;p636"/>
            <p:cNvSpPr/>
            <p:nvPr/>
          </p:nvSpPr>
          <p:spPr>
            <a:xfrm>
              <a:off x="1202208" y="2253055"/>
              <a:ext cx="654000" cy="314100"/>
            </a:xfrm>
            <a:prstGeom prst="rect">
              <a:avLst/>
            </a:prstGeom>
            <a:solidFill>
              <a:srgbClr val="02A9E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Metrics</a:t>
              </a:r>
              <a:endParaRPr sz="500">
                <a:solidFill>
                  <a:srgbClr val="FFFFFF"/>
                </a:solidFill>
                <a:latin typeface="Red Hat Text"/>
                <a:ea typeface="Red Hat Text"/>
                <a:cs typeface="Red Hat Text"/>
                <a:sym typeface="Red Hat Text"/>
              </a:endParaRPr>
            </a:p>
          </p:txBody>
        </p:sp>
      </p:grpSp>
      <p:sp>
        <p:nvSpPr>
          <p:cNvPr id="7554" name="Google Shape;7554;p636"/>
          <p:cNvSpPr/>
          <p:nvPr/>
        </p:nvSpPr>
        <p:spPr>
          <a:xfrm>
            <a:off x="2847212" y="2714749"/>
            <a:ext cx="732000" cy="168600"/>
          </a:xfrm>
          <a:prstGeom prst="rect">
            <a:avLst/>
          </a:prstGeom>
          <a:solidFill>
            <a:srgbClr val="3D85C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Monitoring</a:t>
            </a:r>
            <a:endParaRPr sz="500">
              <a:solidFill>
                <a:srgbClr val="FFFFFF"/>
              </a:solidFill>
              <a:latin typeface="Red Hat Text"/>
              <a:ea typeface="Red Hat Text"/>
              <a:cs typeface="Red Hat Text"/>
              <a:sym typeface="Red Hat Text"/>
            </a:endParaRPr>
          </a:p>
        </p:txBody>
      </p:sp>
      <p:sp>
        <p:nvSpPr>
          <p:cNvPr id="7555" name="Google Shape;7555;p636"/>
          <p:cNvSpPr/>
          <p:nvPr/>
        </p:nvSpPr>
        <p:spPr>
          <a:xfrm>
            <a:off x="3610310" y="2714749"/>
            <a:ext cx="351000" cy="168600"/>
          </a:xfrm>
          <a:prstGeom prst="rect">
            <a:avLst/>
          </a:prstGeom>
          <a:solidFill>
            <a:srgbClr val="3D85C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Service Mesh</a:t>
            </a:r>
            <a:endParaRPr sz="500">
              <a:solidFill>
                <a:srgbClr val="FFFFFF"/>
              </a:solidFill>
              <a:latin typeface="Red Hat Text"/>
              <a:ea typeface="Red Hat Text"/>
              <a:cs typeface="Red Hat Text"/>
              <a:sym typeface="Red Hat Text"/>
            </a:endParaRPr>
          </a:p>
        </p:txBody>
      </p:sp>
      <p:sp>
        <p:nvSpPr>
          <p:cNvPr id="7556" name="Google Shape;7556;p636"/>
          <p:cNvSpPr/>
          <p:nvPr/>
        </p:nvSpPr>
        <p:spPr>
          <a:xfrm>
            <a:off x="3992173" y="2718665"/>
            <a:ext cx="348300" cy="168600"/>
          </a:xfrm>
          <a:prstGeom prst="rect">
            <a:avLst/>
          </a:prstGeom>
          <a:solidFill>
            <a:srgbClr val="B4A7D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Dev Tools</a:t>
            </a:r>
            <a:endParaRPr sz="500">
              <a:solidFill>
                <a:srgbClr val="FFFFFF"/>
              </a:solidFill>
              <a:latin typeface="Red Hat Text"/>
              <a:ea typeface="Red Hat Text"/>
              <a:cs typeface="Red Hat Text"/>
              <a:sym typeface="Red Hat Text"/>
            </a:endParaRPr>
          </a:p>
        </p:txBody>
      </p:sp>
      <p:sp>
        <p:nvSpPr>
          <p:cNvPr id="7557" name="Google Shape;7557;p636"/>
          <p:cNvSpPr/>
          <p:nvPr/>
        </p:nvSpPr>
        <p:spPr>
          <a:xfrm>
            <a:off x="2847199" y="3116649"/>
            <a:ext cx="1491900" cy="257400"/>
          </a:xfrm>
          <a:prstGeom prst="rect">
            <a:avLst/>
          </a:prstGeom>
          <a:solidFill>
            <a:srgbClr val="66666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Kubernetes Cluster Services</a:t>
            </a:r>
            <a:endParaRPr sz="800">
              <a:solidFill>
                <a:srgbClr val="FFFFFF"/>
              </a:solidFill>
              <a:latin typeface="Red Hat Text"/>
              <a:ea typeface="Red Hat Text"/>
              <a:cs typeface="Red Hat Text"/>
              <a:sym typeface="Red Hat Text"/>
            </a:endParaRPr>
          </a:p>
          <a:p>
            <a:pPr indent="0" lvl="0" marL="0" rtl="0" algn="ctr">
              <a:spcBef>
                <a:spcPts val="0"/>
              </a:spcBef>
              <a:spcAft>
                <a:spcPts val="0"/>
              </a:spcAft>
              <a:buNone/>
            </a:pPr>
            <a:r>
              <a:rPr lang="en" sz="400">
                <a:solidFill>
                  <a:srgbClr val="FFFFFF"/>
                </a:solidFill>
                <a:latin typeface="Red Hat Text"/>
                <a:ea typeface="Red Hat Text"/>
                <a:cs typeface="Red Hat Text"/>
                <a:sym typeface="Red Hat Text"/>
              </a:rPr>
              <a:t>Basic Networking :: Ingress</a:t>
            </a:r>
            <a:endParaRPr sz="400">
              <a:solidFill>
                <a:srgbClr val="FFFFFF"/>
              </a:solidFill>
              <a:latin typeface="Red Hat Text"/>
              <a:ea typeface="Red Hat Text"/>
              <a:cs typeface="Red Hat Text"/>
              <a:sym typeface="Red Hat Text"/>
            </a:endParaRPr>
          </a:p>
        </p:txBody>
      </p:sp>
      <p:grpSp>
        <p:nvGrpSpPr>
          <p:cNvPr id="7558" name="Google Shape;7558;p636"/>
          <p:cNvGrpSpPr/>
          <p:nvPr/>
        </p:nvGrpSpPr>
        <p:grpSpPr>
          <a:xfrm>
            <a:off x="4803278" y="2718677"/>
            <a:ext cx="1491775" cy="1046052"/>
            <a:chOff x="712392" y="2875637"/>
            <a:chExt cx="3708116" cy="2600179"/>
          </a:xfrm>
        </p:grpSpPr>
        <p:sp>
          <p:nvSpPr>
            <p:cNvPr id="7559" name="Google Shape;7559;p636"/>
            <p:cNvSpPr/>
            <p:nvPr/>
          </p:nvSpPr>
          <p:spPr>
            <a:xfrm>
              <a:off x="3548408" y="2880567"/>
              <a:ext cx="872100" cy="418800"/>
            </a:xfrm>
            <a:prstGeom prst="rect">
              <a:avLst/>
            </a:prstGeom>
            <a:solidFill>
              <a:srgbClr val="A3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Dev Tools</a:t>
              </a:r>
              <a:endParaRPr sz="500">
                <a:solidFill>
                  <a:srgbClr val="FFFFFF"/>
                </a:solidFill>
                <a:latin typeface="Red Hat Text"/>
                <a:ea typeface="Red Hat Text"/>
                <a:cs typeface="Red Hat Text"/>
                <a:sym typeface="Red Hat Text"/>
              </a:endParaRPr>
            </a:p>
          </p:txBody>
        </p:sp>
        <p:sp>
          <p:nvSpPr>
            <p:cNvPr id="7560" name="Google Shape;7560;p636"/>
            <p:cNvSpPr/>
            <p:nvPr/>
          </p:nvSpPr>
          <p:spPr>
            <a:xfrm>
              <a:off x="712392" y="5057016"/>
              <a:ext cx="3708000" cy="418800"/>
            </a:xfrm>
            <a:prstGeom prst="rect">
              <a:avLst/>
            </a:prstGeom>
            <a:solidFill>
              <a:srgbClr val="E0666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Red Hat Core OS</a:t>
              </a:r>
              <a:endParaRPr sz="800">
                <a:solidFill>
                  <a:srgbClr val="FFFFFF"/>
                </a:solidFill>
                <a:latin typeface="Red Hat Text"/>
                <a:ea typeface="Red Hat Text"/>
                <a:cs typeface="Red Hat Text"/>
                <a:sym typeface="Red Hat Text"/>
              </a:endParaRPr>
            </a:p>
          </p:txBody>
        </p:sp>
        <p:sp>
          <p:nvSpPr>
            <p:cNvPr id="7561" name="Google Shape;7561;p636"/>
            <p:cNvSpPr/>
            <p:nvPr/>
          </p:nvSpPr>
          <p:spPr>
            <a:xfrm>
              <a:off x="712392" y="4560895"/>
              <a:ext cx="3708000" cy="418800"/>
            </a:xfrm>
            <a:prstGeom prst="rect">
              <a:avLst/>
            </a:prstGeom>
            <a:solidFill>
              <a:srgbClr val="EE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Kubernetes</a:t>
              </a:r>
              <a:endParaRPr sz="800">
                <a:solidFill>
                  <a:srgbClr val="FFFFFF"/>
                </a:solidFill>
                <a:latin typeface="Red Hat Text"/>
                <a:ea typeface="Red Hat Text"/>
                <a:cs typeface="Red Hat Text"/>
                <a:sym typeface="Red Hat Text"/>
              </a:endParaRPr>
            </a:p>
          </p:txBody>
        </p:sp>
        <p:sp>
          <p:nvSpPr>
            <p:cNvPr id="7562" name="Google Shape;7562;p636"/>
            <p:cNvSpPr/>
            <p:nvPr/>
          </p:nvSpPr>
          <p:spPr>
            <a:xfrm>
              <a:off x="712392" y="3849648"/>
              <a:ext cx="3708000" cy="639900"/>
            </a:xfrm>
            <a:prstGeom prst="rect">
              <a:avLst/>
            </a:prstGeom>
            <a:solidFill>
              <a:srgbClr val="C8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 OpenShift Cluster Services</a:t>
              </a:r>
              <a:endParaRPr sz="800">
                <a:solidFill>
                  <a:srgbClr val="FFFFFF"/>
                </a:solidFill>
                <a:latin typeface="Red Hat Text"/>
                <a:ea typeface="Red Hat Text"/>
                <a:cs typeface="Red Hat Text"/>
                <a:sym typeface="Red Hat Text"/>
              </a:endParaRPr>
            </a:p>
            <a:p>
              <a:pPr indent="0" lvl="0" marL="0" rtl="0" algn="ctr">
                <a:spcBef>
                  <a:spcPts val="0"/>
                </a:spcBef>
                <a:spcAft>
                  <a:spcPts val="0"/>
                </a:spcAft>
                <a:buNone/>
              </a:pPr>
              <a:r>
                <a:rPr lang="en" sz="400">
                  <a:solidFill>
                    <a:srgbClr val="FFFFFF"/>
                  </a:solidFill>
                  <a:latin typeface="Red Hat Text"/>
                  <a:ea typeface="Red Hat Text"/>
                  <a:cs typeface="Red Hat Text"/>
                  <a:sym typeface="Red Hat Text"/>
                </a:rPr>
                <a:t>Networking :: Router :: OLM </a:t>
              </a:r>
              <a:endParaRPr sz="400">
                <a:solidFill>
                  <a:srgbClr val="FFFFFF"/>
                </a:solidFill>
                <a:latin typeface="Red Hat Text"/>
                <a:ea typeface="Red Hat Text"/>
                <a:cs typeface="Red Hat Text"/>
                <a:sym typeface="Red Hat Text"/>
              </a:endParaRPr>
            </a:p>
          </p:txBody>
        </p:sp>
        <p:sp>
          <p:nvSpPr>
            <p:cNvPr id="7563" name="Google Shape;7563;p636"/>
            <p:cNvSpPr/>
            <p:nvPr/>
          </p:nvSpPr>
          <p:spPr>
            <a:xfrm>
              <a:off x="712392" y="3359598"/>
              <a:ext cx="872100" cy="418800"/>
            </a:xfrm>
            <a:prstGeom prst="rect">
              <a:avLst/>
            </a:prstGeom>
            <a:solidFill>
              <a:srgbClr val="A3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Registry</a:t>
              </a:r>
              <a:endParaRPr sz="500">
                <a:solidFill>
                  <a:srgbClr val="FFFFFF"/>
                </a:solidFill>
                <a:latin typeface="Red Hat Text"/>
                <a:ea typeface="Red Hat Text"/>
                <a:cs typeface="Red Hat Text"/>
                <a:sym typeface="Red Hat Text"/>
              </a:endParaRPr>
            </a:p>
          </p:txBody>
        </p:sp>
        <p:sp>
          <p:nvSpPr>
            <p:cNvPr id="7564" name="Google Shape;7564;p636"/>
            <p:cNvSpPr/>
            <p:nvPr/>
          </p:nvSpPr>
          <p:spPr>
            <a:xfrm>
              <a:off x="2612111" y="2875637"/>
              <a:ext cx="872100" cy="418800"/>
            </a:xfrm>
            <a:prstGeom prst="rect">
              <a:avLst/>
            </a:prstGeom>
            <a:solidFill>
              <a:srgbClr val="A3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Service Mesh</a:t>
              </a:r>
              <a:endParaRPr sz="500">
                <a:solidFill>
                  <a:srgbClr val="FFFFFF"/>
                </a:solidFill>
                <a:latin typeface="Red Hat Text"/>
                <a:ea typeface="Red Hat Text"/>
                <a:cs typeface="Red Hat Text"/>
                <a:sym typeface="Red Hat Text"/>
              </a:endParaRPr>
            </a:p>
          </p:txBody>
        </p:sp>
        <p:sp>
          <p:nvSpPr>
            <p:cNvPr id="7565" name="Google Shape;7565;p636"/>
            <p:cNvSpPr/>
            <p:nvPr/>
          </p:nvSpPr>
          <p:spPr>
            <a:xfrm>
              <a:off x="2607738" y="3359598"/>
              <a:ext cx="872100" cy="418800"/>
            </a:xfrm>
            <a:prstGeom prst="rect">
              <a:avLst/>
            </a:prstGeom>
            <a:solidFill>
              <a:srgbClr val="A3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Logging</a:t>
              </a:r>
              <a:endParaRPr sz="500">
                <a:solidFill>
                  <a:srgbClr val="FFFFFF"/>
                </a:solidFill>
                <a:latin typeface="Red Hat Text"/>
                <a:ea typeface="Red Hat Text"/>
                <a:cs typeface="Red Hat Text"/>
                <a:sym typeface="Red Hat Text"/>
              </a:endParaRPr>
            </a:p>
          </p:txBody>
        </p:sp>
        <p:sp>
          <p:nvSpPr>
            <p:cNvPr id="7566" name="Google Shape;7566;p636"/>
            <p:cNvSpPr/>
            <p:nvPr/>
          </p:nvSpPr>
          <p:spPr>
            <a:xfrm>
              <a:off x="712392" y="2875637"/>
              <a:ext cx="1819500" cy="418800"/>
            </a:xfrm>
            <a:prstGeom prst="rect">
              <a:avLst/>
            </a:prstGeom>
            <a:solidFill>
              <a:srgbClr val="A3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Monitoring</a:t>
              </a:r>
              <a:endParaRPr sz="500">
                <a:solidFill>
                  <a:srgbClr val="FFFFFF"/>
                </a:solidFill>
                <a:latin typeface="Red Hat Text"/>
                <a:ea typeface="Red Hat Text"/>
                <a:cs typeface="Red Hat Text"/>
                <a:sym typeface="Red Hat Text"/>
              </a:endParaRPr>
            </a:p>
          </p:txBody>
        </p:sp>
        <p:sp>
          <p:nvSpPr>
            <p:cNvPr id="7567" name="Google Shape;7567;p636"/>
            <p:cNvSpPr/>
            <p:nvPr/>
          </p:nvSpPr>
          <p:spPr>
            <a:xfrm>
              <a:off x="3548308" y="3359615"/>
              <a:ext cx="872100" cy="418800"/>
            </a:xfrm>
            <a:prstGeom prst="rect">
              <a:avLst/>
            </a:prstGeom>
            <a:solidFill>
              <a:srgbClr val="A3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CI/CD</a:t>
              </a:r>
              <a:endParaRPr sz="500">
                <a:solidFill>
                  <a:srgbClr val="FFFFFF"/>
                </a:solidFill>
                <a:latin typeface="Red Hat Text"/>
                <a:ea typeface="Red Hat Text"/>
                <a:cs typeface="Red Hat Text"/>
                <a:sym typeface="Red Hat Text"/>
              </a:endParaRPr>
            </a:p>
          </p:txBody>
        </p:sp>
        <p:sp>
          <p:nvSpPr>
            <p:cNvPr id="7568" name="Google Shape;7568;p636"/>
            <p:cNvSpPr/>
            <p:nvPr/>
          </p:nvSpPr>
          <p:spPr>
            <a:xfrm>
              <a:off x="1660078" y="3359598"/>
              <a:ext cx="872100" cy="418800"/>
            </a:xfrm>
            <a:prstGeom prst="rect">
              <a:avLst/>
            </a:prstGeom>
            <a:solidFill>
              <a:srgbClr val="A3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Metrics</a:t>
              </a:r>
              <a:endParaRPr sz="500">
                <a:solidFill>
                  <a:srgbClr val="FFFFFF"/>
                </a:solidFill>
                <a:latin typeface="Red Hat Text"/>
                <a:ea typeface="Red Hat Text"/>
                <a:cs typeface="Red Hat Text"/>
                <a:sym typeface="Red Hat Text"/>
              </a:endParaRPr>
            </a:p>
          </p:txBody>
        </p:sp>
      </p:grpSp>
      <p:pic>
        <p:nvPicPr>
          <p:cNvPr id="7569" name="Google Shape;7569;p636"/>
          <p:cNvPicPr preferRelativeResize="0"/>
          <p:nvPr/>
        </p:nvPicPr>
        <p:blipFill rotWithShape="1">
          <a:blip r:embed="rId11">
            <a:alphaModFix/>
          </a:blip>
          <a:srcRect b="0" l="0" r="0" t="0"/>
          <a:stretch/>
        </p:blipFill>
        <p:spPr>
          <a:xfrm>
            <a:off x="5379852" y="3777642"/>
            <a:ext cx="338582" cy="338614"/>
          </a:xfrm>
          <a:prstGeom prst="rect">
            <a:avLst/>
          </a:prstGeom>
          <a:noFill/>
          <a:ln>
            <a:noFill/>
          </a:ln>
        </p:spPr>
      </p:pic>
      <p:grpSp>
        <p:nvGrpSpPr>
          <p:cNvPr id="7570" name="Google Shape;7570;p636"/>
          <p:cNvGrpSpPr/>
          <p:nvPr/>
        </p:nvGrpSpPr>
        <p:grpSpPr>
          <a:xfrm>
            <a:off x="6759912" y="2524825"/>
            <a:ext cx="1491775" cy="1240754"/>
            <a:chOff x="712392" y="2391666"/>
            <a:chExt cx="3708116" cy="3084150"/>
          </a:xfrm>
        </p:grpSpPr>
        <p:sp>
          <p:nvSpPr>
            <p:cNvPr id="7571" name="Google Shape;7571;p636"/>
            <p:cNvSpPr/>
            <p:nvPr/>
          </p:nvSpPr>
          <p:spPr>
            <a:xfrm>
              <a:off x="3548408" y="2880567"/>
              <a:ext cx="872100" cy="418800"/>
            </a:xfrm>
            <a:prstGeom prst="rect">
              <a:avLst/>
            </a:prstGeom>
            <a:solidFill>
              <a:srgbClr val="A3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Dev Tools</a:t>
              </a:r>
              <a:endParaRPr sz="500">
                <a:solidFill>
                  <a:srgbClr val="FFFFFF"/>
                </a:solidFill>
                <a:latin typeface="Red Hat Text"/>
                <a:ea typeface="Red Hat Text"/>
                <a:cs typeface="Red Hat Text"/>
                <a:sym typeface="Red Hat Text"/>
              </a:endParaRPr>
            </a:p>
          </p:txBody>
        </p:sp>
        <p:sp>
          <p:nvSpPr>
            <p:cNvPr id="7572" name="Google Shape;7572;p636"/>
            <p:cNvSpPr/>
            <p:nvPr/>
          </p:nvSpPr>
          <p:spPr>
            <a:xfrm>
              <a:off x="712392" y="5057016"/>
              <a:ext cx="3708000" cy="418800"/>
            </a:xfrm>
            <a:prstGeom prst="rect">
              <a:avLst/>
            </a:prstGeom>
            <a:solidFill>
              <a:srgbClr val="E0666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Red Hat Core OS</a:t>
              </a:r>
              <a:endParaRPr sz="800">
                <a:solidFill>
                  <a:srgbClr val="FFFFFF"/>
                </a:solidFill>
                <a:latin typeface="Red Hat Text"/>
                <a:ea typeface="Red Hat Text"/>
                <a:cs typeface="Red Hat Text"/>
                <a:sym typeface="Red Hat Text"/>
              </a:endParaRPr>
            </a:p>
          </p:txBody>
        </p:sp>
        <p:sp>
          <p:nvSpPr>
            <p:cNvPr id="7573" name="Google Shape;7573;p636"/>
            <p:cNvSpPr/>
            <p:nvPr/>
          </p:nvSpPr>
          <p:spPr>
            <a:xfrm>
              <a:off x="712392" y="4560895"/>
              <a:ext cx="3708000" cy="418800"/>
            </a:xfrm>
            <a:prstGeom prst="rect">
              <a:avLst/>
            </a:prstGeom>
            <a:solidFill>
              <a:srgbClr val="EE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Kubernetes</a:t>
              </a:r>
              <a:endParaRPr sz="800">
                <a:solidFill>
                  <a:srgbClr val="FFFFFF"/>
                </a:solidFill>
                <a:latin typeface="Red Hat Text"/>
                <a:ea typeface="Red Hat Text"/>
                <a:cs typeface="Red Hat Text"/>
                <a:sym typeface="Red Hat Text"/>
              </a:endParaRPr>
            </a:p>
          </p:txBody>
        </p:sp>
        <p:sp>
          <p:nvSpPr>
            <p:cNvPr id="7574" name="Google Shape;7574;p636"/>
            <p:cNvSpPr/>
            <p:nvPr/>
          </p:nvSpPr>
          <p:spPr>
            <a:xfrm>
              <a:off x="712392" y="3849648"/>
              <a:ext cx="3708000" cy="639900"/>
            </a:xfrm>
            <a:prstGeom prst="rect">
              <a:avLst/>
            </a:prstGeom>
            <a:solidFill>
              <a:srgbClr val="C8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 OpenShift Cluster Services</a:t>
              </a:r>
              <a:endParaRPr sz="800">
                <a:solidFill>
                  <a:srgbClr val="FFFFFF"/>
                </a:solidFill>
                <a:latin typeface="Red Hat Text"/>
                <a:ea typeface="Red Hat Text"/>
                <a:cs typeface="Red Hat Text"/>
                <a:sym typeface="Red Hat Text"/>
              </a:endParaRPr>
            </a:p>
            <a:p>
              <a:pPr indent="0" lvl="0" marL="0" rtl="0" algn="ctr">
                <a:spcBef>
                  <a:spcPts val="0"/>
                </a:spcBef>
                <a:spcAft>
                  <a:spcPts val="0"/>
                </a:spcAft>
                <a:buNone/>
              </a:pPr>
              <a:r>
                <a:rPr lang="en" sz="400">
                  <a:solidFill>
                    <a:srgbClr val="FFFFFF"/>
                  </a:solidFill>
                  <a:latin typeface="Red Hat Text"/>
                  <a:ea typeface="Red Hat Text"/>
                  <a:cs typeface="Red Hat Text"/>
                  <a:sym typeface="Red Hat Text"/>
                </a:rPr>
                <a:t>Networking :: Router :: OLM </a:t>
              </a:r>
              <a:endParaRPr sz="400">
                <a:solidFill>
                  <a:srgbClr val="FFFFFF"/>
                </a:solidFill>
                <a:latin typeface="Red Hat Text"/>
                <a:ea typeface="Red Hat Text"/>
                <a:cs typeface="Red Hat Text"/>
                <a:sym typeface="Red Hat Text"/>
              </a:endParaRPr>
            </a:p>
          </p:txBody>
        </p:sp>
        <p:sp>
          <p:nvSpPr>
            <p:cNvPr id="7575" name="Google Shape;7575;p636"/>
            <p:cNvSpPr/>
            <p:nvPr/>
          </p:nvSpPr>
          <p:spPr>
            <a:xfrm>
              <a:off x="712392" y="3359598"/>
              <a:ext cx="872100" cy="418800"/>
            </a:xfrm>
            <a:prstGeom prst="rect">
              <a:avLst/>
            </a:prstGeom>
            <a:solidFill>
              <a:srgbClr val="A3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Registry</a:t>
              </a:r>
              <a:endParaRPr sz="500">
                <a:solidFill>
                  <a:srgbClr val="FFFFFF"/>
                </a:solidFill>
                <a:latin typeface="Red Hat Text"/>
                <a:ea typeface="Red Hat Text"/>
                <a:cs typeface="Red Hat Text"/>
                <a:sym typeface="Red Hat Text"/>
              </a:endParaRPr>
            </a:p>
          </p:txBody>
        </p:sp>
        <p:sp>
          <p:nvSpPr>
            <p:cNvPr id="7576" name="Google Shape;7576;p636"/>
            <p:cNvSpPr/>
            <p:nvPr/>
          </p:nvSpPr>
          <p:spPr>
            <a:xfrm>
              <a:off x="2612111" y="2875637"/>
              <a:ext cx="872100" cy="418800"/>
            </a:xfrm>
            <a:prstGeom prst="rect">
              <a:avLst/>
            </a:prstGeom>
            <a:solidFill>
              <a:srgbClr val="A3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Service Mesh</a:t>
              </a:r>
              <a:endParaRPr sz="500">
                <a:solidFill>
                  <a:srgbClr val="FFFFFF"/>
                </a:solidFill>
                <a:latin typeface="Red Hat Text"/>
                <a:ea typeface="Red Hat Text"/>
                <a:cs typeface="Red Hat Text"/>
                <a:sym typeface="Red Hat Text"/>
              </a:endParaRPr>
            </a:p>
          </p:txBody>
        </p:sp>
        <p:sp>
          <p:nvSpPr>
            <p:cNvPr id="7577" name="Google Shape;7577;p636"/>
            <p:cNvSpPr/>
            <p:nvPr/>
          </p:nvSpPr>
          <p:spPr>
            <a:xfrm>
              <a:off x="2607738" y="3359598"/>
              <a:ext cx="872100" cy="418800"/>
            </a:xfrm>
            <a:prstGeom prst="rect">
              <a:avLst/>
            </a:prstGeom>
            <a:solidFill>
              <a:srgbClr val="A3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Logging</a:t>
              </a:r>
              <a:endParaRPr sz="500">
                <a:solidFill>
                  <a:srgbClr val="FFFFFF"/>
                </a:solidFill>
                <a:latin typeface="Red Hat Text"/>
                <a:ea typeface="Red Hat Text"/>
                <a:cs typeface="Red Hat Text"/>
                <a:sym typeface="Red Hat Text"/>
              </a:endParaRPr>
            </a:p>
          </p:txBody>
        </p:sp>
        <p:sp>
          <p:nvSpPr>
            <p:cNvPr id="7578" name="Google Shape;7578;p636"/>
            <p:cNvSpPr/>
            <p:nvPr/>
          </p:nvSpPr>
          <p:spPr>
            <a:xfrm>
              <a:off x="712392" y="2875637"/>
              <a:ext cx="1819500" cy="418800"/>
            </a:xfrm>
            <a:prstGeom prst="rect">
              <a:avLst/>
            </a:prstGeom>
            <a:solidFill>
              <a:srgbClr val="A3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Monitoring</a:t>
              </a:r>
              <a:endParaRPr sz="500">
                <a:solidFill>
                  <a:srgbClr val="FFFFFF"/>
                </a:solidFill>
                <a:latin typeface="Red Hat Text"/>
                <a:ea typeface="Red Hat Text"/>
                <a:cs typeface="Red Hat Text"/>
                <a:sym typeface="Red Hat Text"/>
              </a:endParaRPr>
            </a:p>
          </p:txBody>
        </p:sp>
        <p:sp>
          <p:nvSpPr>
            <p:cNvPr id="7579" name="Google Shape;7579;p636"/>
            <p:cNvSpPr/>
            <p:nvPr/>
          </p:nvSpPr>
          <p:spPr>
            <a:xfrm>
              <a:off x="3548308" y="3359615"/>
              <a:ext cx="872100" cy="418800"/>
            </a:xfrm>
            <a:prstGeom prst="rect">
              <a:avLst/>
            </a:prstGeom>
            <a:solidFill>
              <a:srgbClr val="A3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CI/CD</a:t>
              </a:r>
              <a:endParaRPr sz="500">
                <a:solidFill>
                  <a:srgbClr val="FFFFFF"/>
                </a:solidFill>
                <a:latin typeface="Red Hat Text"/>
                <a:ea typeface="Red Hat Text"/>
                <a:cs typeface="Red Hat Text"/>
                <a:sym typeface="Red Hat Text"/>
              </a:endParaRPr>
            </a:p>
          </p:txBody>
        </p:sp>
        <p:sp>
          <p:nvSpPr>
            <p:cNvPr id="7580" name="Google Shape;7580;p636"/>
            <p:cNvSpPr/>
            <p:nvPr/>
          </p:nvSpPr>
          <p:spPr>
            <a:xfrm>
              <a:off x="1660078" y="3359598"/>
              <a:ext cx="872100" cy="418800"/>
            </a:xfrm>
            <a:prstGeom prst="rect">
              <a:avLst/>
            </a:prstGeom>
            <a:solidFill>
              <a:srgbClr val="A3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500">
                  <a:solidFill>
                    <a:srgbClr val="FFFFFF"/>
                  </a:solidFill>
                  <a:latin typeface="Red Hat Text"/>
                  <a:ea typeface="Red Hat Text"/>
                  <a:cs typeface="Red Hat Text"/>
                  <a:sym typeface="Red Hat Text"/>
                </a:rPr>
                <a:t>Metrics</a:t>
              </a:r>
              <a:endParaRPr sz="500">
                <a:solidFill>
                  <a:srgbClr val="FFFFFF"/>
                </a:solidFill>
                <a:latin typeface="Red Hat Text"/>
                <a:ea typeface="Red Hat Text"/>
                <a:cs typeface="Red Hat Text"/>
                <a:sym typeface="Red Hat Text"/>
              </a:endParaRPr>
            </a:p>
          </p:txBody>
        </p:sp>
        <p:sp>
          <p:nvSpPr>
            <p:cNvPr id="7581" name="Google Shape;7581;p636"/>
            <p:cNvSpPr/>
            <p:nvPr/>
          </p:nvSpPr>
          <p:spPr>
            <a:xfrm>
              <a:off x="712392" y="2391666"/>
              <a:ext cx="3708000" cy="418800"/>
            </a:xfrm>
            <a:prstGeom prst="rect">
              <a:avLst/>
            </a:prstGeom>
            <a:solidFill>
              <a:srgbClr val="8200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Red Hat Text"/>
                  <a:ea typeface="Red Hat Text"/>
                  <a:cs typeface="Red Hat Text"/>
                  <a:sym typeface="Red Hat Text"/>
                </a:rPr>
                <a:t>Support and Operations</a:t>
              </a:r>
              <a:endParaRPr sz="800">
                <a:solidFill>
                  <a:srgbClr val="FFFFFF"/>
                </a:solidFill>
                <a:latin typeface="Red Hat Text"/>
                <a:ea typeface="Red Hat Text"/>
                <a:cs typeface="Red Hat Text"/>
                <a:sym typeface="Red Hat Text"/>
              </a:endParaRPr>
            </a:p>
          </p:txBody>
        </p:sp>
      </p:grpSp>
      <p:sp>
        <p:nvSpPr>
          <p:cNvPr id="7582" name="Google Shape;7582;p636"/>
          <p:cNvSpPr txBox="1"/>
          <p:nvPr/>
        </p:nvSpPr>
        <p:spPr>
          <a:xfrm>
            <a:off x="1058314" y="4085929"/>
            <a:ext cx="1162800" cy="46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900">
                <a:solidFill>
                  <a:schemeClr val="accent1"/>
                </a:solidFill>
                <a:latin typeface="Red Hat Display SemiBold"/>
                <a:ea typeface="Red Hat Display SemiBold"/>
                <a:cs typeface="Red Hat Display SemiBold"/>
                <a:sym typeface="Red Hat Display SemiBold"/>
              </a:rPr>
              <a:t>xKS</a:t>
            </a:r>
            <a:endParaRPr sz="900">
              <a:solidFill>
                <a:schemeClr val="accent1"/>
              </a:solidFill>
              <a:latin typeface="Red Hat Display SemiBold"/>
              <a:ea typeface="Red Hat Display SemiBold"/>
              <a:cs typeface="Red Hat Display SemiBold"/>
              <a:sym typeface="Red Hat Display SemiBold"/>
            </a:endParaRPr>
          </a:p>
        </p:txBody>
      </p:sp>
      <p:sp>
        <p:nvSpPr>
          <p:cNvPr id="7583" name="Google Shape;7583;p636"/>
          <p:cNvSpPr txBox="1"/>
          <p:nvPr/>
        </p:nvSpPr>
        <p:spPr>
          <a:xfrm>
            <a:off x="2778305" y="4085925"/>
            <a:ext cx="1651500" cy="46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900">
                <a:solidFill>
                  <a:schemeClr val="accent1"/>
                </a:solidFill>
                <a:latin typeface="Red Hat Display SemiBold"/>
                <a:ea typeface="Red Hat Display SemiBold"/>
                <a:cs typeface="Red Hat Display SemiBold"/>
                <a:sym typeface="Red Hat Display SemiBold"/>
              </a:rPr>
              <a:t>xKS </a:t>
            </a:r>
            <a:endParaRPr sz="900">
              <a:solidFill>
                <a:schemeClr val="accent1"/>
              </a:solidFill>
              <a:latin typeface="Red Hat Display SemiBold"/>
              <a:ea typeface="Red Hat Display SemiBold"/>
              <a:cs typeface="Red Hat Display SemiBold"/>
              <a:sym typeface="Red Hat Display SemiBold"/>
            </a:endParaRPr>
          </a:p>
          <a:p>
            <a:pPr indent="0" lvl="0" marL="0" marR="0" rtl="0" algn="ctr">
              <a:lnSpc>
                <a:spcPct val="100000"/>
              </a:lnSpc>
              <a:spcBef>
                <a:spcPts val="0"/>
              </a:spcBef>
              <a:spcAft>
                <a:spcPts val="0"/>
              </a:spcAft>
              <a:buClr>
                <a:schemeClr val="dk1"/>
              </a:buClr>
              <a:buSzPts val="1100"/>
              <a:buFont typeface="Arial"/>
              <a:buNone/>
            </a:pPr>
            <a:r>
              <a:rPr lang="en" sz="900">
                <a:solidFill>
                  <a:schemeClr val="accent1"/>
                </a:solidFill>
                <a:latin typeface="Red Hat Display SemiBold"/>
                <a:ea typeface="Red Hat Display SemiBold"/>
                <a:cs typeface="Red Hat Display SemiBold"/>
                <a:sym typeface="Red Hat Display SemiBold"/>
              </a:rPr>
              <a:t>plus ‘native’ services</a:t>
            </a:r>
            <a:endParaRPr sz="900">
              <a:solidFill>
                <a:schemeClr val="accent1"/>
              </a:solidFill>
              <a:latin typeface="Red Hat Display SemiBold"/>
              <a:ea typeface="Red Hat Display SemiBold"/>
              <a:cs typeface="Red Hat Display SemiBold"/>
              <a:sym typeface="Red Hat Display SemiBold"/>
            </a:endParaRPr>
          </a:p>
        </p:txBody>
      </p:sp>
      <p:sp>
        <p:nvSpPr>
          <p:cNvPr id="7584" name="Google Shape;7584;p636"/>
          <p:cNvSpPr txBox="1"/>
          <p:nvPr/>
        </p:nvSpPr>
        <p:spPr>
          <a:xfrm>
            <a:off x="4723430" y="4085925"/>
            <a:ext cx="1651500" cy="46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900">
                <a:solidFill>
                  <a:schemeClr val="accent1"/>
                </a:solidFill>
                <a:latin typeface="Red Hat Display SemiBold"/>
                <a:ea typeface="Red Hat Display SemiBold"/>
                <a:cs typeface="Red Hat Display SemiBold"/>
                <a:sym typeface="Red Hat Display SemiBold"/>
              </a:rPr>
              <a:t>Self-managed </a:t>
            </a:r>
            <a:endParaRPr sz="900">
              <a:solidFill>
                <a:schemeClr val="accent1"/>
              </a:solidFill>
              <a:latin typeface="Red Hat Display SemiBold"/>
              <a:ea typeface="Red Hat Display SemiBold"/>
              <a:cs typeface="Red Hat Display SemiBold"/>
              <a:sym typeface="Red Hat Display SemiBold"/>
            </a:endParaRPr>
          </a:p>
          <a:p>
            <a:pPr indent="0" lvl="0" marL="0" marR="0" rtl="0" algn="ctr">
              <a:lnSpc>
                <a:spcPct val="100000"/>
              </a:lnSpc>
              <a:spcBef>
                <a:spcPts val="0"/>
              </a:spcBef>
              <a:spcAft>
                <a:spcPts val="0"/>
              </a:spcAft>
              <a:buClr>
                <a:schemeClr val="dk1"/>
              </a:buClr>
              <a:buSzPts val="1100"/>
              <a:buFont typeface="Arial"/>
              <a:buNone/>
            </a:pPr>
            <a:r>
              <a:rPr lang="en" sz="900">
                <a:solidFill>
                  <a:schemeClr val="accent1"/>
                </a:solidFill>
                <a:latin typeface="Red Hat Display SemiBold"/>
                <a:ea typeface="Red Hat Display SemiBold"/>
                <a:cs typeface="Red Hat Display SemiBold"/>
                <a:sym typeface="Red Hat Display SemiBold"/>
              </a:rPr>
              <a:t>Red Hat OpenShift</a:t>
            </a:r>
            <a:endParaRPr sz="900">
              <a:solidFill>
                <a:schemeClr val="accent1"/>
              </a:solidFill>
              <a:latin typeface="Red Hat Display SemiBold"/>
              <a:ea typeface="Red Hat Display SemiBold"/>
              <a:cs typeface="Red Hat Display SemiBold"/>
              <a:sym typeface="Red Hat Display SemiBold"/>
            </a:endParaRPr>
          </a:p>
        </p:txBody>
      </p:sp>
      <p:sp>
        <p:nvSpPr>
          <p:cNvPr id="7585" name="Google Shape;7585;p636"/>
          <p:cNvSpPr txBox="1"/>
          <p:nvPr/>
        </p:nvSpPr>
        <p:spPr>
          <a:xfrm>
            <a:off x="6659055" y="4085925"/>
            <a:ext cx="1651500" cy="460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900">
                <a:solidFill>
                  <a:schemeClr val="accent1"/>
                </a:solidFill>
                <a:latin typeface="Red Hat Display SemiBold"/>
                <a:ea typeface="Red Hat Display SemiBold"/>
                <a:cs typeface="Red Hat Display SemiBold"/>
                <a:sym typeface="Red Hat Display SemiBold"/>
              </a:rPr>
              <a:t>Red Hat OpenShift Service on AWS</a:t>
            </a:r>
            <a:endParaRPr sz="900">
              <a:solidFill>
                <a:schemeClr val="accent1"/>
              </a:solidFill>
              <a:latin typeface="Red Hat Display SemiBold"/>
              <a:ea typeface="Red Hat Display SemiBold"/>
              <a:cs typeface="Red Hat Display SemiBold"/>
              <a:sym typeface="Red Hat Display SemiBold"/>
            </a:endParaRPr>
          </a:p>
        </p:txBody>
      </p:sp>
      <p:cxnSp>
        <p:nvCxnSpPr>
          <p:cNvPr id="7586" name="Google Shape;7586;p636"/>
          <p:cNvCxnSpPr/>
          <p:nvPr/>
        </p:nvCxnSpPr>
        <p:spPr>
          <a:xfrm>
            <a:off x="2613525" y="1173225"/>
            <a:ext cx="0" cy="3238200"/>
          </a:xfrm>
          <a:prstGeom prst="straightConnector1">
            <a:avLst/>
          </a:prstGeom>
          <a:noFill/>
          <a:ln cap="rnd" cmpd="sng" w="9525">
            <a:solidFill>
              <a:srgbClr val="595959"/>
            </a:solidFill>
            <a:prstDash val="dot"/>
            <a:round/>
            <a:headEnd len="med" w="med" type="none"/>
            <a:tailEnd len="med" w="med" type="none"/>
          </a:ln>
        </p:spPr>
      </p:cxnSp>
      <p:grpSp>
        <p:nvGrpSpPr>
          <p:cNvPr id="7587" name="Google Shape;7587;p636"/>
          <p:cNvGrpSpPr/>
          <p:nvPr/>
        </p:nvGrpSpPr>
        <p:grpSpPr>
          <a:xfrm>
            <a:off x="3015551" y="3776154"/>
            <a:ext cx="1162766" cy="285511"/>
            <a:chOff x="973505" y="3809700"/>
            <a:chExt cx="1347353" cy="330835"/>
          </a:xfrm>
        </p:grpSpPr>
        <p:pic>
          <p:nvPicPr>
            <p:cNvPr id="7588" name="Google Shape;7588;p636"/>
            <p:cNvPicPr preferRelativeResize="0"/>
            <p:nvPr/>
          </p:nvPicPr>
          <p:blipFill>
            <a:blip r:embed="rId8">
              <a:alphaModFix/>
            </a:blip>
            <a:stretch>
              <a:fillRect/>
            </a:stretch>
          </p:blipFill>
          <p:spPr>
            <a:xfrm>
              <a:off x="973505" y="3888767"/>
              <a:ext cx="296535" cy="172698"/>
            </a:xfrm>
            <a:prstGeom prst="rect">
              <a:avLst/>
            </a:prstGeom>
            <a:noFill/>
            <a:ln>
              <a:noFill/>
            </a:ln>
          </p:spPr>
        </p:pic>
        <p:pic>
          <p:nvPicPr>
            <p:cNvPr id="7589" name="Google Shape;7589;p636"/>
            <p:cNvPicPr preferRelativeResize="0"/>
            <p:nvPr/>
          </p:nvPicPr>
          <p:blipFill>
            <a:blip r:embed="rId9">
              <a:alphaModFix/>
            </a:blip>
            <a:stretch>
              <a:fillRect/>
            </a:stretch>
          </p:blipFill>
          <p:spPr>
            <a:xfrm>
              <a:off x="1980044" y="3809700"/>
              <a:ext cx="340814" cy="330835"/>
            </a:xfrm>
            <a:prstGeom prst="rect">
              <a:avLst/>
            </a:prstGeom>
            <a:noFill/>
            <a:ln>
              <a:noFill/>
            </a:ln>
          </p:spPr>
        </p:pic>
        <p:pic>
          <p:nvPicPr>
            <p:cNvPr id="7590" name="Google Shape;7590;p636"/>
            <p:cNvPicPr preferRelativeResize="0"/>
            <p:nvPr/>
          </p:nvPicPr>
          <p:blipFill>
            <a:blip r:embed="rId10">
              <a:alphaModFix/>
            </a:blip>
            <a:stretch>
              <a:fillRect/>
            </a:stretch>
          </p:blipFill>
          <p:spPr>
            <a:xfrm>
              <a:off x="1510990" y="3846435"/>
              <a:ext cx="257337" cy="257338"/>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7594" name="Shape 7594"/>
        <p:cNvGrpSpPr/>
        <p:nvPr/>
      </p:nvGrpSpPr>
      <p:grpSpPr>
        <a:xfrm>
          <a:off x="0" y="0"/>
          <a:ext cx="0" cy="0"/>
          <a:chOff x="0" y="0"/>
          <a:chExt cx="0" cy="0"/>
        </a:xfrm>
      </p:grpSpPr>
      <p:sp>
        <p:nvSpPr>
          <p:cNvPr id="7595" name="Google Shape;7595;p637"/>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A seamless experience across public and private cloud</a:t>
            </a:r>
            <a:endParaRPr sz="2000">
              <a:latin typeface="Red Hat Display"/>
              <a:ea typeface="Red Hat Display"/>
              <a:cs typeface="Red Hat Display"/>
              <a:sym typeface="Red Hat Display"/>
            </a:endParaRPr>
          </a:p>
        </p:txBody>
      </p:sp>
      <p:sp>
        <p:nvSpPr>
          <p:cNvPr id="7596" name="Google Shape;7596;p637"/>
          <p:cNvSpPr txBox="1"/>
          <p:nvPr/>
        </p:nvSpPr>
        <p:spPr>
          <a:xfrm>
            <a:off x="750764" y="2325479"/>
            <a:ext cx="1162800" cy="46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0000"/>
                </a:solidFill>
                <a:latin typeface="Red Hat Display Medium"/>
                <a:ea typeface="Red Hat Display Medium"/>
                <a:cs typeface="Red Hat Display Medium"/>
                <a:sym typeface="Red Hat Display Medium"/>
              </a:rPr>
              <a:t>Automated operations</a:t>
            </a:r>
            <a:endParaRPr i="0" sz="1000" u="none" cap="none" strike="noStrike">
              <a:solidFill>
                <a:srgbClr val="000000"/>
              </a:solidFill>
              <a:latin typeface="Red Hat Display Medium"/>
              <a:ea typeface="Red Hat Display Medium"/>
              <a:cs typeface="Red Hat Display Medium"/>
              <a:sym typeface="Red Hat Display Medium"/>
            </a:endParaRPr>
          </a:p>
        </p:txBody>
      </p:sp>
      <p:sp>
        <p:nvSpPr>
          <p:cNvPr id="7597" name="Google Shape;7597;p637"/>
          <p:cNvSpPr/>
          <p:nvPr/>
        </p:nvSpPr>
        <p:spPr>
          <a:xfrm>
            <a:off x="922474" y="1457886"/>
            <a:ext cx="840900" cy="8409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7598" name="Google Shape;7598;p637"/>
          <p:cNvSpPr/>
          <p:nvPr/>
        </p:nvSpPr>
        <p:spPr>
          <a:xfrm>
            <a:off x="663800" y="3096825"/>
            <a:ext cx="7816500" cy="576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7599" name="Google Shape;7599;p637"/>
          <p:cNvSpPr/>
          <p:nvPr/>
        </p:nvSpPr>
        <p:spPr>
          <a:xfrm>
            <a:off x="2009956" y="1457886"/>
            <a:ext cx="840900" cy="8409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7600" name="Google Shape;7600;p637"/>
          <p:cNvSpPr txBox="1"/>
          <p:nvPr/>
        </p:nvSpPr>
        <p:spPr>
          <a:xfrm>
            <a:off x="1861435" y="2325490"/>
            <a:ext cx="1162800" cy="46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0000"/>
                </a:solidFill>
                <a:latin typeface="Red Hat Display Medium"/>
                <a:ea typeface="Red Hat Display Medium"/>
                <a:cs typeface="Red Hat Display Medium"/>
                <a:sym typeface="Red Hat Display Medium"/>
              </a:rPr>
              <a:t>Multi-</a:t>
            </a:r>
            <a:endParaRPr i="0" sz="1000" u="none" cap="none" strike="noStrike">
              <a:solidFill>
                <a:srgbClr val="000000"/>
              </a:solidFill>
              <a:latin typeface="Red Hat Display Medium"/>
              <a:ea typeface="Red Hat Display Medium"/>
              <a:cs typeface="Red Hat Display Medium"/>
              <a:sym typeface="Red Hat Display Medium"/>
            </a:endParaRPr>
          </a:p>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0000"/>
                </a:solidFill>
                <a:latin typeface="Red Hat Display Medium"/>
                <a:ea typeface="Red Hat Display Medium"/>
                <a:cs typeface="Red Hat Display Medium"/>
                <a:sym typeface="Red Hat Display Medium"/>
              </a:rPr>
              <a:t>tenant</a:t>
            </a:r>
            <a:endParaRPr i="0" sz="1000" u="none" cap="none" strike="noStrike">
              <a:solidFill>
                <a:srgbClr val="000000"/>
              </a:solidFill>
              <a:latin typeface="Red Hat Display Medium"/>
              <a:ea typeface="Red Hat Display Medium"/>
              <a:cs typeface="Red Hat Display Medium"/>
              <a:sym typeface="Red Hat Display Medium"/>
            </a:endParaRPr>
          </a:p>
        </p:txBody>
      </p:sp>
      <p:sp>
        <p:nvSpPr>
          <p:cNvPr id="7601" name="Google Shape;7601;p637"/>
          <p:cNvSpPr txBox="1"/>
          <p:nvPr/>
        </p:nvSpPr>
        <p:spPr>
          <a:xfrm>
            <a:off x="4020673" y="2325485"/>
            <a:ext cx="1105800" cy="46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0000"/>
                </a:solidFill>
                <a:latin typeface="Red Hat Display Medium"/>
                <a:ea typeface="Red Hat Display Medium"/>
                <a:cs typeface="Red Hat Display Medium"/>
                <a:sym typeface="Red Hat Display Medium"/>
              </a:rPr>
              <a:t>Network</a:t>
            </a:r>
            <a:endParaRPr i="0" sz="1000" u="none" cap="none" strike="noStrike">
              <a:solidFill>
                <a:srgbClr val="000000"/>
              </a:solidFill>
              <a:latin typeface="Red Hat Display Medium"/>
              <a:ea typeface="Red Hat Display Medium"/>
              <a:cs typeface="Red Hat Display Medium"/>
              <a:sym typeface="Red Hat Display Medium"/>
            </a:endParaRPr>
          </a:p>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0000"/>
                </a:solidFill>
                <a:latin typeface="Red Hat Display Medium"/>
                <a:ea typeface="Red Hat Display Medium"/>
                <a:cs typeface="Red Hat Display Medium"/>
                <a:sym typeface="Red Hat Display Medium"/>
              </a:rPr>
              <a:t>traffic control</a:t>
            </a:r>
            <a:endParaRPr i="0" sz="1000" u="none" cap="none" strike="noStrike">
              <a:solidFill>
                <a:srgbClr val="000000"/>
              </a:solidFill>
              <a:latin typeface="Red Hat Display Medium"/>
              <a:ea typeface="Red Hat Display Medium"/>
              <a:cs typeface="Red Hat Display Medium"/>
              <a:sym typeface="Red Hat Display Medium"/>
            </a:endParaRPr>
          </a:p>
        </p:txBody>
      </p:sp>
      <p:sp>
        <p:nvSpPr>
          <p:cNvPr id="7602" name="Google Shape;7602;p637"/>
          <p:cNvSpPr/>
          <p:nvPr/>
        </p:nvSpPr>
        <p:spPr>
          <a:xfrm>
            <a:off x="4184922" y="1457886"/>
            <a:ext cx="840900" cy="8409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7603" name="Google Shape;7603;p637"/>
          <p:cNvSpPr txBox="1"/>
          <p:nvPr/>
        </p:nvSpPr>
        <p:spPr>
          <a:xfrm>
            <a:off x="5146698" y="2325485"/>
            <a:ext cx="1105800" cy="46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0000"/>
                </a:solidFill>
                <a:latin typeface="Red Hat Display Medium"/>
                <a:ea typeface="Red Hat Display Medium"/>
                <a:cs typeface="Red Hat Display Medium"/>
                <a:sym typeface="Red Hat Display Medium"/>
              </a:rPr>
              <a:t>Over-the-air</a:t>
            </a:r>
            <a:br>
              <a:rPr i="0" lang="en" sz="1000" u="none" cap="none" strike="noStrike">
                <a:solidFill>
                  <a:srgbClr val="000000"/>
                </a:solidFill>
                <a:latin typeface="Red Hat Display Medium"/>
                <a:ea typeface="Red Hat Display Medium"/>
                <a:cs typeface="Red Hat Display Medium"/>
                <a:sym typeface="Red Hat Display Medium"/>
              </a:rPr>
            </a:br>
            <a:r>
              <a:rPr i="0" lang="en" sz="1000" u="none" cap="none" strike="noStrike">
                <a:solidFill>
                  <a:srgbClr val="000000"/>
                </a:solidFill>
                <a:latin typeface="Red Hat Display Medium"/>
                <a:ea typeface="Red Hat Display Medium"/>
                <a:cs typeface="Red Hat Display Medium"/>
                <a:sym typeface="Red Hat Display Medium"/>
              </a:rPr>
              <a:t>updates</a:t>
            </a:r>
            <a:endParaRPr i="0" sz="1000" u="none" cap="none" strike="noStrike">
              <a:solidFill>
                <a:srgbClr val="000000"/>
              </a:solidFill>
              <a:latin typeface="Red Hat Display Medium"/>
              <a:ea typeface="Red Hat Display Medium"/>
              <a:cs typeface="Red Hat Display Medium"/>
              <a:sym typeface="Red Hat Display Medium"/>
            </a:endParaRPr>
          </a:p>
        </p:txBody>
      </p:sp>
      <p:sp>
        <p:nvSpPr>
          <p:cNvPr id="7604" name="Google Shape;7604;p637"/>
          <p:cNvSpPr/>
          <p:nvPr/>
        </p:nvSpPr>
        <p:spPr>
          <a:xfrm>
            <a:off x="5272404" y="1457886"/>
            <a:ext cx="840900" cy="8409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7605" name="Google Shape;7605;p637"/>
          <p:cNvSpPr/>
          <p:nvPr/>
        </p:nvSpPr>
        <p:spPr>
          <a:xfrm>
            <a:off x="663800" y="3669076"/>
            <a:ext cx="7816500" cy="346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000">
                <a:solidFill>
                  <a:schemeClr val="dk1"/>
                </a:solidFill>
                <a:latin typeface="Red Hat Text"/>
                <a:ea typeface="Red Hat Text"/>
                <a:cs typeface="Red Hat Text"/>
                <a:sym typeface="Red Hat Text"/>
              </a:rPr>
              <a:t>Bare metal, AWS, Microsoft Azure, Google Cloud, IBM Cloud, VMware </a:t>
            </a:r>
            <a:r>
              <a:rPr lang="en" sz="1000">
                <a:solidFill>
                  <a:schemeClr val="dk1"/>
                </a:solidFill>
                <a:latin typeface="Red Hat Text"/>
                <a:ea typeface="Red Hat Text"/>
                <a:cs typeface="Red Hat Text"/>
                <a:sym typeface="Red Hat Text"/>
              </a:rPr>
              <a:t>vSphere</a:t>
            </a:r>
            <a:r>
              <a:rPr lang="en" sz="1000">
                <a:solidFill>
                  <a:schemeClr val="dk1"/>
                </a:solidFill>
                <a:latin typeface="Red Hat Text"/>
                <a:ea typeface="Red Hat Text"/>
                <a:cs typeface="Red Hat Text"/>
                <a:sym typeface="Red Hat Text"/>
              </a:rPr>
              <a:t>, OpenStack, Nutanix, HPE, Dell, Lenovo, Cisco</a:t>
            </a:r>
            <a:endParaRPr b="0" i="0" sz="1000" u="none" cap="none" strike="noStrike">
              <a:solidFill>
                <a:schemeClr val="dk1"/>
              </a:solidFill>
              <a:latin typeface="Red Hat Text"/>
              <a:ea typeface="Red Hat Text"/>
              <a:cs typeface="Red Hat Text"/>
              <a:sym typeface="Red Hat Text"/>
            </a:endParaRPr>
          </a:p>
        </p:txBody>
      </p:sp>
      <p:sp>
        <p:nvSpPr>
          <p:cNvPr id="7606" name="Google Shape;7606;p637"/>
          <p:cNvSpPr txBox="1"/>
          <p:nvPr/>
        </p:nvSpPr>
        <p:spPr>
          <a:xfrm>
            <a:off x="7297273" y="2325485"/>
            <a:ext cx="1105800" cy="46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0000"/>
                </a:solidFill>
                <a:latin typeface="Red Hat Display Medium"/>
                <a:ea typeface="Red Hat Display Medium"/>
                <a:cs typeface="Red Hat Display Medium"/>
                <a:sym typeface="Red Hat Display Medium"/>
              </a:rPr>
              <a:t>Pluggable architecture</a:t>
            </a:r>
            <a:endParaRPr i="0" sz="1000" u="none" cap="none" strike="noStrike">
              <a:solidFill>
                <a:srgbClr val="000000"/>
              </a:solidFill>
              <a:latin typeface="Red Hat Display Medium"/>
              <a:ea typeface="Red Hat Display Medium"/>
              <a:cs typeface="Red Hat Display Medium"/>
              <a:sym typeface="Red Hat Display Medium"/>
            </a:endParaRPr>
          </a:p>
        </p:txBody>
      </p:sp>
      <p:sp>
        <p:nvSpPr>
          <p:cNvPr id="7607" name="Google Shape;7607;p637"/>
          <p:cNvSpPr/>
          <p:nvPr/>
        </p:nvSpPr>
        <p:spPr>
          <a:xfrm>
            <a:off x="7447370" y="1457886"/>
            <a:ext cx="840900" cy="8409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7608" name="Google Shape;7608;p637"/>
          <p:cNvSpPr txBox="1"/>
          <p:nvPr/>
        </p:nvSpPr>
        <p:spPr>
          <a:xfrm>
            <a:off x="6230473" y="2325485"/>
            <a:ext cx="1105800" cy="46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0000"/>
                </a:solidFill>
                <a:latin typeface="Red Hat Display Medium"/>
                <a:ea typeface="Red Hat Display Medium"/>
                <a:cs typeface="Red Hat Display Medium"/>
                <a:sym typeface="Red Hat Display Medium"/>
              </a:rPr>
              <a:t>Monitoring</a:t>
            </a:r>
            <a:br>
              <a:rPr i="0" lang="en" sz="1000" u="none" cap="none" strike="noStrike">
                <a:solidFill>
                  <a:srgbClr val="000000"/>
                </a:solidFill>
                <a:latin typeface="Red Hat Display Medium"/>
                <a:ea typeface="Red Hat Display Medium"/>
                <a:cs typeface="Red Hat Display Medium"/>
                <a:sym typeface="Red Hat Display Medium"/>
              </a:rPr>
            </a:br>
            <a:r>
              <a:rPr i="0" lang="en" sz="1000" u="none" cap="none" strike="noStrike">
                <a:solidFill>
                  <a:srgbClr val="000000"/>
                </a:solidFill>
                <a:latin typeface="Red Hat Display Medium"/>
                <a:ea typeface="Red Hat Display Medium"/>
                <a:cs typeface="Red Hat Display Medium"/>
                <a:sym typeface="Red Hat Display Medium"/>
              </a:rPr>
              <a:t>&amp; chargeback</a:t>
            </a:r>
            <a:endParaRPr i="0" sz="1000" u="none" cap="none" strike="noStrike">
              <a:solidFill>
                <a:srgbClr val="000000"/>
              </a:solidFill>
              <a:latin typeface="Red Hat Display Medium"/>
              <a:ea typeface="Red Hat Display Medium"/>
              <a:cs typeface="Red Hat Display Medium"/>
              <a:sym typeface="Red Hat Display Medium"/>
            </a:endParaRPr>
          </a:p>
        </p:txBody>
      </p:sp>
      <p:sp>
        <p:nvSpPr>
          <p:cNvPr id="7609" name="Google Shape;7609;p637"/>
          <p:cNvSpPr/>
          <p:nvPr/>
        </p:nvSpPr>
        <p:spPr>
          <a:xfrm>
            <a:off x="6359887" y="1457886"/>
            <a:ext cx="840900" cy="8409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pic>
        <p:nvPicPr>
          <p:cNvPr id="7610" name="Google Shape;7610;p637"/>
          <p:cNvPicPr preferRelativeResize="0"/>
          <p:nvPr/>
        </p:nvPicPr>
        <p:blipFill rotWithShape="1">
          <a:blip r:embed="rId3">
            <a:alphaModFix/>
          </a:blip>
          <a:srcRect b="0" l="0" r="0" t="0"/>
          <a:stretch/>
        </p:blipFill>
        <p:spPr>
          <a:xfrm>
            <a:off x="3837486" y="3177775"/>
            <a:ext cx="1439999" cy="387900"/>
          </a:xfrm>
          <a:prstGeom prst="rect">
            <a:avLst/>
          </a:prstGeom>
          <a:noFill/>
          <a:ln>
            <a:noFill/>
          </a:ln>
        </p:spPr>
      </p:pic>
      <p:sp>
        <p:nvSpPr>
          <p:cNvPr id="7611" name="Google Shape;7611;p637"/>
          <p:cNvSpPr/>
          <p:nvPr/>
        </p:nvSpPr>
        <p:spPr>
          <a:xfrm>
            <a:off x="3097439" y="1457886"/>
            <a:ext cx="840900" cy="8409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7612" name="Google Shape;7612;p637"/>
          <p:cNvSpPr txBox="1"/>
          <p:nvPr/>
        </p:nvSpPr>
        <p:spPr>
          <a:xfrm>
            <a:off x="2928235" y="2325490"/>
            <a:ext cx="1162800" cy="46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0000"/>
                </a:solidFill>
                <a:latin typeface="Red Hat Display Medium"/>
                <a:ea typeface="Red Hat Display Medium"/>
                <a:cs typeface="Red Hat Display Medium"/>
                <a:sym typeface="Red Hat Display Medium"/>
              </a:rPr>
              <a:t>Secure by default</a:t>
            </a:r>
            <a:endParaRPr i="0" sz="1000" u="none" cap="none" strike="noStrike">
              <a:solidFill>
                <a:srgbClr val="000000"/>
              </a:solidFill>
              <a:latin typeface="Red Hat Display Medium"/>
              <a:ea typeface="Red Hat Display Medium"/>
              <a:cs typeface="Red Hat Display Medium"/>
              <a:sym typeface="Red Hat Display Medium"/>
            </a:endParaRPr>
          </a:p>
        </p:txBody>
      </p:sp>
      <p:pic>
        <p:nvPicPr>
          <p:cNvPr id="7613" name="Google Shape;7613;p637"/>
          <p:cNvPicPr preferRelativeResize="0"/>
          <p:nvPr/>
        </p:nvPicPr>
        <p:blipFill rotWithShape="1">
          <a:blip r:embed="rId4">
            <a:alphaModFix/>
          </a:blip>
          <a:srcRect b="0" l="0" r="0" t="0"/>
          <a:stretch/>
        </p:blipFill>
        <p:spPr>
          <a:xfrm>
            <a:off x="1054917" y="1590329"/>
            <a:ext cx="576017" cy="576000"/>
          </a:xfrm>
          <a:prstGeom prst="rect">
            <a:avLst/>
          </a:prstGeom>
          <a:noFill/>
          <a:ln>
            <a:noFill/>
          </a:ln>
        </p:spPr>
      </p:pic>
      <p:pic>
        <p:nvPicPr>
          <p:cNvPr id="7614" name="Google Shape;7614;p637"/>
          <p:cNvPicPr preferRelativeResize="0"/>
          <p:nvPr/>
        </p:nvPicPr>
        <p:blipFill rotWithShape="1">
          <a:blip r:embed="rId5">
            <a:alphaModFix/>
          </a:blip>
          <a:srcRect b="0" l="0" r="0" t="0"/>
          <a:stretch/>
        </p:blipFill>
        <p:spPr>
          <a:xfrm>
            <a:off x="2154790" y="1559034"/>
            <a:ext cx="576072" cy="576072"/>
          </a:xfrm>
          <a:prstGeom prst="rect">
            <a:avLst/>
          </a:prstGeom>
          <a:noFill/>
          <a:ln>
            <a:noFill/>
          </a:ln>
        </p:spPr>
      </p:pic>
      <p:pic>
        <p:nvPicPr>
          <p:cNvPr id="7615" name="Google Shape;7615;p637"/>
          <p:cNvPicPr preferRelativeResize="0"/>
          <p:nvPr/>
        </p:nvPicPr>
        <p:blipFill rotWithShape="1">
          <a:blip r:embed="rId6">
            <a:alphaModFix/>
          </a:blip>
          <a:srcRect b="0" l="0" r="0" t="0"/>
          <a:stretch/>
        </p:blipFill>
        <p:spPr>
          <a:xfrm>
            <a:off x="3229854" y="1590275"/>
            <a:ext cx="576072" cy="576072"/>
          </a:xfrm>
          <a:prstGeom prst="rect">
            <a:avLst/>
          </a:prstGeom>
          <a:noFill/>
          <a:ln>
            <a:noFill/>
          </a:ln>
        </p:spPr>
      </p:pic>
      <p:pic>
        <p:nvPicPr>
          <p:cNvPr id="7616" name="Google Shape;7616;p637"/>
          <p:cNvPicPr preferRelativeResize="0"/>
          <p:nvPr/>
        </p:nvPicPr>
        <p:blipFill rotWithShape="1">
          <a:blip r:embed="rId7">
            <a:alphaModFix/>
          </a:blip>
          <a:srcRect b="0" l="0" r="0" t="0"/>
          <a:stretch/>
        </p:blipFill>
        <p:spPr>
          <a:xfrm>
            <a:off x="5411556" y="1590288"/>
            <a:ext cx="576072" cy="576072"/>
          </a:xfrm>
          <a:prstGeom prst="rect">
            <a:avLst/>
          </a:prstGeom>
          <a:noFill/>
          <a:ln>
            <a:noFill/>
          </a:ln>
        </p:spPr>
      </p:pic>
      <p:pic>
        <p:nvPicPr>
          <p:cNvPr id="7617" name="Google Shape;7617;p637"/>
          <p:cNvPicPr preferRelativeResize="0"/>
          <p:nvPr/>
        </p:nvPicPr>
        <p:blipFill rotWithShape="1">
          <a:blip r:embed="rId8">
            <a:alphaModFix/>
          </a:blip>
          <a:srcRect b="0" l="0" r="0" t="0"/>
          <a:stretch/>
        </p:blipFill>
        <p:spPr>
          <a:xfrm>
            <a:off x="4317339" y="1590275"/>
            <a:ext cx="576072" cy="576072"/>
          </a:xfrm>
          <a:prstGeom prst="rect">
            <a:avLst/>
          </a:prstGeom>
          <a:noFill/>
          <a:ln>
            <a:noFill/>
          </a:ln>
        </p:spPr>
      </p:pic>
      <p:pic>
        <p:nvPicPr>
          <p:cNvPr id="7618" name="Google Shape;7618;p637"/>
          <p:cNvPicPr preferRelativeResize="0"/>
          <p:nvPr/>
        </p:nvPicPr>
        <p:blipFill rotWithShape="1">
          <a:blip r:embed="rId9">
            <a:alphaModFix/>
          </a:blip>
          <a:srcRect b="0" l="0" r="0" t="0"/>
          <a:stretch/>
        </p:blipFill>
        <p:spPr>
          <a:xfrm>
            <a:off x="6492309" y="1590275"/>
            <a:ext cx="576072" cy="576072"/>
          </a:xfrm>
          <a:prstGeom prst="rect">
            <a:avLst/>
          </a:prstGeom>
          <a:noFill/>
          <a:ln>
            <a:noFill/>
          </a:ln>
        </p:spPr>
      </p:pic>
      <p:pic>
        <p:nvPicPr>
          <p:cNvPr id="7619" name="Google Shape;7619;p637"/>
          <p:cNvPicPr preferRelativeResize="0"/>
          <p:nvPr/>
        </p:nvPicPr>
        <p:blipFill rotWithShape="1">
          <a:blip r:embed="rId10">
            <a:alphaModFix/>
          </a:blip>
          <a:srcRect b="0" l="0" r="0" t="0"/>
          <a:stretch/>
        </p:blipFill>
        <p:spPr>
          <a:xfrm>
            <a:off x="7593241" y="1590275"/>
            <a:ext cx="576072" cy="57607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23" name="Shape 7623"/>
        <p:cNvGrpSpPr/>
        <p:nvPr/>
      </p:nvGrpSpPr>
      <p:grpSpPr>
        <a:xfrm>
          <a:off x="0" y="0"/>
          <a:ext cx="0" cy="0"/>
          <a:chOff x="0" y="0"/>
          <a:chExt cx="0" cy="0"/>
        </a:xfrm>
      </p:grpSpPr>
      <p:sp>
        <p:nvSpPr>
          <p:cNvPr id="7624" name="Google Shape;7624;p638"/>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A seamless experience across public and private cloud</a:t>
            </a:r>
            <a:endParaRPr sz="2000">
              <a:latin typeface="Red Hat Display"/>
              <a:ea typeface="Red Hat Display"/>
              <a:cs typeface="Red Hat Display"/>
              <a:sym typeface="Red Hat Display"/>
            </a:endParaRPr>
          </a:p>
        </p:txBody>
      </p:sp>
      <p:sp>
        <p:nvSpPr>
          <p:cNvPr id="7625" name="Google Shape;7625;p638"/>
          <p:cNvSpPr txBox="1"/>
          <p:nvPr/>
        </p:nvSpPr>
        <p:spPr>
          <a:xfrm>
            <a:off x="750764" y="2325479"/>
            <a:ext cx="1162800" cy="46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0000"/>
                </a:solidFill>
                <a:latin typeface="Red Hat Display Medium"/>
                <a:ea typeface="Red Hat Display Medium"/>
                <a:cs typeface="Red Hat Display Medium"/>
                <a:sym typeface="Red Hat Display Medium"/>
              </a:rPr>
              <a:t>Automated operations</a:t>
            </a:r>
            <a:endParaRPr i="0" sz="1000" u="none" cap="none" strike="noStrike">
              <a:solidFill>
                <a:srgbClr val="000000"/>
              </a:solidFill>
              <a:latin typeface="Red Hat Display Medium"/>
              <a:ea typeface="Red Hat Display Medium"/>
              <a:cs typeface="Red Hat Display Medium"/>
              <a:sym typeface="Red Hat Display Medium"/>
            </a:endParaRPr>
          </a:p>
        </p:txBody>
      </p:sp>
      <p:sp>
        <p:nvSpPr>
          <p:cNvPr id="7626" name="Google Shape;7626;p638"/>
          <p:cNvSpPr/>
          <p:nvPr/>
        </p:nvSpPr>
        <p:spPr>
          <a:xfrm>
            <a:off x="922474" y="1457886"/>
            <a:ext cx="840900" cy="8409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7627" name="Google Shape;7627;p638"/>
          <p:cNvSpPr/>
          <p:nvPr/>
        </p:nvSpPr>
        <p:spPr>
          <a:xfrm>
            <a:off x="663800" y="3096825"/>
            <a:ext cx="7816500" cy="576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7628" name="Google Shape;7628;p638"/>
          <p:cNvSpPr/>
          <p:nvPr/>
        </p:nvSpPr>
        <p:spPr>
          <a:xfrm>
            <a:off x="2009956" y="1457886"/>
            <a:ext cx="840900" cy="8409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7629" name="Google Shape;7629;p638"/>
          <p:cNvSpPr txBox="1"/>
          <p:nvPr/>
        </p:nvSpPr>
        <p:spPr>
          <a:xfrm>
            <a:off x="1861435" y="2325490"/>
            <a:ext cx="1162800" cy="46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0000"/>
                </a:solidFill>
                <a:latin typeface="Red Hat Display Medium"/>
                <a:ea typeface="Red Hat Display Medium"/>
                <a:cs typeface="Red Hat Display Medium"/>
                <a:sym typeface="Red Hat Display Medium"/>
              </a:rPr>
              <a:t>Multi-</a:t>
            </a:r>
            <a:endParaRPr i="0" sz="1000" u="none" cap="none" strike="noStrike">
              <a:solidFill>
                <a:srgbClr val="000000"/>
              </a:solidFill>
              <a:latin typeface="Red Hat Display Medium"/>
              <a:ea typeface="Red Hat Display Medium"/>
              <a:cs typeface="Red Hat Display Medium"/>
              <a:sym typeface="Red Hat Display Medium"/>
            </a:endParaRPr>
          </a:p>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0000"/>
                </a:solidFill>
                <a:latin typeface="Red Hat Display Medium"/>
                <a:ea typeface="Red Hat Display Medium"/>
                <a:cs typeface="Red Hat Display Medium"/>
                <a:sym typeface="Red Hat Display Medium"/>
              </a:rPr>
              <a:t>tenant</a:t>
            </a:r>
            <a:endParaRPr i="0" sz="1000" u="none" cap="none" strike="noStrike">
              <a:solidFill>
                <a:srgbClr val="000000"/>
              </a:solidFill>
              <a:latin typeface="Red Hat Display Medium"/>
              <a:ea typeface="Red Hat Display Medium"/>
              <a:cs typeface="Red Hat Display Medium"/>
              <a:sym typeface="Red Hat Display Medium"/>
            </a:endParaRPr>
          </a:p>
        </p:txBody>
      </p:sp>
      <p:sp>
        <p:nvSpPr>
          <p:cNvPr id="7630" name="Google Shape;7630;p638"/>
          <p:cNvSpPr txBox="1"/>
          <p:nvPr/>
        </p:nvSpPr>
        <p:spPr>
          <a:xfrm>
            <a:off x="4020673" y="2325485"/>
            <a:ext cx="1105800" cy="46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0000"/>
                </a:solidFill>
                <a:latin typeface="Red Hat Display Medium"/>
                <a:ea typeface="Red Hat Display Medium"/>
                <a:cs typeface="Red Hat Display Medium"/>
                <a:sym typeface="Red Hat Display Medium"/>
              </a:rPr>
              <a:t>Network</a:t>
            </a:r>
            <a:endParaRPr i="0" sz="1000" u="none" cap="none" strike="noStrike">
              <a:solidFill>
                <a:srgbClr val="000000"/>
              </a:solidFill>
              <a:latin typeface="Red Hat Display Medium"/>
              <a:ea typeface="Red Hat Display Medium"/>
              <a:cs typeface="Red Hat Display Medium"/>
              <a:sym typeface="Red Hat Display Medium"/>
            </a:endParaRPr>
          </a:p>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0000"/>
                </a:solidFill>
                <a:latin typeface="Red Hat Display Medium"/>
                <a:ea typeface="Red Hat Display Medium"/>
                <a:cs typeface="Red Hat Display Medium"/>
                <a:sym typeface="Red Hat Display Medium"/>
              </a:rPr>
              <a:t>traffic control</a:t>
            </a:r>
            <a:endParaRPr i="0" sz="1000" u="none" cap="none" strike="noStrike">
              <a:solidFill>
                <a:srgbClr val="000000"/>
              </a:solidFill>
              <a:latin typeface="Red Hat Display Medium"/>
              <a:ea typeface="Red Hat Display Medium"/>
              <a:cs typeface="Red Hat Display Medium"/>
              <a:sym typeface="Red Hat Display Medium"/>
            </a:endParaRPr>
          </a:p>
        </p:txBody>
      </p:sp>
      <p:sp>
        <p:nvSpPr>
          <p:cNvPr id="7631" name="Google Shape;7631;p638"/>
          <p:cNvSpPr/>
          <p:nvPr/>
        </p:nvSpPr>
        <p:spPr>
          <a:xfrm>
            <a:off x="4184922" y="1457886"/>
            <a:ext cx="840900" cy="8409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7632" name="Google Shape;7632;p638"/>
          <p:cNvSpPr txBox="1"/>
          <p:nvPr/>
        </p:nvSpPr>
        <p:spPr>
          <a:xfrm>
            <a:off x="5146698" y="2325485"/>
            <a:ext cx="1105800" cy="46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0000"/>
                </a:solidFill>
                <a:latin typeface="Red Hat Display Medium"/>
                <a:ea typeface="Red Hat Display Medium"/>
                <a:cs typeface="Red Hat Display Medium"/>
                <a:sym typeface="Red Hat Display Medium"/>
              </a:rPr>
              <a:t>Over-the-air</a:t>
            </a:r>
            <a:br>
              <a:rPr i="0" lang="en" sz="1000" u="none" cap="none" strike="noStrike">
                <a:solidFill>
                  <a:srgbClr val="000000"/>
                </a:solidFill>
                <a:latin typeface="Red Hat Display Medium"/>
                <a:ea typeface="Red Hat Display Medium"/>
                <a:cs typeface="Red Hat Display Medium"/>
                <a:sym typeface="Red Hat Display Medium"/>
              </a:rPr>
            </a:br>
            <a:r>
              <a:rPr i="0" lang="en" sz="1000" u="none" cap="none" strike="noStrike">
                <a:solidFill>
                  <a:srgbClr val="000000"/>
                </a:solidFill>
                <a:latin typeface="Red Hat Display Medium"/>
                <a:ea typeface="Red Hat Display Medium"/>
                <a:cs typeface="Red Hat Display Medium"/>
                <a:sym typeface="Red Hat Display Medium"/>
              </a:rPr>
              <a:t>updates</a:t>
            </a:r>
            <a:endParaRPr i="0" sz="1000" u="none" cap="none" strike="noStrike">
              <a:solidFill>
                <a:srgbClr val="000000"/>
              </a:solidFill>
              <a:latin typeface="Red Hat Display Medium"/>
              <a:ea typeface="Red Hat Display Medium"/>
              <a:cs typeface="Red Hat Display Medium"/>
              <a:sym typeface="Red Hat Display Medium"/>
            </a:endParaRPr>
          </a:p>
        </p:txBody>
      </p:sp>
      <p:sp>
        <p:nvSpPr>
          <p:cNvPr id="7633" name="Google Shape;7633;p638"/>
          <p:cNvSpPr/>
          <p:nvPr/>
        </p:nvSpPr>
        <p:spPr>
          <a:xfrm>
            <a:off x="5272404" y="1457886"/>
            <a:ext cx="840900" cy="8409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7634" name="Google Shape;7634;p638"/>
          <p:cNvSpPr/>
          <p:nvPr/>
        </p:nvSpPr>
        <p:spPr>
          <a:xfrm>
            <a:off x="663800" y="3669076"/>
            <a:ext cx="7816500" cy="346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000">
                <a:solidFill>
                  <a:schemeClr val="dk1"/>
                </a:solidFill>
                <a:latin typeface="Red Hat Text"/>
                <a:ea typeface="Red Hat Text"/>
                <a:cs typeface="Red Hat Text"/>
                <a:sym typeface="Red Hat Text"/>
              </a:rPr>
              <a:t>Bare metal, AWS, Microsoft Azure, Google Cloud, IBM Cloud, VMware </a:t>
            </a:r>
            <a:r>
              <a:rPr lang="en" sz="1000">
                <a:solidFill>
                  <a:schemeClr val="dk1"/>
                </a:solidFill>
                <a:latin typeface="Red Hat Text"/>
                <a:ea typeface="Red Hat Text"/>
                <a:cs typeface="Red Hat Text"/>
                <a:sym typeface="Red Hat Text"/>
              </a:rPr>
              <a:t>vSphere</a:t>
            </a:r>
            <a:r>
              <a:rPr lang="en" sz="1000">
                <a:solidFill>
                  <a:schemeClr val="dk1"/>
                </a:solidFill>
                <a:latin typeface="Red Hat Text"/>
                <a:ea typeface="Red Hat Text"/>
                <a:cs typeface="Red Hat Text"/>
                <a:sym typeface="Red Hat Text"/>
              </a:rPr>
              <a:t>, OpenStack, Nutanix, HPE, Dell, Lenovo, Cisco</a:t>
            </a:r>
            <a:endParaRPr b="0" i="0" sz="1000" u="none" cap="none" strike="noStrike">
              <a:solidFill>
                <a:schemeClr val="dk1"/>
              </a:solidFill>
              <a:latin typeface="Red Hat Text"/>
              <a:ea typeface="Red Hat Text"/>
              <a:cs typeface="Red Hat Text"/>
              <a:sym typeface="Red Hat Text"/>
            </a:endParaRPr>
          </a:p>
        </p:txBody>
      </p:sp>
      <p:sp>
        <p:nvSpPr>
          <p:cNvPr id="7635" name="Google Shape;7635;p638"/>
          <p:cNvSpPr txBox="1"/>
          <p:nvPr/>
        </p:nvSpPr>
        <p:spPr>
          <a:xfrm>
            <a:off x="7297273" y="2325485"/>
            <a:ext cx="1105800" cy="46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0000"/>
                </a:solidFill>
                <a:latin typeface="Red Hat Display Medium"/>
                <a:ea typeface="Red Hat Display Medium"/>
                <a:cs typeface="Red Hat Display Medium"/>
                <a:sym typeface="Red Hat Display Medium"/>
              </a:rPr>
              <a:t>Pluggable architecture</a:t>
            </a:r>
            <a:endParaRPr i="0" sz="1000" u="none" cap="none" strike="noStrike">
              <a:solidFill>
                <a:srgbClr val="000000"/>
              </a:solidFill>
              <a:latin typeface="Red Hat Display Medium"/>
              <a:ea typeface="Red Hat Display Medium"/>
              <a:cs typeface="Red Hat Display Medium"/>
              <a:sym typeface="Red Hat Display Medium"/>
            </a:endParaRPr>
          </a:p>
        </p:txBody>
      </p:sp>
      <p:sp>
        <p:nvSpPr>
          <p:cNvPr id="7636" name="Google Shape;7636;p638"/>
          <p:cNvSpPr/>
          <p:nvPr/>
        </p:nvSpPr>
        <p:spPr>
          <a:xfrm>
            <a:off x="7447370" y="1457886"/>
            <a:ext cx="840900" cy="8409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7637" name="Google Shape;7637;p638"/>
          <p:cNvSpPr txBox="1"/>
          <p:nvPr/>
        </p:nvSpPr>
        <p:spPr>
          <a:xfrm>
            <a:off x="6230473" y="2325485"/>
            <a:ext cx="1105800" cy="46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0000"/>
                </a:solidFill>
                <a:latin typeface="Red Hat Display Medium"/>
                <a:ea typeface="Red Hat Display Medium"/>
                <a:cs typeface="Red Hat Display Medium"/>
                <a:sym typeface="Red Hat Display Medium"/>
              </a:rPr>
              <a:t>Monitoring</a:t>
            </a:r>
            <a:br>
              <a:rPr i="0" lang="en" sz="1000" u="none" cap="none" strike="noStrike">
                <a:solidFill>
                  <a:srgbClr val="000000"/>
                </a:solidFill>
                <a:latin typeface="Red Hat Display Medium"/>
                <a:ea typeface="Red Hat Display Medium"/>
                <a:cs typeface="Red Hat Display Medium"/>
                <a:sym typeface="Red Hat Display Medium"/>
              </a:rPr>
            </a:br>
            <a:r>
              <a:rPr i="0" lang="en" sz="1000" u="none" cap="none" strike="noStrike">
                <a:solidFill>
                  <a:srgbClr val="000000"/>
                </a:solidFill>
                <a:latin typeface="Red Hat Display Medium"/>
                <a:ea typeface="Red Hat Display Medium"/>
                <a:cs typeface="Red Hat Display Medium"/>
                <a:sym typeface="Red Hat Display Medium"/>
              </a:rPr>
              <a:t>&amp; chargeback</a:t>
            </a:r>
            <a:endParaRPr i="0" sz="1000" u="none" cap="none" strike="noStrike">
              <a:solidFill>
                <a:srgbClr val="000000"/>
              </a:solidFill>
              <a:latin typeface="Red Hat Display Medium"/>
              <a:ea typeface="Red Hat Display Medium"/>
              <a:cs typeface="Red Hat Display Medium"/>
              <a:sym typeface="Red Hat Display Medium"/>
            </a:endParaRPr>
          </a:p>
        </p:txBody>
      </p:sp>
      <p:sp>
        <p:nvSpPr>
          <p:cNvPr id="7638" name="Google Shape;7638;p638"/>
          <p:cNvSpPr/>
          <p:nvPr/>
        </p:nvSpPr>
        <p:spPr>
          <a:xfrm>
            <a:off x="6359887" y="1457886"/>
            <a:ext cx="840900" cy="8409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7639" name="Google Shape;7639;p638"/>
          <p:cNvSpPr/>
          <p:nvPr/>
        </p:nvSpPr>
        <p:spPr>
          <a:xfrm>
            <a:off x="3097439" y="1457886"/>
            <a:ext cx="840900" cy="8409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7640" name="Google Shape;7640;p638"/>
          <p:cNvSpPr txBox="1"/>
          <p:nvPr/>
        </p:nvSpPr>
        <p:spPr>
          <a:xfrm>
            <a:off x="2928235" y="2325490"/>
            <a:ext cx="1162800" cy="46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i="0" lang="en" sz="1000" u="none" cap="none" strike="noStrike">
                <a:solidFill>
                  <a:srgbClr val="000000"/>
                </a:solidFill>
                <a:latin typeface="Red Hat Display Medium"/>
                <a:ea typeface="Red Hat Display Medium"/>
                <a:cs typeface="Red Hat Display Medium"/>
                <a:sym typeface="Red Hat Display Medium"/>
              </a:rPr>
              <a:t>Secure by default</a:t>
            </a:r>
            <a:endParaRPr i="0" sz="1000" u="none" cap="none" strike="noStrike">
              <a:solidFill>
                <a:srgbClr val="000000"/>
              </a:solidFill>
              <a:latin typeface="Red Hat Display Medium"/>
              <a:ea typeface="Red Hat Display Medium"/>
              <a:cs typeface="Red Hat Display Medium"/>
              <a:sym typeface="Red Hat Display Medium"/>
            </a:endParaRPr>
          </a:p>
        </p:txBody>
      </p:sp>
      <p:pic>
        <p:nvPicPr>
          <p:cNvPr id="7641" name="Google Shape;7641;p638"/>
          <p:cNvPicPr preferRelativeResize="0"/>
          <p:nvPr/>
        </p:nvPicPr>
        <p:blipFill rotWithShape="1">
          <a:blip r:embed="rId3">
            <a:alphaModFix/>
          </a:blip>
          <a:srcRect b="0" l="0" r="0" t="0"/>
          <a:stretch/>
        </p:blipFill>
        <p:spPr>
          <a:xfrm>
            <a:off x="1054917" y="1590329"/>
            <a:ext cx="576017" cy="576000"/>
          </a:xfrm>
          <a:prstGeom prst="rect">
            <a:avLst/>
          </a:prstGeom>
          <a:noFill/>
          <a:ln>
            <a:noFill/>
          </a:ln>
        </p:spPr>
      </p:pic>
      <p:pic>
        <p:nvPicPr>
          <p:cNvPr id="7642" name="Google Shape;7642;p638"/>
          <p:cNvPicPr preferRelativeResize="0"/>
          <p:nvPr/>
        </p:nvPicPr>
        <p:blipFill rotWithShape="1">
          <a:blip r:embed="rId4">
            <a:alphaModFix/>
          </a:blip>
          <a:srcRect b="0" l="0" r="0" t="0"/>
          <a:stretch/>
        </p:blipFill>
        <p:spPr>
          <a:xfrm>
            <a:off x="2154790" y="1559034"/>
            <a:ext cx="576072" cy="576072"/>
          </a:xfrm>
          <a:prstGeom prst="rect">
            <a:avLst/>
          </a:prstGeom>
          <a:noFill/>
          <a:ln>
            <a:noFill/>
          </a:ln>
        </p:spPr>
      </p:pic>
      <p:pic>
        <p:nvPicPr>
          <p:cNvPr id="7643" name="Google Shape;7643;p638"/>
          <p:cNvPicPr preferRelativeResize="0"/>
          <p:nvPr/>
        </p:nvPicPr>
        <p:blipFill rotWithShape="1">
          <a:blip r:embed="rId5">
            <a:alphaModFix/>
          </a:blip>
          <a:srcRect b="0" l="0" r="0" t="0"/>
          <a:stretch/>
        </p:blipFill>
        <p:spPr>
          <a:xfrm>
            <a:off x="3229854" y="1590275"/>
            <a:ext cx="576072" cy="576072"/>
          </a:xfrm>
          <a:prstGeom prst="rect">
            <a:avLst/>
          </a:prstGeom>
          <a:noFill/>
          <a:ln>
            <a:noFill/>
          </a:ln>
        </p:spPr>
      </p:pic>
      <p:pic>
        <p:nvPicPr>
          <p:cNvPr id="7644" name="Google Shape;7644;p638"/>
          <p:cNvPicPr preferRelativeResize="0"/>
          <p:nvPr/>
        </p:nvPicPr>
        <p:blipFill rotWithShape="1">
          <a:blip r:embed="rId6">
            <a:alphaModFix/>
          </a:blip>
          <a:srcRect b="0" l="0" r="0" t="0"/>
          <a:stretch/>
        </p:blipFill>
        <p:spPr>
          <a:xfrm>
            <a:off x="5411556" y="1590288"/>
            <a:ext cx="576072" cy="576072"/>
          </a:xfrm>
          <a:prstGeom prst="rect">
            <a:avLst/>
          </a:prstGeom>
          <a:noFill/>
          <a:ln>
            <a:noFill/>
          </a:ln>
        </p:spPr>
      </p:pic>
      <p:pic>
        <p:nvPicPr>
          <p:cNvPr id="7645" name="Google Shape;7645;p638"/>
          <p:cNvPicPr preferRelativeResize="0"/>
          <p:nvPr/>
        </p:nvPicPr>
        <p:blipFill rotWithShape="1">
          <a:blip r:embed="rId7">
            <a:alphaModFix/>
          </a:blip>
          <a:srcRect b="0" l="0" r="0" t="0"/>
          <a:stretch/>
        </p:blipFill>
        <p:spPr>
          <a:xfrm>
            <a:off x="4317339" y="1590275"/>
            <a:ext cx="576072" cy="576072"/>
          </a:xfrm>
          <a:prstGeom prst="rect">
            <a:avLst/>
          </a:prstGeom>
          <a:noFill/>
          <a:ln>
            <a:noFill/>
          </a:ln>
        </p:spPr>
      </p:pic>
      <p:pic>
        <p:nvPicPr>
          <p:cNvPr id="7646" name="Google Shape;7646;p638"/>
          <p:cNvPicPr preferRelativeResize="0"/>
          <p:nvPr/>
        </p:nvPicPr>
        <p:blipFill rotWithShape="1">
          <a:blip r:embed="rId8">
            <a:alphaModFix/>
          </a:blip>
          <a:srcRect b="0" l="0" r="0" t="0"/>
          <a:stretch/>
        </p:blipFill>
        <p:spPr>
          <a:xfrm>
            <a:off x="6492309" y="1590275"/>
            <a:ext cx="576072" cy="576072"/>
          </a:xfrm>
          <a:prstGeom prst="rect">
            <a:avLst/>
          </a:prstGeom>
          <a:noFill/>
          <a:ln>
            <a:noFill/>
          </a:ln>
        </p:spPr>
      </p:pic>
      <p:pic>
        <p:nvPicPr>
          <p:cNvPr id="7647" name="Google Shape;7647;p638"/>
          <p:cNvPicPr preferRelativeResize="0"/>
          <p:nvPr/>
        </p:nvPicPr>
        <p:blipFill rotWithShape="1">
          <a:blip r:embed="rId9">
            <a:alphaModFix/>
          </a:blip>
          <a:srcRect b="0" l="0" r="0" t="0"/>
          <a:stretch/>
        </p:blipFill>
        <p:spPr>
          <a:xfrm>
            <a:off x="7593241" y="1590275"/>
            <a:ext cx="576072" cy="576072"/>
          </a:xfrm>
          <a:prstGeom prst="rect">
            <a:avLst/>
          </a:prstGeom>
          <a:noFill/>
          <a:ln>
            <a:noFill/>
          </a:ln>
        </p:spPr>
      </p:pic>
      <p:pic>
        <p:nvPicPr>
          <p:cNvPr id="7648" name="Google Shape;7648;p638"/>
          <p:cNvPicPr preferRelativeResize="0"/>
          <p:nvPr/>
        </p:nvPicPr>
        <p:blipFill rotWithShape="1">
          <a:blip r:embed="rId10">
            <a:alphaModFix/>
          </a:blip>
          <a:srcRect b="29268" l="0" r="31745" t="0"/>
          <a:stretch/>
        </p:blipFill>
        <p:spPr>
          <a:xfrm>
            <a:off x="4065504" y="3211575"/>
            <a:ext cx="1012992" cy="34650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2" name="Shape 7652"/>
        <p:cNvGrpSpPr/>
        <p:nvPr/>
      </p:nvGrpSpPr>
      <p:grpSpPr>
        <a:xfrm>
          <a:off x="0" y="0"/>
          <a:ext cx="0" cy="0"/>
          <a:chOff x="0" y="0"/>
          <a:chExt cx="0" cy="0"/>
        </a:xfrm>
      </p:grpSpPr>
      <p:pic>
        <p:nvPicPr>
          <p:cNvPr id="7653" name="Google Shape;7653;p639"/>
          <p:cNvPicPr preferRelativeResize="0"/>
          <p:nvPr/>
        </p:nvPicPr>
        <p:blipFill rotWithShape="1">
          <a:blip r:embed="rId3">
            <a:alphaModFix/>
          </a:blip>
          <a:srcRect b="0" l="0" r="0" t="0"/>
          <a:stretch/>
        </p:blipFill>
        <p:spPr>
          <a:xfrm>
            <a:off x="-15159" y="-17484"/>
            <a:ext cx="9174323" cy="517847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7" name="Shape 7657"/>
        <p:cNvGrpSpPr/>
        <p:nvPr/>
      </p:nvGrpSpPr>
      <p:grpSpPr>
        <a:xfrm>
          <a:off x="0" y="0"/>
          <a:ext cx="0" cy="0"/>
          <a:chOff x="0" y="0"/>
          <a:chExt cx="0" cy="0"/>
        </a:xfrm>
      </p:grpSpPr>
      <p:pic>
        <p:nvPicPr>
          <p:cNvPr id="7658" name="Google Shape;7658;p640"/>
          <p:cNvPicPr preferRelativeResize="0"/>
          <p:nvPr/>
        </p:nvPicPr>
        <p:blipFill rotWithShape="1">
          <a:blip r:embed="rId3">
            <a:alphaModFix/>
          </a:blip>
          <a:srcRect b="0" l="0" r="0" t="0"/>
          <a:stretch/>
        </p:blipFill>
        <p:spPr>
          <a:xfrm>
            <a:off x="-15159" y="-17484"/>
            <a:ext cx="9174323" cy="517847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662" name="Shape 7662"/>
        <p:cNvGrpSpPr/>
        <p:nvPr/>
      </p:nvGrpSpPr>
      <p:grpSpPr>
        <a:xfrm>
          <a:off x="0" y="0"/>
          <a:ext cx="0" cy="0"/>
          <a:chOff x="0" y="0"/>
          <a:chExt cx="0" cy="0"/>
        </a:xfrm>
      </p:grpSpPr>
      <p:sp>
        <p:nvSpPr>
          <p:cNvPr id="7663" name="Google Shape;7663;p641"/>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The benefits of Red Hat OpenShift</a:t>
            </a:r>
            <a:endParaRPr sz="2000">
              <a:latin typeface="Red Hat Display"/>
              <a:ea typeface="Red Hat Display"/>
              <a:cs typeface="Red Hat Display"/>
              <a:sym typeface="Red Hat Display"/>
            </a:endParaRPr>
          </a:p>
        </p:txBody>
      </p:sp>
      <p:grpSp>
        <p:nvGrpSpPr>
          <p:cNvPr id="7664" name="Google Shape;7664;p641"/>
          <p:cNvGrpSpPr/>
          <p:nvPr/>
        </p:nvGrpSpPr>
        <p:grpSpPr>
          <a:xfrm>
            <a:off x="911506" y="2372827"/>
            <a:ext cx="1778932" cy="1808882"/>
            <a:chOff x="915475" y="2300000"/>
            <a:chExt cx="1671300" cy="1808882"/>
          </a:xfrm>
        </p:grpSpPr>
        <p:sp>
          <p:nvSpPr>
            <p:cNvPr id="7665" name="Google Shape;7665;p641"/>
            <p:cNvSpPr/>
            <p:nvPr/>
          </p:nvSpPr>
          <p:spPr>
            <a:xfrm>
              <a:off x="915475" y="2300000"/>
              <a:ext cx="1671300" cy="374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lt1"/>
                  </a:solidFill>
                  <a:latin typeface="Red Hat Display Medium"/>
                  <a:ea typeface="Red Hat Display Medium"/>
                  <a:cs typeface="Red Hat Display Medium"/>
                  <a:sym typeface="Red Hat Display Medium"/>
                </a:rPr>
                <a:t>Developer benefits</a:t>
              </a:r>
              <a:endParaRPr i="0" sz="1000" u="none" cap="none" strike="noStrike">
                <a:solidFill>
                  <a:schemeClr val="lt1"/>
                </a:solidFill>
                <a:latin typeface="Red Hat Display Medium"/>
                <a:ea typeface="Red Hat Display Medium"/>
                <a:cs typeface="Red Hat Display Medium"/>
                <a:sym typeface="Red Hat Display Medium"/>
              </a:endParaRPr>
            </a:p>
          </p:txBody>
        </p:sp>
        <p:sp>
          <p:nvSpPr>
            <p:cNvPr id="7666" name="Google Shape;7666;p641"/>
            <p:cNvSpPr txBox="1"/>
            <p:nvPr/>
          </p:nvSpPr>
          <p:spPr>
            <a:xfrm>
              <a:off x="915475" y="2665282"/>
              <a:ext cx="1671300" cy="14436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000"/>
                <a:buFont typeface="Arial"/>
                <a:buNone/>
              </a:pPr>
              <a:r>
                <a:rPr b="0" i="0" lang="en" sz="900" u="none" cap="none" strike="noStrike">
                  <a:solidFill>
                    <a:srgbClr val="FF0000"/>
                  </a:solidFill>
                  <a:latin typeface="Red Hat Text"/>
                  <a:ea typeface="Red Hat Text"/>
                  <a:cs typeface="Red Hat Text"/>
                  <a:sym typeface="Red Hat Text"/>
                </a:rPr>
                <a:t>Ideas to </a:t>
              </a:r>
              <a:r>
                <a:rPr lang="en" sz="900">
                  <a:solidFill>
                    <a:srgbClr val="FF0000"/>
                  </a:solidFill>
                  <a:latin typeface="Red Hat Text"/>
                  <a:ea typeface="Red Hat Text"/>
                  <a:cs typeface="Red Hat Text"/>
                  <a:sym typeface="Red Hat Text"/>
                </a:rPr>
                <a:t>u</a:t>
              </a:r>
              <a:r>
                <a:rPr b="0" i="0" lang="en" sz="900" u="none" cap="none" strike="noStrike">
                  <a:solidFill>
                    <a:srgbClr val="FF0000"/>
                  </a:solidFill>
                  <a:latin typeface="Red Hat Text"/>
                  <a:ea typeface="Red Hat Text"/>
                  <a:cs typeface="Red Hat Text"/>
                  <a:sym typeface="Red Hat Text"/>
                </a:rPr>
                <a:t>sers </a:t>
              </a:r>
              <a:endParaRPr b="0" i="0" sz="900" u="none" cap="none" strike="noStrike">
                <a:solidFill>
                  <a:srgbClr val="FF0000"/>
                </a:solidFill>
                <a:latin typeface="Red Hat Text"/>
                <a:ea typeface="Red Hat Text"/>
                <a:cs typeface="Red Hat Text"/>
                <a:sym typeface="Red Hat Text"/>
              </a:endParaRPr>
            </a:p>
            <a:p>
              <a:pPr indent="0" lvl="0" marL="0" marR="0" rtl="0" algn="ctr">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Red Hat Text"/>
                  <a:ea typeface="Red Hat Text"/>
                  <a:cs typeface="Red Hat Text"/>
                  <a:sym typeface="Red Hat Text"/>
                </a:rPr>
                <a:t>Choice of </a:t>
              </a:r>
              <a:r>
                <a:rPr lang="en" sz="900">
                  <a:latin typeface="Red Hat Text"/>
                  <a:ea typeface="Red Hat Text"/>
                  <a:cs typeface="Red Hat Text"/>
                  <a:sym typeface="Red Hat Text"/>
                </a:rPr>
                <a:t>ar</a:t>
              </a:r>
              <a:r>
                <a:rPr b="0" i="0" lang="en" sz="900" u="none" cap="none" strike="noStrike">
                  <a:solidFill>
                    <a:srgbClr val="000000"/>
                  </a:solidFill>
                  <a:latin typeface="Red Hat Text"/>
                  <a:ea typeface="Red Hat Text"/>
                  <a:cs typeface="Red Hat Text"/>
                  <a:sym typeface="Red Hat Text"/>
                </a:rPr>
                <a:t>chitectures</a:t>
              </a:r>
              <a:endParaRPr b="0" i="0" sz="900" u="none" cap="none" strike="noStrike">
                <a:solidFill>
                  <a:srgbClr val="000000"/>
                </a:solidFill>
                <a:latin typeface="Red Hat Text"/>
                <a:ea typeface="Red Hat Text"/>
                <a:cs typeface="Red Hat Text"/>
                <a:sym typeface="Red Hat Text"/>
              </a:endParaRPr>
            </a:p>
            <a:p>
              <a:pPr indent="0" lvl="0" marL="0" marR="0" rtl="0" algn="ctr">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Red Hat Text"/>
                  <a:ea typeface="Red Hat Text"/>
                  <a:cs typeface="Red Hat Text"/>
                  <a:sym typeface="Red Hat Text"/>
                </a:rPr>
                <a:t>Choice of </a:t>
              </a:r>
              <a:r>
                <a:rPr lang="en" sz="900">
                  <a:latin typeface="Red Hat Text"/>
                  <a:ea typeface="Red Hat Text"/>
                  <a:cs typeface="Red Hat Text"/>
                  <a:sym typeface="Red Hat Text"/>
                </a:rPr>
                <a:t>p</a:t>
              </a:r>
              <a:r>
                <a:rPr b="0" i="0" lang="en" sz="900" u="none" cap="none" strike="noStrike">
                  <a:solidFill>
                    <a:srgbClr val="000000"/>
                  </a:solidFill>
                  <a:latin typeface="Red Hat Text"/>
                  <a:ea typeface="Red Hat Text"/>
                  <a:cs typeface="Red Hat Text"/>
                  <a:sym typeface="Red Hat Text"/>
                </a:rPr>
                <a:t>rogramming </a:t>
              </a:r>
              <a:r>
                <a:rPr lang="en" sz="900">
                  <a:latin typeface="Red Hat Text"/>
                  <a:ea typeface="Red Hat Text"/>
                  <a:cs typeface="Red Hat Text"/>
                  <a:sym typeface="Red Hat Text"/>
                </a:rPr>
                <a:t>l</a:t>
              </a:r>
              <a:r>
                <a:rPr b="0" i="0" lang="en" sz="900" u="none" cap="none" strike="noStrike">
                  <a:solidFill>
                    <a:srgbClr val="000000"/>
                  </a:solidFill>
                  <a:latin typeface="Red Hat Text"/>
                  <a:ea typeface="Red Hat Text"/>
                  <a:cs typeface="Red Hat Text"/>
                  <a:sym typeface="Red Hat Text"/>
                </a:rPr>
                <a:t>anguages</a:t>
              </a:r>
              <a:endParaRPr b="0" i="0" sz="900" u="none" cap="none" strike="noStrike">
                <a:solidFill>
                  <a:srgbClr val="000000"/>
                </a:solidFill>
                <a:latin typeface="Red Hat Text"/>
                <a:ea typeface="Red Hat Text"/>
                <a:cs typeface="Red Hat Text"/>
                <a:sym typeface="Red Hat Text"/>
              </a:endParaRPr>
            </a:p>
            <a:p>
              <a:pPr indent="0" lvl="0" marL="0" marR="0" rtl="0" algn="ctr">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Red Hat Text"/>
                  <a:ea typeface="Red Hat Text"/>
                  <a:cs typeface="Red Hat Text"/>
                  <a:sym typeface="Red Hat Text"/>
                </a:rPr>
                <a:t>Build and </a:t>
              </a:r>
              <a:r>
                <a:rPr lang="en" sz="900">
                  <a:latin typeface="Red Hat Text"/>
                  <a:ea typeface="Red Hat Text"/>
                  <a:cs typeface="Red Hat Text"/>
                  <a:sym typeface="Red Hat Text"/>
                </a:rPr>
                <a:t>d</a:t>
              </a:r>
              <a:r>
                <a:rPr b="0" i="0" lang="en" sz="900" u="none" cap="none" strike="noStrike">
                  <a:solidFill>
                    <a:srgbClr val="000000"/>
                  </a:solidFill>
                  <a:latin typeface="Red Hat Text"/>
                  <a:ea typeface="Red Hat Text"/>
                  <a:cs typeface="Red Hat Text"/>
                  <a:sym typeface="Red Hat Text"/>
                </a:rPr>
                <a:t>eploy </a:t>
              </a:r>
              <a:r>
                <a:rPr lang="en" sz="900">
                  <a:latin typeface="Red Hat Text"/>
                  <a:ea typeface="Red Hat Text"/>
                  <a:cs typeface="Red Hat Text"/>
                  <a:sym typeface="Red Hat Text"/>
                </a:rPr>
                <a:t>w</a:t>
              </a:r>
              <a:r>
                <a:rPr b="0" i="0" lang="en" sz="900" u="none" cap="none" strike="noStrike">
                  <a:solidFill>
                    <a:srgbClr val="000000"/>
                  </a:solidFill>
                  <a:latin typeface="Red Hat Text"/>
                  <a:ea typeface="Red Hat Text"/>
                  <a:cs typeface="Red Hat Text"/>
                  <a:sym typeface="Red Hat Text"/>
                </a:rPr>
                <a:t>orkflows</a:t>
              </a:r>
              <a:endParaRPr b="0" i="0" sz="900" u="none" cap="none" strike="noStrike">
                <a:solidFill>
                  <a:srgbClr val="000000"/>
                </a:solidFill>
                <a:latin typeface="Red Hat Text"/>
                <a:ea typeface="Red Hat Text"/>
                <a:cs typeface="Red Hat Text"/>
                <a:sym typeface="Red Hat Text"/>
              </a:endParaRPr>
            </a:p>
            <a:p>
              <a:pPr indent="0" lvl="0" marL="0" marR="0" rtl="0" algn="ctr">
                <a:lnSpc>
                  <a:spcPct val="115000"/>
                </a:lnSpc>
                <a:spcBef>
                  <a:spcPts val="0"/>
                </a:spcBef>
                <a:spcAft>
                  <a:spcPts val="0"/>
                </a:spcAft>
                <a:buClr>
                  <a:srgbClr val="000000"/>
                </a:buClr>
                <a:buSzPts val="900"/>
                <a:buFont typeface="Arial"/>
                <a:buNone/>
              </a:pPr>
              <a:r>
                <a:rPr b="0" i="0" lang="en" sz="900" u="none" cap="none" strike="noStrike">
                  <a:solidFill>
                    <a:srgbClr val="000000"/>
                  </a:solidFill>
                  <a:latin typeface="Red Hat Text"/>
                  <a:ea typeface="Red Hat Text"/>
                  <a:cs typeface="Red Hat Text"/>
                  <a:sym typeface="Red Hat Text"/>
                </a:rPr>
                <a:t>Not having to worry about the Infrastructure</a:t>
              </a:r>
              <a:endParaRPr b="0" i="0" sz="900" u="none" cap="none" strike="noStrike">
                <a:solidFill>
                  <a:srgbClr val="FFFFFF"/>
                </a:solidFill>
                <a:latin typeface="Red Hat Text"/>
                <a:ea typeface="Red Hat Text"/>
                <a:cs typeface="Red Hat Text"/>
                <a:sym typeface="Red Hat Text"/>
              </a:endParaRPr>
            </a:p>
          </p:txBody>
        </p:sp>
      </p:grpSp>
      <p:grpSp>
        <p:nvGrpSpPr>
          <p:cNvPr id="7667" name="Google Shape;7667;p641"/>
          <p:cNvGrpSpPr/>
          <p:nvPr/>
        </p:nvGrpSpPr>
        <p:grpSpPr>
          <a:xfrm>
            <a:off x="4604711" y="2372827"/>
            <a:ext cx="1779035" cy="1808882"/>
            <a:chOff x="4778753" y="2300000"/>
            <a:chExt cx="1671397" cy="1808882"/>
          </a:xfrm>
        </p:grpSpPr>
        <p:sp>
          <p:nvSpPr>
            <p:cNvPr id="7668" name="Google Shape;7668;p641"/>
            <p:cNvSpPr/>
            <p:nvPr/>
          </p:nvSpPr>
          <p:spPr>
            <a:xfrm>
              <a:off x="4778753" y="2300000"/>
              <a:ext cx="1671300" cy="374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rgbClr val="FFFFFF"/>
                  </a:solidFill>
                  <a:latin typeface="Red Hat Display Medium"/>
                  <a:ea typeface="Red Hat Display Medium"/>
                  <a:cs typeface="Red Hat Display Medium"/>
                  <a:sym typeface="Red Hat Display Medium"/>
                </a:rPr>
                <a:t>Infrastructure benefits</a:t>
              </a:r>
              <a:endParaRPr i="0" sz="1000" u="none" cap="none" strike="noStrike">
                <a:solidFill>
                  <a:srgbClr val="FFFFFF"/>
                </a:solidFill>
                <a:latin typeface="Red Hat Display Medium"/>
                <a:ea typeface="Red Hat Display Medium"/>
                <a:cs typeface="Red Hat Display Medium"/>
                <a:sym typeface="Red Hat Display Medium"/>
              </a:endParaRPr>
            </a:p>
          </p:txBody>
        </p:sp>
        <p:sp>
          <p:nvSpPr>
            <p:cNvPr id="7669" name="Google Shape;7669;p641"/>
            <p:cNvSpPr txBox="1"/>
            <p:nvPr/>
          </p:nvSpPr>
          <p:spPr>
            <a:xfrm>
              <a:off x="4778849" y="2665282"/>
              <a:ext cx="1671300" cy="14436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900" u="none" cap="none" strike="noStrike">
                  <a:solidFill>
                    <a:schemeClr val="accent1"/>
                  </a:solidFill>
                  <a:latin typeface="Red Hat Text"/>
                  <a:ea typeface="Red Hat Text"/>
                  <a:cs typeface="Red Hat Text"/>
                  <a:sym typeface="Red Hat Text"/>
                </a:rPr>
                <a:t>Reduction in VM Costs </a:t>
              </a:r>
              <a:endParaRPr b="0" i="0" sz="900" u="none" cap="none" strike="noStrike">
                <a:solidFill>
                  <a:schemeClr val="accent1"/>
                </a:solidFill>
                <a:latin typeface="Red Hat Text"/>
                <a:ea typeface="Red Hat Text"/>
                <a:cs typeface="Red Hat Text"/>
                <a:sym typeface="Red Hat Text"/>
              </a:endParaRPr>
            </a:p>
            <a:p>
              <a:pPr indent="0" lvl="0" marL="0" marR="0" rtl="0" algn="ctr">
                <a:lnSpc>
                  <a:spcPct val="115000"/>
                </a:lnSpc>
                <a:spcBef>
                  <a:spcPts val="0"/>
                </a:spcBef>
                <a:spcAft>
                  <a:spcPts val="0"/>
                </a:spcAft>
                <a:buClr>
                  <a:srgbClr val="000000"/>
                </a:buClr>
                <a:buSzPts val="1100"/>
                <a:buFont typeface="Arial"/>
                <a:buNone/>
              </a:pPr>
              <a:r>
                <a:rPr b="0" i="0" lang="en" sz="900" u="none" cap="none" strike="noStrike">
                  <a:solidFill>
                    <a:srgbClr val="000000"/>
                  </a:solidFill>
                  <a:latin typeface="Red Hat Text"/>
                  <a:ea typeface="Red Hat Text"/>
                  <a:cs typeface="Red Hat Text"/>
                  <a:sym typeface="Red Hat Text"/>
                </a:rPr>
                <a:t>Higher </a:t>
              </a:r>
              <a:r>
                <a:rPr lang="en" sz="900">
                  <a:latin typeface="Red Hat Text"/>
                  <a:ea typeface="Red Hat Text"/>
                  <a:cs typeface="Red Hat Text"/>
                  <a:sym typeface="Red Hat Text"/>
                </a:rPr>
                <a:t>u</a:t>
              </a:r>
              <a:r>
                <a:rPr b="0" i="0" lang="en" sz="900" u="none" cap="none" strike="noStrike">
                  <a:solidFill>
                    <a:srgbClr val="000000"/>
                  </a:solidFill>
                  <a:latin typeface="Red Hat Text"/>
                  <a:ea typeface="Red Hat Text"/>
                  <a:cs typeface="Red Hat Text"/>
                  <a:sym typeface="Red Hat Text"/>
                </a:rPr>
                <a:t>tilisations</a:t>
              </a:r>
              <a:endParaRPr b="0" i="0" sz="900" u="none" cap="none" strike="noStrike">
                <a:solidFill>
                  <a:srgbClr val="000000"/>
                </a:solidFill>
                <a:latin typeface="Red Hat Text"/>
                <a:ea typeface="Red Hat Text"/>
                <a:cs typeface="Red Hat Text"/>
                <a:sym typeface="Red Hat Text"/>
              </a:endParaRPr>
            </a:p>
            <a:p>
              <a:pPr indent="0" lvl="0" marL="0" marR="0" rtl="0" algn="ctr">
                <a:lnSpc>
                  <a:spcPct val="115000"/>
                </a:lnSpc>
                <a:spcBef>
                  <a:spcPts val="0"/>
                </a:spcBef>
                <a:spcAft>
                  <a:spcPts val="0"/>
                </a:spcAft>
                <a:buClr>
                  <a:srgbClr val="000000"/>
                </a:buClr>
                <a:buSzPts val="1100"/>
                <a:buFont typeface="Arial"/>
                <a:buNone/>
              </a:pPr>
              <a:r>
                <a:rPr b="0" i="0" lang="en" sz="900" u="none" cap="none" strike="noStrike">
                  <a:solidFill>
                    <a:srgbClr val="000000"/>
                  </a:solidFill>
                  <a:latin typeface="Red Hat Text"/>
                  <a:ea typeface="Red Hat Text"/>
                  <a:cs typeface="Red Hat Text"/>
                  <a:sym typeface="Red Hat Text"/>
                </a:rPr>
                <a:t>Lower VM </a:t>
              </a:r>
              <a:r>
                <a:rPr lang="en" sz="900">
                  <a:latin typeface="Red Hat Text"/>
                  <a:ea typeface="Red Hat Text"/>
                  <a:cs typeface="Red Hat Text"/>
                  <a:sym typeface="Red Hat Text"/>
                </a:rPr>
                <a:t>c</a:t>
              </a:r>
              <a:r>
                <a:rPr b="0" i="0" lang="en" sz="900" u="none" cap="none" strike="noStrike">
                  <a:solidFill>
                    <a:srgbClr val="000000"/>
                  </a:solidFill>
                  <a:latin typeface="Red Hat Text"/>
                  <a:ea typeface="Red Hat Text"/>
                  <a:cs typeface="Red Hat Text"/>
                  <a:sym typeface="Red Hat Text"/>
                </a:rPr>
                <a:t>osts</a:t>
              </a:r>
              <a:endParaRPr b="0" i="0" sz="900" u="none" cap="none" strike="noStrike">
                <a:solidFill>
                  <a:srgbClr val="000000"/>
                </a:solidFill>
                <a:latin typeface="Red Hat Text"/>
                <a:ea typeface="Red Hat Text"/>
                <a:cs typeface="Red Hat Text"/>
                <a:sym typeface="Red Hat Text"/>
              </a:endParaRPr>
            </a:p>
            <a:p>
              <a:pPr indent="0" lvl="0" marL="0" marR="0" rtl="0" algn="ctr">
                <a:lnSpc>
                  <a:spcPct val="115000"/>
                </a:lnSpc>
                <a:spcBef>
                  <a:spcPts val="0"/>
                </a:spcBef>
                <a:spcAft>
                  <a:spcPts val="0"/>
                </a:spcAft>
                <a:buClr>
                  <a:srgbClr val="000000"/>
                </a:buClr>
                <a:buSzPts val="1100"/>
                <a:buFont typeface="Arial"/>
                <a:buNone/>
              </a:pPr>
              <a:r>
                <a:rPr b="0" i="0" lang="en" sz="900" u="none" cap="none" strike="noStrike">
                  <a:solidFill>
                    <a:srgbClr val="000000"/>
                  </a:solidFill>
                  <a:latin typeface="Red Hat Text"/>
                  <a:ea typeface="Red Hat Text"/>
                  <a:cs typeface="Red Hat Text"/>
                  <a:sym typeface="Red Hat Text"/>
                </a:rPr>
                <a:t>Choice of IaaS</a:t>
              </a:r>
              <a:endParaRPr b="0" i="0" sz="900" u="none" cap="none" strike="noStrike">
                <a:solidFill>
                  <a:srgbClr val="000000"/>
                </a:solidFill>
                <a:latin typeface="Red Hat Text"/>
                <a:ea typeface="Red Hat Text"/>
                <a:cs typeface="Red Hat Text"/>
                <a:sym typeface="Red Hat Text"/>
              </a:endParaRPr>
            </a:p>
            <a:p>
              <a:pPr indent="0" lvl="0" marL="0" marR="0" rtl="0" algn="ctr">
                <a:lnSpc>
                  <a:spcPct val="115000"/>
                </a:lnSpc>
                <a:spcBef>
                  <a:spcPts val="0"/>
                </a:spcBef>
                <a:spcAft>
                  <a:spcPts val="0"/>
                </a:spcAft>
                <a:buClr>
                  <a:srgbClr val="000000"/>
                </a:buClr>
                <a:buSzPts val="1100"/>
                <a:buFont typeface="Arial"/>
                <a:buNone/>
              </a:pPr>
              <a:r>
                <a:rPr b="0" i="0" lang="en" sz="900" u="none" cap="none" strike="noStrike">
                  <a:solidFill>
                    <a:srgbClr val="000000"/>
                  </a:solidFill>
                  <a:latin typeface="Red Hat Text"/>
                  <a:ea typeface="Red Hat Text"/>
                  <a:cs typeface="Red Hat Text"/>
                  <a:sym typeface="Red Hat Text"/>
                </a:rPr>
                <a:t>Portability</a:t>
              </a:r>
              <a:endParaRPr b="0" i="0" sz="900" u="none" cap="none" strike="noStrike">
                <a:solidFill>
                  <a:srgbClr val="000000"/>
                </a:solidFill>
                <a:latin typeface="Red Hat Text"/>
                <a:ea typeface="Red Hat Text"/>
                <a:cs typeface="Red Hat Text"/>
                <a:sym typeface="Red Hat Text"/>
              </a:endParaRPr>
            </a:p>
          </p:txBody>
        </p:sp>
      </p:grpSp>
      <p:grpSp>
        <p:nvGrpSpPr>
          <p:cNvPr id="7670" name="Google Shape;7670;p641"/>
          <p:cNvGrpSpPr/>
          <p:nvPr/>
        </p:nvGrpSpPr>
        <p:grpSpPr>
          <a:xfrm>
            <a:off x="2758083" y="2372827"/>
            <a:ext cx="1778984" cy="1808882"/>
            <a:chOff x="2847114" y="2300000"/>
            <a:chExt cx="1671349" cy="1808882"/>
          </a:xfrm>
        </p:grpSpPr>
        <p:sp>
          <p:nvSpPr>
            <p:cNvPr id="7671" name="Google Shape;7671;p641"/>
            <p:cNvSpPr/>
            <p:nvPr/>
          </p:nvSpPr>
          <p:spPr>
            <a:xfrm>
              <a:off x="2847114" y="2300000"/>
              <a:ext cx="1671300" cy="374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rgbClr val="FFFFFF"/>
                  </a:solidFill>
                  <a:latin typeface="Red Hat Display Medium"/>
                  <a:ea typeface="Red Hat Display Medium"/>
                  <a:cs typeface="Red Hat Display Medium"/>
                  <a:sym typeface="Red Hat Display Medium"/>
                </a:rPr>
                <a:t>Operators benefits</a:t>
              </a:r>
              <a:endParaRPr i="0" sz="1000" u="none" cap="none" strike="noStrike">
                <a:solidFill>
                  <a:srgbClr val="FFFFFF"/>
                </a:solidFill>
                <a:latin typeface="Red Hat Display Medium"/>
                <a:ea typeface="Red Hat Display Medium"/>
                <a:cs typeface="Red Hat Display Medium"/>
                <a:sym typeface="Red Hat Display Medium"/>
              </a:endParaRPr>
            </a:p>
          </p:txBody>
        </p:sp>
        <p:sp>
          <p:nvSpPr>
            <p:cNvPr id="7672" name="Google Shape;7672;p641"/>
            <p:cNvSpPr txBox="1"/>
            <p:nvPr/>
          </p:nvSpPr>
          <p:spPr>
            <a:xfrm>
              <a:off x="2847163" y="2665282"/>
              <a:ext cx="1671300" cy="14436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900" u="none" cap="none" strike="noStrike">
                  <a:solidFill>
                    <a:schemeClr val="accent1"/>
                  </a:solidFill>
                  <a:latin typeface="Red Hat Text"/>
                  <a:ea typeface="Red Hat Text"/>
                  <a:cs typeface="Red Hat Text"/>
                  <a:sym typeface="Red Hat Text"/>
                </a:rPr>
                <a:t>Automated </a:t>
              </a:r>
              <a:r>
                <a:rPr lang="en" sz="900">
                  <a:solidFill>
                    <a:schemeClr val="accent1"/>
                  </a:solidFill>
                  <a:latin typeface="Red Hat Text"/>
                  <a:ea typeface="Red Hat Text"/>
                  <a:cs typeface="Red Hat Text"/>
                  <a:sym typeface="Red Hat Text"/>
                </a:rPr>
                <a:t>d</a:t>
              </a:r>
              <a:r>
                <a:rPr b="0" i="0" lang="en" sz="900" u="none" cap="none" strike="noStrike">
                  <a:solidFill>
                    <a:schemeClr val="accent1"/>
                  </a:solidFill>
                  <a:latin typeface="Red Hat Text"/>
                  <a:ea typeface="Red Hat Text"/>
                  <a:cs typeface="Red Hat Text"/>
                  <a:sym typeface="Red Hat Text"/>
                </a:rPr>
                <a:t>eployments</a:t>
              </a:r>
              <a:endParaRPr b="0" i="0" sz="900" u="none" cap="none" strike="noStrike">
                <a:solidFill>
                  <a:schemeClr val="accent1"/>
                </a:solidFill>
                <a:latin typeface="Red Hat Text"/>
                <a:ea typeface="Red Hat Text"/>
                <a:cs typeface="Red Hat Text"/>
                <a:sym typeface="Red Hat Text"/>
              </a:endParaRPr>
            </a:p>
            <a:p>
              <a:pPr indent="0" lvl="0" marL="0" marR="0" rtl="0" algn="ctr">
                <a:lnSpc>
                  <a:spcPct val="115000"/>
                </a:lnSpc>
                <a:spcBef>
                  <a:spcPts val="0"/>
                </a:spcBef>
                <a:spcAft>
                  <a:spcPts val="0"/>
                </a:spcAft>
                <a:buClr>
                  <a:srgbClr val="000000"/>
                </a:buClr>
                <a:buSzPts val="1100"/>
                <a:buFont typeface="Arial"/>
                <a:buNone/>
              </a:pPr>
              <a:r>
                <a:rPr b="0" i="0" lang="en" sz="900" u="none" cap="none" strike="noStrike">
                  <a:solidFill>
                    <a:srgbClr val="000000"/>
                  </a:solidFill>
                  <a:latin typeface="Red Hat Text"/>
                  <a:ea typeface="Red Hat Text"/>
                  <a:cs typeface="Red Hat Text"/>
                  <a:sym typeface="Red Hat Text"/>
                </a:rPr>
                <a:t>Automated </a:t>
              </a:r>
              <a:r>
                <a:rPr lang="en" sz="900">
                  <a:latin typeface="Red Hat Text"/>
                  <a:ea typeface="Red Hat Text"/>
                  <a:cs typeface="Red Hat Text"/>
                  <a:sym typeface="Red Hat Text"/>
                </a:rPr>
                <a:t>p</a:t>
              </a:r>
              <a:r>
                <a:rPr b="0" i="0" lang="en" sz="900" u="none" cap="none" strike="noStrike">
                  <a:solidFill>
                    <a:srgbClr val="000000"/>
                  </a:solidFill>
                  <a:latin typeface="Red Hat Text"/>
                  <a:ea typeface="Red Hat Text"/>
                  <a:cs typeface="Red Hat Text"/>
                  <a:sym typeface="Red Hat Text"/>
                </a:rPr>
                <a:t>rovisioning</a:t>
              </a:r>
              <a:endParaRPr b="0" i="0" sz="900" u="none" cap="none" strike="noStrike">
                <a:solidFill>
                  <a:srgbClr val="000000"/>
                </a:solidFill>
                <a:latin typeface="Red Hat Text"/>
                <a:ea typeface="Red Hat Text"/>
                <a:cs typeface="Red Hat Text"/>
                <a:sym typeface="Red Hat Text"/>
              </a:endParaRPr>
            </a:p>
            <a:p>
              <a:pPr indent="0" lvl="0" marL="0" marR="0" rtl="0" algn="ctr">
                <a:lnSpc>
                  <a:spcPct val="115000"/>
                </a:lnSpc>
                <a:spcBef>
                  <a:spcPts val="0"/>
                </a:spcBef>
                <a:spcAft>
                  <a:spcPts val="0"/>
                </a:spcAft>
                <a:buClr>
                  <a:srgbClr val="000000"/>
                </a:buClr>
                <a:buSzPts val="1100"/>
                <a:buFont typeface="Arial"/>
                <a:buNone/>
              </a:pPr>
              <a:r>
                <a:rPr b="0" i="0" lang="en" sz="900" u="none" cap="none" strike="noStrike">
                  <a:solidFill>
                    <a:srgbClr val="000000"/>
                  </a:solidFill>
                  <a:latin typeface="Red Hat Text"/>
                  <a:ea typeface="Red Hat Text"/>
                  <a:cs typeface="Red Hat Text"/>
                  <a:sym typeface="Red Hat Text"/>
                </a:rPr>
                <a:t>Automated </a:t>
              </a:r>
              <a:r>
                <a:rPr lang="en" sz="900">
                  <a:latin typeface="Red Hat Text"/>
                  <a:ea typeface="Red Hat Text"/>
                  <a:cs typeface="Red Hat Text"/>
                  <a:sym typeface="Red Hat Text"/>
                </a:rPr>
                <a:t>i</a:t>
              </a:r>
              <a:r>
                <a:rPr b="0" i="0" lang="en" sz="900" u="none" cap="none" strike="noStrike">
                  <a:solidFill>
                    <a:srgbClr val="000000"/>
                  </a:solidFill>
                  <a:latin typeface="Red Hat Text"/>
                  <a:ea typeface="Red Hat Text"/>
                  <a:cs typeface="Red Hat Text"/>
                  <a:sym typeface="Red Hat Text"/>
                </a:rPr>
                <a:t>nstallations</a:t>
              </a:r>
              <a:endParaRPr b="0" i="0" sz="900" u="none" cap="none" strike="noStrike">
                <a:solidFill>
                  <a:srgbClr val="000000"/>
                </a:solidFill>
                <a:latin typeface="Red Hat Text"/>
                <a:ea typeface="Red Hat Text"/>
                <a:cs typeface="Red Hat Text"/>
                <a:sym typeface="Red Hat Text"/>
              </a:endParaRPr>
            </a:p>
            <a:p>
              <a:pPr indent="0" lvl="0" marL="0" marR="0" rtl="0" algn="ctr">
                <a:lnSpc>
                  <a:spcPct val="115000"/>
                </a:lnSpc>
                <a:spcBef>
                  <a:spcPts val="0"/>
                </a:spcBef>
                <a:spcAft>
                  <a:spcPts val="0"/>
                </a:spcAft>
                <a:buClr>
                  <a:srgbClr val="000000"/>
                </a:buClr>
                <a:buSzPts val="1100"/>
                <a:buFont typeface="Arial"/>
                <a:buNone/>
              </a:pPr>
              <a:r>
                <a:rPr b="0" i="0" lang="en" sz="900" u="none" cap="none" strike="noStrike">
                  <a:solidFill>
                    <a:srgbClr val="000000"/>
                  </a:solidFill>
                  <a:latin typeface="Red Hat Text"/>
                  <a:ea typeface="Red Hat Text"/>
                  <a:cs typeface="Red Hat Text"/>
                  <a:sym typeface="Red Hat Text"/>
                </a:rPr>
                <a:t>Automated </a:t>
              </a:r>
              <a:r>
                <a:rPr lang="en" sz="900">
                  <a:latin typeface="Red Hat Text"/>
                  <a:ea typeface="Red Hat Text"/>
                  <a:cs typeface="Red Hat Text"/>
                  <a:sym typeface="Red Hat Text"/>
                </a:rPr>
                <a:t>s</a:t>
              </a:r>
              <a:r>
                <a:rPr b="0" i="0" lang="en" sz="900" u="none" cap="none" strike="noStrike">
                  <a:solidFill>
                    <a:srgbClr val="000000"/>
                  </a:solidFill>
                  <a:latin typeface="Red Hat Text"/>
                  <a:ea typeface="Red Hat Text"/>
                  <a:cs typeface="Red Hat Text"/>
                  <a:sym typeface="Red Hat Text"/>
                </a:rPr>
                <a:t>ecurity </a:t>
              </a:r>
              <a:r>
                <a:rPr lang="en" sz="900">
                  <a:latin typeface="Red Hat Text"/>
                  <a:ea typeface="Red Hat Text"/>
                  <a:cs typeface="Red Hat Text"/>
                  <a:sym typeface="Red Hat Text"/>
                </a:rPr>
                <a:t>s</a:t>
              </a:r>
              <a:r>
                <a:rPr b="0" i="0" lang="en" sz="900" u="none" cap="none" strike="noStrike">
                  <a:solidFill>
                    <a:srgbClr val="000000"/>
                  </a:solidFill>
                  <a:latin typeface="Red Hat Text"/>
                  <a:ea typeface="Red Hat Text"/>
                  <a:cs typeface="Red Hat Text"/>
                  <a:sym typeface="Red Hat Text"/>
                </a:rPr>
                <a:t>canning</a:t>
              </a:r>
              <a:endParaRPr b="0" i="0" sz="900" u="none" cap="none" strike="noStrike">
                <a:solidFill>
                  <a:srgbClr val="000000"/>
                </a:solidFill>
                <a:latin typeface="Red Hat Text"/>
                <a:ea typeface="Red Hat Text"/>
                <a:cs typeface="Red Hat Text"/>
                <a:sym typeface="Red Hat Text"/>
              </a:endParaRPr>
            </a:p>
            <a:p>
              <a:pPr indent="0" lvl="0" marL="0" marR="0" rtl="0" algn="ctr">
                <a:lnSpc>
                  <a:spcPct val="115000"/>
                </a:lnSpc>
                <a:spcBef>
                  <a:spcPts val="0"/>
                </a:spcBef>
                <a:spcAft>
                  <a:spcPts val="0"/>
                </a:spcAft>
                <a:buClr>
                  <a:srgbClr val="000000"/>
                </a:buClr>
                <a:buSzPts val="1100"/>
                <a:buFont typeface="Arial"/>
                <a:buNone/>
              </a:pPr>
              <a:r>
                <a:rPr b="0" i="0" lang="en" sz="900" u="none" cap="none" strike="noStrike">
                  <a:solidFill>
                    <a:srgbClr val="000000"/>
                  </a:solidFill>
                  <a:latin typeface="Red Hat Text"/>
                  <a:ea typeface="Red Hat Text"/>
                  <a:cs typeface="Red Hat Text"/>
                  <a:sym typeface="Red Hat Text"/>
                </a:rPr>
                <a:t>Automated </a:t>
              </a:r>
              <a:r>
                <a:rPr lang="en" sz="900">
                  <a:latin typeface="Red Hat Text"/>
                  <a:ea typeface="Red Hat Text"/>
                  <a:cs typeface="Red Hat Text"/>
                  <a:sym typeface="Red Hat Text"/>
                </a:rPr>
                <a:t>u</a:t>
              </a:r>
              <a:r>
                <a:rPr b="0" i="0" lang="en" sz="900" u="none" cap="none" strike="noStrike">
                  <a:solidFill>
                    <a:srgbClr val="000000"/>
                  </a:solidFill>
                  <a:latin typeface="Red Hat Text"/>
                  <a:ea typeface="Red Hat Text"/>
                  <a:cs typeface="Red Hat Text"/>
                  <a:sym typeface="Red Hat Text"/>
                </a:rPr>
                <a:t>pgrades</a:t>
              </a:r>
              <a:endParaRPr b="0" i="0" sz="900" u="none" cap="none" strike="noStrike">
                <a:solidFill>
                  <a:srgbClr val="000000"/>
                </a:solidFill>
                <a:latin typeface="Red Hat Text"/>
                <a:ea typeface="Red Hat Text"/>
                <a:cs typeface="Red Hat Text"/>
                <a:sym typeface="Red Hat Text"/>
              </a:endParaRPr>
            </a:p>
            <a:p>
              <a:pPr indent="0" lvl="0" marL="0" marR="0" rtl="0" algn="ctr">
                <a:lnSpc>
                  <a:spcPct val="115000"/>
                </a:lnSpc>
                <a:spcBef>
                  <a:spcPts val="0"/>
                </a:spcBef>
                <a:spcAft>
                  <a:spcPts val="0"/>
                </a:spcAft>
                <a:buClr>
                  <a:srgbClr val="000000"/>
                </a:buClr>
                <a:buSzPts val="1100"/>
                <a:buFont typeface="Arial"/>
                <a:buNone/>
              </a:pPr>
              <a:r>
                <a:rPr b="0" i="0" lang="en" sz="900" u="none" cap="none" strike="noStrike">
                  <a:solidFill>
                    <a:srgbClr val="000000"/>
                  </a:solidFill>
                  <a:latin typeface="Red Hat Text"/>
                  <a:ea typeface="Red Hat Text"/>
                  <a:cs typeface="Red Hat Text"/>
                  <a:sym typeface="Red Hat Text"/>
                </a:rPr>
                <a:t>Automated back ups</a:t>
              </a:r>
              <a:endParaRPr b="0" i="0" sz="900" u="none" cap="none" strike="noStrike">
                <a:solidFill>
                  <a:srgbClr val="000000"/>
                </a:solidFill>
                <a:latin typeface="Red Hat Text"/>
                <a:ea typeface="Red Hat Text"/>
                <a:cs typeface="Red Hat Text"/>
                <a:sym typeface="Red Hat Text"/>
              </a:endParaRPr>
            </a:p>
          </p:txBody>
        </p:sp>
      </p:grpSp>
      <p:grpSp>
        <p:nvGrpSpPr>
          <p:cNvPr id="7673" name="Google Shape;7673;p641"/>
          <p:cNvGrpSpPr/>
          <p:nvPr/>
        </p:nvGrpSpPr>
        <p:grpSpPr>
          <a:xfrm>
            <a:off x="6451391" y="2372827"/>
            <a:ext cx="1779087" cy="1808882"/>
            <a:chOff x="6575892" y="2300000"/>
            <a:chExt cx="1671446" cy="1808882"/>
          </a:xfrm>
        </p:grpSpPr>
        <p:sp>
          <p:nvSpPr>
            <p:cNvPr id="7674" name="Google Shape;7674;p641"/>
            <p:cNvSpPr/>
            <p:nvPr/>
          </p:nvSpPr>
          <p:spPr>
            <a:xfrm>
              <a:off x="6575892" y="2300000"/>
              <a:ext cx="1671300" cy="3741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rgbClr val="FFFFFF"/>
                  </a:solidFill>
                  <a:latin typeface="Red Hat Display Medium"/>
                  <a:ea typeface="Red Hat Display Medium"/>
                  <a:cs typeface="Red Hat Display Medium"/>
                  <a:sym typeface="Red Hat Display Medium"/>
                </a:rPr>
                <a:t>Security benefits</a:t>
              </a:r>
              <a:endParaRPr i="0" sz="1000" u="none" cap="none" strike="noStrike">
                <a:solidFill>
                  <a:srgbClr val="FFFFFF"/>
                </a:solidFill>
                <a:latin typeface="Red Hat Display Medium"/>
                <a:ea typeface="Red Hat Display Medium"/>
                <a:cs typeface="Red Hat Display Medium"/>
                <a:sym typeface="Red Hat Display Medium"/>
              </a:endParaRPr>
            </a:p>
          </p:txBody>
        </p:sp>
        <p:sp>
          <p:nvSpPr>
            <p:cNvPr id="7675" name="Google Shape;7675;p641"/>
            <p:cNvSpPr txBox="1"/>
            <p:nvPr/>
          </p:nvSpPr>
          <p:spPr>
            <a:xfrm>
              <a:off x="6576038" y="2665282"/>
              <a:ext cx="1671300" cy="1443600"/>
            </a:xfrm>
            <a:prstGeom prst="rect">
              <a:avLst/>
            </a:prstGeom>
            <a:solidFill>
              <a:schemeClr val="lt2"/>
            </a:solid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900" u="none" cap="none" strike="noStrike">
                  <a:solidFill>
                    <a:schemeClr val="accent1"/>
                  </a:solidFill>
                  <a:latin typeface="Red Hat Text"/>
                  <a:ea typeface="Red Hat Text"/>
                  <a:cs typeface="Red Hat Text"/>
                  <a:sym typeface="Red Hat Text"/>
                </a:rPr>
                <a:t>Critical Bug Fix</a:t>
              </a:r>
              <a:endParaRPr b="0" i="0" sz="900" u="none" cap="none" strike="noStrike">
                <a:solidFill>
                  <a:schemeClr val="accent1"/>
                </a:solidFill>
                <a:latin typeface="Red Hat Text"/>
                <a:ea typeface="Red Hat Text"/>
                <a:cs typeface="Red Hat Text"/>
                <a:sym typeface="Red Hat Text"/>
              </a:endParaRPr>
            </a:p>
            <a:p>
              <a:pPr indent="0" lvl="0" marL="0" marR="0" rtl="0" algn="ctr">
                <a:lnSpc>
                  <a:spcPct val="115000"/>
                </a:lnSpc>
                <a:spcBef>
                  <a:spcPts val="0"/>
                </a:spcBef>
                <a:spcAft>
                  <a:spcPts val="0"/>
                </a:spcAft>
                <a:buClr>
                  <a:srgbClr val="000000"/>
                </a:buClr>
                <a:buSzPts val="1100"/>
                <a:buFont typeface="Arial"/>
                <a:buNone/>
              </a:pPr>
              <a:r>
                <a:rPr b="0" i="0" lang="en" sz="900" u="none" cap="none" strike="noStrike">
                  <a:solidFill>
                    <a:srgbClr val="000000"/>
                  </a:solidFill>
                  <a:latin typeface="Red Hat Text"/>
                  <a:ea typeface="Red Hat Text"/>
                  <a:cs typeface="Red Hat Text"/>
                  <a:sym typeface="Red Hat Text"/>
                </a:rPr>
                <a:t>Minimising the attack potential</a:t>
              </a:r>
              <a:endParaRPr b="0" i="0" sz="900" u="none" cap="none" strike="noStrike">
                <a:solidFill>
                  <a:srgbClr val="000000"/>
                </a:solidFill>
                <a:latin typeface="Red Hat Text"/>
                <a:ea typeface="Red Hat Text"/>
                <a:cs typeface="Red Hat Text"/>
                <a:sym typeface="Red Hat Text"/>
              </a:endParaRPr>
            </a:p>
            <a:p>
              <a:pPr indent="0" lvl="0" marL="0" marR="0" rtl="0" algn="ctr">
                <a:lnSpc>
                  <a:spcPct val="115000"/>
                </a:lnSpc>
                <a:spcBef>
                  <a:spcPts val="0"/>
                </a:spcBef>
                <a:spcAft>
                  <a:spcPts val="0"/>
                </a:spcAft>
                <a:buClr>
                  <a:srgbClr val="000000"/>
                </a:buClr>
                <a:buSzPts val="1100"/>
                <a:buFont typeface="Arial"/>
                <a:buNone/>
              </a:pPr>
              <a:r>
                <a:rPr b="0" i="0" lang="en" sz="900" u="none" cap="none" strike="noStrike">
                  <a:solidFill>
                    <a:srgbClr val="000000"/>
                  </a:solidFill>
                  <a:latin typeface="Red Hat Text"/>
                  <a:ea typeface="Red Hat Text"/>
                  <a:cs typeface="Red Hat Text"/>
                  <a:sym typeface="Red Hat Text"/>
                </a:rPr>
                <a:t>Security </a:t>
              </a:r>
              <a:r>
                <a:rPr lang="en" sz="900">
                  <a:latin typeface="Red Hat Text"/>
                  <a:ea typeface="Red Hat Text"/>
                  <a:cs typeface="Red Hat Text"/>
                  <a:sym typeface="Red Hat Text"/>
                </a:rPr>
                <a:t>s</a:t>
              </a:r>
              <a:r>
                <a:rPr b="0" i="0" lang="en" sz="900" u="none" cap="none" strike="noStrike">
                  <a:solidFill>
                    <a:srgbClr val="000000"/>
                  </a:solidFill>
                  <a:latin typeface="Red Hat Text"/>
                  <a:ea typeface="Red Hat Text"/>
                  <a:cs typeface="Red Hat Text"/>
                  <a:sym typeface="Red Hat Text"/>
                </a:rPr>
                <a:t>canning for Vulnerabilities</a:t>
              </a:r>
              <a:endParaRPr b="0" i="0" sz="900" u="none" cap="none" strike="noStrike">
                <a:solidFill>
                  <a:srgbClr val="000000"/>
                </a:solidFill>
                <a:latin typeface="Red Hat Text"/>
                <a:ea typeface="Red Hat Text"/>
                <a:cs typeface="Red Hat Text"/>
                <a:sym typeface="Red Hat Text"/>
              </a:endParaRPr>
            </a:p>
            <a:p>
              <a:pPr indent="0" lvl="0" marL="0" marR="0" rtl="0" algn="ctr">
                <a:lnSpc>
                  <a:spcPct val="115000"/>
                </a:lnSpc>
                <a:spcBef>
                  <a:spcPts val="0"/>
                </a:spcBef>
                <a:spcAft>
                  <a:spcPts val="0"/>
                </a:spcAft>
                <a:buClr>
                  <a:srgbClr val="000000"/>
                </a:buClr>
                <a:buSzPts val="1100"/>
                <a:buFont typeface="Arial"/>
                <a:buNone/>
              </a:pPr>
              <a:r>
                <a:rPr b="0" i="0" lang="en" sz="900" u="none" cap="none" strike="noStrike">
                  <a:solidFill>
                    <a:srgbClr val="000000"/>
                  </a:solidFill>
                  <a:latin typeface="Red Hat Text"/>
                  <a:ea typeface="Red Hat Text"/>
                  <a:cs typeface="Red Hat Text"/>
                  <a:sym typeface="Red Hat Text"/>
                </a:rPr>
                <a:t>Containing the </a:t>
              </a:r>
              <a:r>
                <a:rPr lang="en" sz="900">
                  <a:latin typeface="Red Hat Text"/>
                  <a:ea typeface="Red Hat Text"/>
                  <a:cs typeface="Red Hat Text"/>
                  <a:sym typeface="Red Hat Text"/>
                </a:rPr>
                <a:t>c</a:t>
              </a:r>
              <a:r>
                <a:rPr b="0" i="0" lang="en" sz="900" u="none" cap="none" strike="noStrike">
                  <a:solidFill>
                    <a:srgbClr val="000000"/>
                  </a:solidFill>
                  <a:latin typeface="Red Hat Text"/>
                  <a:ea typeface="Red Hat Text"/>
                  <a:cs typeface="Red Hat Text"/>
                  <a:sym typeface="Red Hat Text"/>
                </a:rPr>
                <a:t>ontainer</a:t>
              </a:r>
              <a:endParaRPr b="0" i="0" sz="900" u="none" cap="none" strike="noStrike">
                <a:solidFill>
                  <a:srgbClr val="000000"/>
                </a:solidFill>
                <a:latin typeface="Red Hat Text"/>
                <a:ea typeface="Red Hat Text"/>
                <a:cs typeface="Red Hat Text"/>
                <a:sym typeface="Red Hat Text"/>
              </a:endParaRPr>
            </a:p>
          </p:txBody>
        </p:sp>
      </p:grpSp>
      <p:sp>
        <p:nvSpPr>
          <p:cNvPr id="7676" name="Google Shape;7676;p641"/>
          <p:cNvSpPr/>
          <p:nvPr/>
        </p:nvSpPr>
        <p:spPr>
          <a:xfrm>
            <a:off x="915470" y="1902387"/>
            <a:ext cx="7314900" cy="420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 sz="1000" u="none" cap="none" strike="noStrike">
                <a:solidFill>
                  <a:schemeClr val="lt1"/>
                </a:solidFill>
                <a:latin typeface="Red Hat Display Medium"/>
                <a:ea typeface="Red Hat Display Medium"/>
                <a:cs typeface="Red Hat Display Medium"/>
                <a:sym typeface="Red Hat Display Medium"/>
              </a:rPr>
              <a:t>Enterprise </a:t>
            </a:r>
            <a:r>
              <a:rPr lang="en" sz="1000">
                <a:solidFill>
                  <a:schemeClr val="lt1"/>
                </a:solidFill>
                <a:latin typeface="Red Hat Display Medium"/>
                <a:ea typeface="Red Hat Display Medium"/>
                <a:cs typeface="Red Hat Display Medium"/>
                <a:sym typeface="Red Hat Display Medium"/>
              </a:rPr>
              <a:t>ar</a:t>
            </a:r>
            <a:r>
              <a:rPr i="0" lang="en" sz="1000" u="none" cap="none" strike="noStrike">
                <a:solidFill>
                  <a:schemeClr val="lt1"/>
                </a:solidFill>
                <a:latin typeface="Red Hat Display Medium"/>
                <a:ea typeface="Red Hat Display Medium"/>
                <a:cs typeface="Red Hat Display Medium"/>
                <a:sym typeface="Red Hat Display Medium"/>
              </a:rPr>
              <a:t>chitecture</a:t>
            </a:r>
            <a:endParaRPr sz="1000">
              <a:latin typeface="Red Hat Display Medium"/>
              <a:ea typeface="Red Hat Display Medium"/>
              <a:cs typeface="Red Hat Display Medium"/>
              <a:sym typeface="Red Hat Display Medium"/>
            </a:endParaRPr>
          </a:p>
          <a:p>
            <a:pPr indent="0" lvl="0" marL="0" marR="0" rtl="0" algn="ctr">
              <a:lnSpc>
                <a:spcPct val="100000"/>
              </a:lnSpc>
              <a:spcBef>
                <a:spcPts val="0"/>
              </a:spcBef>
              <a:spcAft>
                <a:spcPts val="0"/>
              </a:spcAft>
              <a:buNone/>
            </a:pPr>
            <a:r>
              <a:rPr i="0" lang="en" sz="1000" u="none" cap="none" strike="noStrike">
                <a:solidFill>
                  <a:schemeClr val="lt1"/>
                </a:solidFill>
                <a:latin typeface="Red Hat Display Medium"/>
                <a:ea typeface="Red Hat Display Medium"/>
                <a:cs typeface="Red Hat Display Medium"/>
                <a:sym typeface="Red Hat Display Medium"/>
              </a:rPr>
              <a:t>Common </a:t>
            </a:r>
            <a:r>
              <a:rPr lang="en" sz="1000">
                <a:solidFill>
                  <a:schemeClr val="lt1"/>
                </a:solidFill>
                <a:latin typeface="Red Hat Display Medium"/>
                <a:ea typeface="Red Hat Display Medium"/>
                <a:cs typeface="Red Hat Display Medium"/>
                <a:sym typeface="Red Hat Display Medium"/>
              </a:rPr>
              <a:t>p</a:t>
            </a:r>
            <a:r>
              <a:rPr i="0" lang="en" sz="1000" u="none" cap="none" strike="noStrike">
                <a:solidFill>
                  <a:schemeClr val="lt1"/>
                </a:solidFill>
                <a:latin typeface="Red Hat Display Medium"/>
                <a:ea typeface="Red Hat Display Medium"/>
                <a:cs typeface="Red Hat Display Medium"/>
                <a:sym typeface="Red Hat Display Medium"/>
              </a:rPr>
              <a:t>latform for Dev and Ops, </a:t>
            </a:r>
            <a:r>
              <a:rPr lang="en" sz="1000">
                <a:solidFill>
                  <a:schemeClr val="lt1"/>
                </a:solidFill>
                <a:latin typeface="Red Hat Display Medium"/>
                <a:ea typeface="Red Hat Display Medium"/>
                <a:cs typeface="Red Hat Display Medium"/>
                <a:sym typeface="Red Hat Display Medium"/>
              </a:rPr>
              <a:t>s</a:t>
            </a:r>
            <a:r>
              <a:rPr i="0" lang="en" sz="1000" u="none" cap="none" strike="noStrike">
                <a:solidFill>
                  <a:schemeClr val="lt1"/>
                </a:solidFill>
                <a:latin typeface="Red Hat Display Medium"/>
                <a:ea typeface="Red Hat Display Medium"/>
                <a:cs typeface="Red Hat Display Medium"/>
                <a:sym typeface="Red Hat Display Medium"/>
              </a:rPr>
              <a:t>upports </a:t>
            </a:r>
            <a:r>
              <a:rPr lang="en" sz="1000">
                <a:solidFill>
                  <a:schemeClr val="lt1"/>
                </a:solidFill>
                <a:latin typeface="Red Hat Display Medium"/>
                <a:ea typeface="Red Hat Display Medium"/>
                <a:cs typeface="Red Hat Display Medium"/>
                <a:sym typeface="Red Hat Display Medium"/>
              </a:rPr>
              <a:t>l</a:t>
            </a:r>
            <a:r>
              <a:rPr i="0" lang="en" sz="1000" u="none" cap="none" strike="noStrike">
                <a:solidFill>
                  <a:schemeClr val="lt1"/>
                </a:solidFill>
                <a:latin typeface="Red Hat Display Medium"/>
                <a:ea typeface="Red Hat Display Medium"/>
                <a:cs typeface="Red Hat Display Medium"/>
                <a:sym typeface="Red Hat Display Medium"/>
              </a:rPr>
              <a:t>egacy and </a:t>
            </a:r>
            <a:r>
              <a:rPr lang="en" sz="1000">
                <a:solidFill>
                  <a:schemeClr val="lt1"/>
                </a:solidFill>
                <a:latin typeface="Red Hat Display Medium"/>
                <a:ea typeface="Red Hat Display Medium"/>
                <a:cs typeface="Red Hat Display Medium"/>
                <a:sym typeface="Red Hat Display Medium"/>
              </a:rPr>
              <a:t>c</a:t>
            </a:r>
            <a:r>
              <a:rPr i="0" lang="en" sz="1000" u="none" cap="none" strike="noStrike">
                <a:solidFill>
                  <a:schemeClr val="lt1"/>
                </a:solidFill>
                <a:latin typeface="Red Hat Display Medium"/>
                <a:ea typeface="Red Hat Display Medium"/>
                <a:cs typeface="Red Hat Display Medium"/>
                <a:sym typeface="Red Hat Display Medium"/>
              </a:rPr>
              <a:t>loud </a:t>
            </a:r>
            <a:r>
              <a:rPr lang="en" sz="1000">
                <a:solidFill>
                  <a:schemeClr val="lt1"/>
                </a:solidFill>
                <a:latin typeface="Red Hat Display Medium"/>
                <a:ea typeface="Red Hat Display Medium"/>
                <a:cs typeface="Red Hat Display Medium"/>
                <a:sym typeface="Red Hat Display Medium"/>
              </a:rPr>
              <a:t>n</a:t>
            </a:r>
            <a:r>
              <a:rPr i="0" lang="en" sz="1000" u="none" cap="none" strike="noStrike">
                <a:solidFill>
                  <a:schemeClr val="lt1"/>
                </a:solidFill>
                <a:latin typeface="Red Hat Display Medium"/>
                <a:ea typeface="Red Hat Display Medium"/>
                <a:cs typeface="Red Hat Display Medium"/>
                <a:sym typeface="Red Hat Display Medium"/>
              </a:rPr>
              <a:t>ative</a:t>
            </a:r>
            <a:endParaRPr sz="1000">
              <a:latin typeface="Red Hat Display Medium"/>
              <a:ea typeface="Red Hat Display Medium"/>
              <a:cs typeface="Red Hat Display Medium"/>
              <a:sym typeface="Red Hat Display Medium"/>
            </a:endParaRPr>
          </a:p>
        </p:txBody>
      </p:sp>
      <p:sp>
        <p:nvSpPr>
          <p:cNvPr id="7677" name="Google Shape;7677;p641"/>
          <p:cNvSpPr/>
          <p:nvPr/>
        </p:nvSpPr>
        <p:spPr>
          <a:xfrm>
            <a:off x="2394884" y="1014300"/>
            <a:ext cx="5835600" cy="420900"/>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 sz="900" u="none" cap="none" strike="noStrike">
                <a:solidFill>
                  <a:schemeClr val="dk1"/>
                </a:solidFill>
                <a:latin typeface="Red Hat Display"/>
                <a:ea typeface="Red Hat Display"/>
                <a:cs typeface="Red Hat Display"/>
                <a:sym typeface="Red Hat Display"/>
              </a:rPr>
              <a:t>Faster time to market, </a:t>
            </a:r>
            <a:r>
              <a:rPr lang="en" sz="900">
                <a:solidFill>
                  <a:schemeClr val="dk1"/>
                </a:solidFill>
                <a:latin typeface="Red Hat Display"/>
                <a:ea typeface="Red Hat Display"/>
                <a:cs typeface="Red Hat Display"/>
                <a:sym typeface="Red Hat Display"/>
              </a:rPr>
              <a:t>i</a:t>
            </a:r>
            <a:r>
              <a:rPr i="0" lang="en" sz="900" u="none" cap="none" strike="noStrike">
                <a:solidFill>
                  <a:schemeClr val="dk1"/>
                </a:solidFill>
                <a:latin typeface="Red Hat Display"/>
                <a:ea typeface="Red Hat Display"/>
                <a:cs typeface="Red Hat Display"/>
                <a:sym typeface="Red Hat Display"/>
              </a:rPr>
              <a:t>nnovation, </a:t>
            </a:r>
            <a:r>
              <a:rPr lang="en" sz="900">
                <a:solidFill>
                  <a:schemeClr val="dk1"/>
                </a:solidFill>
                <a:latin typeface="Red Hat Display"/>
                <a:ea typeface="Red Hat Display"/>
                <a:cs typeface="Red Hat Display"/>
                <a:sym typeface="Red Hat Display"/>
              </a:rPr>
              <a:t>e</a:t>
            </a:r>
            <a:r>
              <a:rPr i="0" lang="en" sz="900" u="none" cap="none" strike="noStrike">
                <a:solidFill>
                  <a:schemeClr val="dk1"/>
                </a:solidFill>
                <a:latin typeface="Red Hat Display"/>
                <a:ea typeface="Red Hat Display"/>
                <a:cs typeface="Red Hat Display"/>
                <a:sym typeface="Red Hat Display"/>
              </a:rPr>
              <a:t>nable Dev/Ops</a:t>
            </a:r>
            <a:endParaRPr sz="900">
              <a:latin typeface="Red Hat Display"/>
              <a:ea typeface="Red Hat Display"/>
              <a:cs typeface="Red Hat Display"/>
              <a:sym typeface="Red Hat Display"/>
            </a:endParaRPr>
          </a:p>
        </p:txBody>
      </p:sp>
      <p:sp>
        <p:nvSpPr>
          <p:cNvPr id="7678" name="Google Shape;7678;p641"/>
          <p:cNvSpPr/>
          <p:nvPr/>
        </p:nvSpPr>
        <p:spPr>
          <a:xfrm>
            <a:off x="915470" y="1014300"/>
            <a:ext cx="1421400" cy="420900"/>
          </a:xfrm>
          <a:prstGeom prst="rect">
            <a:avLst/>
          </a:prstGeom>
          <a:solidFill>
            <a:srgbClr val="4C4C4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i="0" lang="en" sz="1000" u="none" cap="none" strike="noStrike">
                <a:solidFill>
                  <a:schemeClr val="lt1"/>
                </a:solidFill>
                <a:latin typeface="Red Hat Display Medium"/>
                <a:ea typeface="Red Hat Display Medium"/>
                <a:cs typeface="Red Hat Display Medium"/>
                <a:sym typeface="Red Hat Display Medium"/>
              </a:rPr>
              <a:t>C – </a:t>
            </a:r>
            <a:r>
              <a:rPr lang="en" sz="1000">
                <a:solidFill>
                  <a:schemeClr val="lt1"/>
                </a:solidFill>
                <a:latin typeface="Red Hat Display Medium"/>
                <a:ea typeface="Red Hat Display Medium"/>
                <a:cs typeface="Red Hat Display Medium"/>
                <a:sym typeface="Red Hat Display Medium"/>
              </a:rPr>
              <a:t>l</a:t>
            </a:r>
            <a:r>
              <a:rPr i="0" lang="en" sz="1000" u="none" cap="none" strike="noStrike">
                <a:solidFill>
                  <a:schemeClr val="lt1"/>
                </a:solidFill>
                <a:latin typeface="Red Hat Display Medium"/>
                <a:ea typeface="Red Hat Display Medium"/>
                <a:cs typeface="Red Hat Display Medium"/>
                <a:sym typeface="Red Hat Display Medium"/>
              </a:rPr>
              <a:t>evel </a:t>
            </a:r>
            <a:r>
              <a:rPr lang="en" sz="1000">
                <a:solidFill>
                  <a:schemeClr val="lt1"/>
                </a:solidFill>
                <a:latin typeface="Red Hat Display Medium"/>
                <a:ea typeface="Red Hat Display Medium"/>
                <a:cs typeface="Red Hat Display Medium"/>
                <a:sym typeface="Red Hat Display Medium"/>
              </a:rPr>
              <a:t>b</a:t>
            </a:r>
            <a:r>
              <a:rPr i="0" lang="en" sz="1000" u="none" cap="none" strike="noStrike">
                <a:solidFill>
                  <a:schemeClr val="lt1"/>
                </a:solidFill>
                <a:latin typeface="Red Hat Display Medium"/>
                <a:ea typeface="Red Hat Display Medium"/>
                <a:cs typeface="Red Hat Display Medium"/>
                <a:sym typeface="Red Hat Display Medium"/>
              </a:rPr>
              <a:t>enefits</a:t>
            </a:r>
            <a:endParaRPr sz="1000">
              <a:latin typeface="Red Hat Display Medium"/>
              <a:ea typeface="Red Hat Display Medium"/>
              <a:cs typeface="Red Hat Display Medium"/>
              <a:sym typeface="Red Hat Display Medium"/>
            </a:endParaRPr>
          </a:p>
        </p:txBody>
      </p:sp>
      <p:sp>
        <p:nvSpPr>
          <p:cNvPr id="7679" name="Google Shape;7679;p641"/>
          <p:cNvSpPr/>
          <p:nvPr/>
        </p:nvSpPr>
        <p:spPr>
          <a:xfrm>
            <a:off x="915470" y="4208387"/>
            <a:ext cx="16374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i="0" lang="en" sz="1100" u="none" cap="none" strike="noStrike">
                <a:solidFill>
                  <a:srgbClr val="000000"/>
                </a:solidFill>
                <a:latin typeface="Red Hat Display Medium"/>
                <a:ea typeface="Red Hat Display Medium"/>
                <a:cs typeface="Red Hat Display Medium"/>
                <a:sym typeface="Red Hat Display Medium"/>
              </a:rPr>
              <a:t>66% </a:t>
            </a:r>
            <a:r>
              <a:rPr lang="en" sz="1100">
                <a:latin typeface="Red Hat Display Medium"/>
                <a:ea typeface="Red Hat Display Medium"/>
                <a:cs typeface="Red Hat Display Medium"/>
                <a:sym typeface="Red Hat Display Medium"/>
              </a:rPr>
              <a:t>f</a:t>
            </a:r>
            <a:r>
              <a:rPr i="0" lang="en" sz="1100" u="none" cap="none" strike="noStrike">
                <a:solidFill>
                  <a:srgbClr val="000000"/>
                </a:solidFill>
                <a:latin typeface="Red Hat Display Medium"/>
                <a:ea typeface="Red Hat Display Medium"/>
                <a:cs typeface="Red Hat Display Medium"/>
                <a:sym typeface="Red Hat Display Medium"/>
              </a:rPr>
              <a:t>aster </a:t>
            </a:r>
            <a:r>
              <a:rPr lang="en" sz="1100">
                <a:latin typeface="Red Hat Display Medium"/>
                <a:ea typeface="Red Hat Display Medium"/>
                <a:cs typeface="Red Hat Display Medium"/>
                <a:sym typeface="Red Hat Display Medium"/>
              </a:rPr>
              <a:t>d</a:t>
            </a:r>
            <a:r>
              <a:rPr i="0" lang="en" sz="1100" u="none" cap="none" strike="noStrike">
                <a:solidFill>
                  <a:srgbClr val="000000"/>
                </a:solidFill>
                <a:latin typeface="Red Hat Display Medium"/>
                <a:ea typeface="Red Hat Display Medium"/>
                <a:cs typeface="Red Hat Display Medium"/>
                <a:sym typeface="Red Hat Display Medium"/>
              </a:rPr>
              <a:t>ev </a:t>
            </a:r>
            <a:r>
              <a:rPr lang="en" sz="1100">
                <a:latin typeface="Red Hat Display Medium"/>
                <a:ea typeface="Red Hat Display Medium"/>
                <a:cs typeface="Red Hat Display Medium"/>
                <a:sym typeface="Red Hat Display Medium"/>
              </a:rPr>
              <a:t>l</a:t>
            </a:r>
            <a:r>
              <a:rPr i="0" lang="en" sz="1100" u="none" cap="none" strike="noStrike">
                <a:solidFill>
                  <a:srgbClr val="000000"/>
                </a:solidFill>
                <a:latin typeface="Red Hat Display Medium"/>
                <a:ea typeface="Red Hat Display Medium"/>
                <a:cs typeface="Red Hat Display Medium"/>
                <a:sym typeface="Red Hat Display Medium"/>
              </a:rPr>
              <a:t>ifecycle</a:t>
            </a:r>
            <a:endParaRPr sz="1100">
              <a:latin typeface="Red Hat Display Medium"/>
              <a:ea typeface="Red Hat Display Medium"/>
              <a:cs typeface="Red Hat Display Medium"/>
              <a:sym typeface="Red Hat Display Medium"/>
            </a:endParaRPr>
          </a:p>
        </p:txBody>
      </p:sp>
      <p:sp>
        <p:nvSpPr>
          <p:cNvPr id="7680" name="Google Shape;7680;p641"/>
          <p:cNvSpPr/>
          <p:nvPr/>
        </p:nvSpPr>
        <p:spPr>
          <a:xfrm>
            <a:off x="2807975" y="4206625"/>
            <a:ext cx="1637400" cy="461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i="0" lang="en" sz="1100" u="none" cap="none" strike="noStrike">
                <a:solidFill>
                  <a:srgbClr val="000000"/>
                </a:solidFill>
                <a:latin typeface="Red Hat Display Medium"/>
                <a:ea typeface="Red Hat Display Medium"/>
                <a:cs typeface="Red Hat Display Medium"/>
                <a:sym typeface="Red Hat Display Medium"/>
              </a:rPr>
              <a:t>34% </a:t>
            </a:r>
            <a:r>
              <a:rPr lang="en" sz="1100">
                <a:latin typeface="Red Hat Display Medium"/>
                <a:ea typeface="Red Hat Display Medium"/>
                <a:cs typeface="Red Hat Display Medium"/>
                <a:sym typeface="Red Hat Display Medium"/>
              </a:rPr>
              <a:t>m</a:t>
            </a:r>
            <a:r>
              <a:rPr i="0" lang="en" sz="1100" u="none" cap="none" strike="noStrike">
                <a:solidFill>
                  <a:srgbClr val="000000"/>
                </a:solidFill>
                <a:latin typeface="Red Hat Display Medium"/>
                <a:ea typeface="Red Hat Display Medium"/>
                <a:cs typeface="Red Hat Display Medium"/>
                <a:sym typeface="Red Hat Display Medium"/>
              </a:rPr>
              <a:t>ore </a:t>
            </a:r>
            <a:r>
              <a:rPr lang="en" sz="1100">
                <a:latin typeface="Red Hat Display Medium"/>
                <a:ea typeface="Red Hat Display Medium"/>
                <a:cs typeface="Red Hat Display Medium"/>
                <a:sym typeface="Red Hat Display Medium"/>
              </a:rPr>
              <a:t>a</a:t>
            </a:r>
            <a:r>
              <a:rPr i="0" lang="en" sz="1100" u="none" cap="none" strike="noStrike">
                <a:solidFill>
                  <a:srgbClr val="000000"/>
                </a:solidFill>
                <a:latin typeface="Red Hat Display Medium"/>
                <a:ea typeface="Red Hat Display Medium"/>
                <a:cs typeface="Red Hat Display Medium"/>
                <a:sym typeface="Red Hat Display Medium"/>
              </a:rPr>
              <a:t>pps </a:t>
            </a:r>
            <a:r>
              <a:rPr lang="en" sz="1100">
                <a:latin typeface="Red Hat Display Medium"/>
                <a:ea typeface="Red Hat Display Medium"/>
                <a:cs typeface="Red Hat Display Medium"/>
                <a:sym typeface="Red Hat Display Medium"/>
              </a:rPr>
              <a:t>d</a:t>
            </a:r>
            <a:r>
              <a:rPr i="0" lang="en" sz="1100" u="none" cap="none" strike="noStrike">
                <a:solidFill>
                  <a:srgbClr val="000000"/>
                </a:solidFill>
                <a:latin typeface="Red Hat Display Medium"/>
                <a:ea typeface="Red Hat Display Medium"/>
                <a:cs typeface="Red Hat Display Medium"/>
                <a:sym typeface="Red Hat Display Medium"/>
              </a:rPr>
              <a:t>eployed - </a:t>
            </a:r>
            <a:r>
              <a:rPr lang="en" sz="1100">
                <a:latin typeface="Red Hat Display Medium"/>
                <a:ea typeface="Red Hat Display Medium"/>
                <a:cs typeface="Red Hat Display Medium"/>
                <a:sym typeface="Red Hat Display Medium"/>
              </a:rPr>
              <a:t>h</a:t>
            </a:r>
            <a:r>
              <a:rPr i="0" lang="en" sz="1100" u="none" cap="none" strike="noStrike">
                <a:solidFill>
                  <a:srgbClr val="000000"/>
                </a:solidFill>
                <a:latin typeface="Red Hat Display Medium"/>
                <a:ea typeface="Red Hat Display Medium"/>
                <a:cs typeface="Red Hat Display Medium"/>
                <a:sym typeface="Red Hat Display Medium"/>
              </a:rPr>
              <a:t>ybrid/</a:t>
            </a:r>
            <a:r>
              <a:rPr lang="en" sz="1100">
                <a:latin typeface="Red Hat Display Medium"/>
                <a:ea typeface="Red Hat Display Medium"/>
                <a:cs typeface="Red Hat Display Medium"/>
                <a:sym typeface="Red Hat Display Medium"/>
              </a:rPr>
              <a:t>m</a:t>
            </a:r>
            <a:r>
              <a:rPr i="0" lang="en" sz="1100" u="none" cap="none" strike="noStrike">
                <a:solidFill>
                  <a:srgbClr val="000000"/>
                </a:solidFill>
                <a:latin typeface="Red Hat Display Medium"/>
                <a:ea typeface="Red Hat Display Medium"/>
                <a:cs typeface="Red Hat Display Medium"/>
                <a:sym typeface="Red Hat Display Medium"/>
              </a:rPr>
              <a:t>ulti</a:t>
            </a:r>
            <a:r>
              <a:rPr lang="en" sz="1100">
                <a:latin typeface="Red Hat Display Medium"/>
                <a:ea typeface="Red Hat Display Medium"/>
                <a:cs typeface="Red Hat Display Medium"/>
                <a:sym typeface="Red Hat Display Medium"/>
              </a:rPr>
              <a:t>c</a:t>
            </a:r>
            <a:r>
              <a:rPr i="0" lang="en" sz="1100" u="none" cap="none" strike="noStrike">
                <a:solidFill>
                  <a:srgbClr val="000000"/>
                </a:solidFill>
                <a:latin typeface="Red Hat Display Medium"/>
                <a:ea typeface="Red Hat Display Medium"/>
                <a:cs typeface="Red Hat Display Medium"/>
                <a:sym typeface="Red Hat Display Medium"/>
              </a:rPr>
              <a:t>loud</a:t>
            </a:r>
            <a:endParaRPr sz="1100">
              <a:latin typeface="Red Hat Display Medium"/>
              <a:ea typeface="Red Hat Display Medium"/>
              <a:cs typeface="Red Hat Display Medium"/>
              <a:sym typeface="Red Hat Display Medium"/>
            </a:endParaRPr>
          </a:p>
        </p:txBody>
      </p:sp>
      <p:sp>
        <p:nvSpPr>
          <p:cNvPr id="7681" name="Google Shape;7681;p641"/>
          <p:cNvSpPr/>
          <p:nvPr/>
        </p:nvSpPr>
        <p:spPr>
          <a:xfrm>
            <a:off x="4700472" y="4206628"/>
            <a:ext cx="16374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i="0" lang="en" sz="1100" u="none" cap="none" strike="noStrike">
                <a:solidFill>
                  <a:srgbClr val="000000"/>
                </a:solidFill>
                <a:latin typeface="Red Hat Display Medium"/>
                <a:ea typeface="Red Hat Display Medium"/>
                <a:cs typeface="Red Hat Display Medium"/>
                <a:sym typeface="Red Hat Display Medium"/>
              </a:rPr>
              <a:t>40%</a:t>
            </a:r>
            <a:r>
              <a:rPr lang="en" sz="1100">
                <a:latin typeface="Red Hat Display Medium"/>
                <a:ea typeface="Red Hat Display Medium"/>
                <a:cs typeface="Red Hat Display Medium"/>
                <a:sym typeface="Red Hat Display Medium"/>
              </a:rPr>
              <a:t> i</a:t>
            </a:r>
            <a:r>
              <a:rPr i="0" lang="en" sz="1100" u="none" cap="none" strike="noStrike">
                <a:solidFill>
                  <a:srgbClr val="000000"/>
                </a:solidFill>
                <a:latin typeface="Red Hat Display Medium"/>
                <a:ea typeface="Red Hat Display Medium"/>
                <a:cs typeface="Red Hat Display Medium"/>
                <a:sym typeface="Red Hat Display Medium"/>
              </a:rPr>
              <a:t>nfrastructure </a:t>
            </a:r>
            <a:r>
              <a:rPr lang="en" sz="1100">
                <a:latin typeface="Red Hat Display Medium"/>
                <a:ea typeface="Red Hat Display Medium"/>
                <a:cs typeface="Red Hat Display Medium"/>
                <a:sym typeface="Red Hat Display Medium"/>
              </a:rPr>
              <a:t>s</a:t>
            </a:r>
            <a:r>
              <a:rPr i="0" lang="en" sz="1100" u="none" cap="none" strike="noStrike">
                <a:solidFill>
                  <a:srgbClr val="000000"/>
                </a:solidFill>
                <a:latin typeface="Red Hat Display Medium"/>
                <a:ea typeface="Red Hat Display Medium"/>
                <a:cs typeface="Red Hat Display Medium"/>
                <a:sym typeface="Red Hat Display Medium"/>
              </a:rPr>
              <a:t>avings</a:t>
            </a:r>
            <a:endParaRPr i="0" sz="1100" u="none" cap="none" strike="noStrike">
              <a:solidFill>
                <a:srgbClr val="000000"/>
              </a:solidFill>
              <a:latin typeface="Red Hat Display Medium"/>
              <a:ea typeface="Red Hat Display Medium"/>
              <a:cs typeface="Red Hat Display Medium"/>
              <a:sym typeface="Red Hat Display Medium"/>
            </a:endParaRPr>
          </a:p>
        </p:txBody>
      </p:sp>
      <p:sp>
        <p:nvSpPr>
          <p:cNvPr id="7682" name="Google Shape;7682;p641"/>
          <p:cNvSpPr/>
          <p:nvPr/>
        </p:nvSpPr>
        <p:spPr>
          <a:xfrm>
            <a:off x="6592925" y="4206628"/>
            <a:ext cx="1637400" cy="27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i="0" lang="en" sz="1100" u="none" cap="none" strike="noStrike">
                <a:solidFill>
                  <a:srgbClr val="000000"/>
                </a:solidFill>
                <a:latin typeface="Red Hat Display Medium"/>
                <a:ea typeface="Red Hat Display Medium"/>
                <a:cs typeface="Red Hat Display Medium"/>
                <a:sym typeface="Red Hat Display Medium"/>
              </a:rPr>
              <a:t>Secur</a:t>
            </a:r>
            <a:r>
              <a:rPr lang="en" sz="1100">
                <a:latin typeface="Red Hat Display Medium"/>
                <a:ea typeface="Red Hat Display Medium"/>
                <a:cs typeface="Red Hat Display Medium"/>
                <a:sym typeface="Red Hat Display Medium"/>
              </a:rPr>
              <a:t>ity-focused</a:t>
            </a:r>
            <a:r>
              <a:rPr i="0" lang="en" sz="1100" u="none" cap="none" strike="noStrike">
                <a:solidFill>
                  <a:srgbClr val="000000"/>
                </a:solidFill>
                <a:latin typeface="Red Hat Display Medium"/>
                <a:ea typeface="Red Hat Display Medium"/>
                <a:cs typeface="Red Hat Display Medium"/>
                <a:sym typeface="Red Hat Display Medium"/>
              </a:rPr>
              <a:t> </a:t>
            </a:r>
            <a:r>
              <a:rPr lang="en" sz="1100">
                <a:latin typeface="Red Hat Display Medium"/>
                <a:ea typeface="Red Hat Display Medium"/>
                <a:cs typeface="Red Hat Display Medium"/>
                <a:sym typeface="Red Hat Display Medium"/>
              </a:rPr>
              <a:t>e</a:t>
            </a:r>
            <a:r>
              <a:rPr i="0" lang="en" sz="1100" u="none" cap="none" strike="noStrike">
                <a:solidFill>
                  <a:srgbClr val="000000"/>
                </a:solidFill>
                <a:latin typeface="Red Hat Display Medium"/>
                <a:ea typeface="Red Hat Display Medium"/>
                <a:cs typeface="Red Hat Display Medium"/>
                <a:sym typeface="Red Hat Display Medium"/>
              </a:rPr>
              <a:t>nvironment</a:t>
            </a:r>
            <a:endParaRPr sz="1100">
              <a:latin typeface="Red Hat Display Medium"/>
              <a:ea typeface="Red Hat Display Medium"/>
              <a:cs typeface="Red Hat Display Medium"/>
              <a:sym typeface="Red Hat Display Medium"/>
            </a:endParaRPr>
          </a:p>
        </p:txBody>
      </p:sp>
      <p:sp>
        <p:nvSpPr>
          <p:cNvPr id="7683" name="Google Shape;7683;p641"/>
          <p:cNvSpPr/>
          <p:nvPr/>
        </p:nvSpPr>
        <p:spPr>
          <a:xfrm>
            <a:off x="915470" y="1431875"/>
            <a:ext cx="1421400" cy="420900"/>
          </a:xfrm>
          <a:prstGeom prst="rect">
            <a:avLst/>
          </a:prstGeom>
          <a:solidFill>
            <a:srgbClr val="9999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000">
                <a:solidFill>
                  <a:schemeClr val="lt1"/>
                </a:solidFill>
                <a:latin typeface="Red Hat Display Medium"/>
                <a:ea typeface="Red Hat Display Medium"/>
                <a:cs typeface="Red Hat Display Medium"/>
                <a:sym typeface="Red Hat Display Medium"/>
              </a:rPr>
              <a:t>Business leaders</a:t>
            </a:r>
            <a:endParaRPr sz="1000">
              <a:latin typeface="Red Hat Display Medium"/>
              <a:ea typeface="Red Hat Display Medium"/>
              <a:cs typeface="Red Hat Display Medium"/>
              <a:sym typeface="Red Hat Display Medium"/>
            </a:endParaRPr>
          </a:p>
        </p:txBody>
      </p:sp>
      <p:sp>
        <p:nvSpPr>
          <p:cNvPr id="7684" name="Google Shape;7684;p641"/>
          <p:cNvSpPr/>
          <p:nvPr/>
        </p:nvSpPr>
        <p:spPr>
          <a:xfrm>
            <a:off x="2394884" y="1431875"/>
            <a:ext cx="5835600" cy="420900"/>
          </a:xfrm>
          <a:prstGeom prst="rect">
            <a:avLst/>
          </a:prstGeom>
          <a:solidFill>
            <a:srgbClr val="99999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900">
                <a:solidFill>
                  <a:schemeClr val="lt1"/>
                </a:solidFill>
                <a:latin typeface="Red Hat Display"/>
                <a:ea typeface="Red Hat Display"/>
                <a:cs typeface="Red Hat Display"/>
                <a:sym typeface="Red Hat Display"/>
              </a:rPr>
              <a:t>Product delivery to customers/ revenue / market penetration</a:t>
            </a:r>
            <a:endParaRPr sz="900">
              <a:solidFill>
                <a:schemeClr val="lt1"/>
              </a:solidFill>
              <a:latin typeface="Red Hat Display"/>
              <a:ea typeface="Red Hat Display"/>
              <a:cs typeface="Red Hat Display"/>
              <a:sym typeface="Red Hat Display"/>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7688" name="Shape 7688"/>
        <p:cNvGrpSpPr/>
        <p:nvPr/>
      </p:nvGrpSpPr>
      <p:grpSpPr>
        <a:xfrm>
          <a:off x="0" y="0"/>
          <a:ext cx="0" cy="0"/>
          <a:chOff x="0" y="0"/>
          <a:chExt cx="0" cy="0"/>
        </a:xfrm>
      </p:grpSpPr>
      <p:cxnSp>
        <p:nvCxnSpPr>
          <p:cNvPr id="7689" name="Google Shape;7689;p642"/>
          <p:cNvCxnSpPr/>
          <p:nvPr/>
        </p:nvCxnSpPr>
        <p:spPr>
          <a:xfrm>
            <a:off x="3935800" y="1783350"/>
            <a:ext cx="3601200" cy="0"/>
          </a:xfrm>
          <a:prstGeom prst="straightConnector1">
            <a:avLst/>
          </a:prstGeom>
          <a:noFill/>
          <a:ln cap="flat" cmpd="sng" w="19050">
            <a:solidFill>
              <a:schemeClr val="accent1"/>
            </a:solidFill>
            <a:prstDash val="solid"/>
            <a:round/>
            <a:headEnd len="med" w="med" type="none"/>
            <a:tailEnd len="med" w="med" type="none"/>
          </a:ln>
        </p:spPr>
      </p:cxnSp>
      <p:cxnSp>
        <p:nvCxnSpPr>
          <p:cNvPr id="7690" name="Google Shape;7690;p642"/>
          <p:cNvCxnSpPr/>
          <p:nvPr/>
        </p:nvCxnSpPr>
        <p:spPr>
          <a:xfrm>
            <a:off x="3935800" y="3334725"/>
            <a:ext cx="3601200" cy="0"/>
          </a:xfrm>
          <a:prstGeom prst="straightConnector1">
            <a:avLst/>
          </a:prstGeom>
          <a:noFill/>
          <a:ln cap="flat" cmpd="sng" w="19050">
            <a:solidFill>
              <a:schemeClr val="accent1"/>
            </a:solidFill>
            <a:prstDash val="solid"/>
            <a:round/>
            <a:headEnd len="med" w="med" type="none"/>
            <a:tailEnd len="med" w="med" type="none"/>
          </a:ln>
        </p:spPr>
      </p:cxnSp>
      <p:sp>
        <p:nvSpPr>
          <p:cNvPr id="7691" name="Google Shape;7691;p642"/>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What’s included in Red Hat OpenShift?</a:t>
            </a:r>
            <a:endParaRPr sz="2000">
              <a:latin typeface="Red Hat Display"/>
              <a:ea typeface="Red Hat Display"/>
              <a:cs typeface="Red Hat Display"/>
              <a:sym typeface="Red Hat Display"/>
            </a:endParaRPr>
          </a:p>
        </p:txBody>
      </p:sp>
      <p:pic>
        <p:nvPicPr>
          <p:cNvPr id="7692" name="Google Shape;7692;p642"/>
          <p:cNvPicPr preferRelativeResize="0"/>
          <p:nvPr/>
        </p:nvPicPr>
        <p:blipFill>
          <a:blip r:embed="rId3">
            <a:alphaModFix/>
          </a:blip>
          <a:stretch>
            <a:fillRect/>
          </a:stretch>
        </p:blipFill>
        <p:spPr>
          <a:xfrm>
            <a:off x="801200" y="1666275"/>
            <a:ext cx="2758077" cy="2231523"/>
          </a:xfrm>
          <a:prstGeom prst="rect">
            <a:avLst/>
          </a:prstGeom>
          <a:noFill/>
          <a:ln>
            <a:noFill/>
          </a:ln>
        </p:spPr>
      </p:pic>
      <p:sp>
        <p:nvSpPr>
          <p:cNvPr id="7693" name="Google Shape;7693;p642"/>
          <p:cNvSpPr/>
          <p:nvPr/>
        </p:nvSpPr>
        <p:spPr>
          <a:xfrm rot="10800000">
            <a:off x="4408849" y="1387350"/>
            <a:ext cx="792000" cy="792000"/>
          </a:xfrm>
          <a:prstGeom prst="ellipse">
            <a:avLst/>
          </a:prstGeom>
          <a:solidFill>
            <a:srgbClr val="FFFFFF"/>
          </a:solidFill>
          <a:ln cap="flat" cmpd="sng" w="19050">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694" name="Google Shape;7694;p642"/>
          <p:cNvSpPr txBox="1"/>
          <p:nvPr/>
        </p:nvSpPr>
        <p:spPr>
          <a:xfrm>
            <a:off x="4128125" y="2223350"/>
            <a:ext cx="1353300" cy="3885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 sz="1100">
                <a:solidFill>
                  <a:schemeClr val="dk1"/>
                </a:solidFill>
                <a:latin typeface="Red Hat Display Medium"/>
                <a:ea typeface="Red Hat Display Medium"/>
                <a:cs typeface="Red Hat Display Medium"/>
                <a:sym typeface="Red Hat Display Medium"/>
              </a:rPr>
              <a:t>Container host</a:t>
            </a:r>
            <a:br>
              <a:rPr lang="en" sz="1100">
                <a:solidFill>
                  <a:schemeClr val="dk1"/>
                </a:solidFill>
                <a:latin typeface="Red Hat Display Medium"/>
                <a:ea typeface="Red Hat Display Medium"/>
                <a:cs typeface="Red Hat Display Medium"/>
                <a:sym typeface="Red Hat Display Medium"/>
              </a:rPr>
            </a:br>
            <a:r>
              <a:rPr lang="en" sz="1100">
                <a:solidFill>
                  <a:schemeClr val="dk1"/>
                </a:solidFill>
                <a:latin typeface="Red Hat Display Medium"/>
                <a:ea typeface="Red Hat Display Medium"/>
                <a:cs typeface="Red Hat Display Medium"/>
                <a:sym typeface="Red Hat Display Medium"/>
              </a:rPr>
              <a:t>and runtime</a:t>
            </a:r>
            <a:endParaRPr sz="1100">
              <a:solidFill>
                <a:schemeClr val="dk1"/>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1100">
              <a:solidFill>
                <a:schemeClr val="dk1"/>
              </a:solidFill>
              <a:latin typeface="Red Hat Display Medium"/>
              <a:ea typeface="Red Hat Display Medium"/>
              <a:cs typeface="Red Hat Display Medium"/>
              <a:sym typeface="Red Hat Display Medium"/>
            </a:endParaRPr>
          </a:p>
        </p:txBody>
      </p:sp>
      <p:sp>
        <p:nvSpPr>
          <p:cNvPr id="7695" name="Google Shape;7695;p642"/>
          <p:cNvSpPr txBox="1"/>
          <p:nvPr/>
        </p:nvSpPr>
        <p:spPr>
          <a:xfrm>
            <a:off x="5389987" y="2223350"/>
            <a:ext cx="1353300" cy="3885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 sz="1100">
                <a:solidFill>
                  <a:schemeClr val="dk1"/>
                </a:solidFill>
                <a:latin typeface="Red Hat Display Medium"/>
                <a:ea typeface="Red Hat Display Medium"/>
                <a:cs typeface="Red Hat Display Medium"/>
                <a:sym typeface="Red Hat Display Medium"/>
              </a:rPr>
              <a:t>Enterprise Kubernetes</a:t>
            </a:r>
            <a:endParaRPr sz="1100">
              <a:solidFill>
                <a:schemeClr val="dk1"/>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1100">
              <a:solidFill>
                <a:schemeClr val="dk1"/>
              </a:solidFill>
              <a:latin typeface="Red Hat Display Medium"/>
              <a:ea typeface="Red Hat Display Medium"/>
              <a:cs typeface="Red Hat Display Medium"/>
              <a:sym typeface="Red Hat Display Medium"/>
            </a:endParaRPr>
          </a:p>
        </p:txBody>
      </p:sp>
      <p:sp>
        <p:nvSpPr>
          <p:cNvPr id="7696" name="Google Shape;7696;p642"/>
          <p:cNvSpPr txBox="1"/>
          <p:nvPr/>
        </p:nvSpPr>
        <p:spPr>
          <a:xfrm>
            <a:off x="6651750" y="2223350"/>
            <a:ext cx="1353300" cy="3885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 sz="1100">
                <a:solidFill>
                  <a:schemeClr val="dk1"/>
                </a:solidFill>
                <a:latin typeface="Red Hat Display Medium"/>
                <a:ea typeface="Red Hat Display Medium"/>
                <a:cs typeface="Red Hat Display Medium"/>
                <a:sym typeface="Red Hat Display Medium"/>
              </a:rPr>
              <a:t>Validated integrations</a:t>
            </a:r>
            <a:endParaRPr sz="1100">
              <a:solidFill>
                <a:schemeClr val="dk1"/>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1100">
              <a:solidFill>
                <a:schemeClr val="dk1"/>
              </a:solidFill>
              <a:latin typeface="Red Hat Display Medium"/>
              <a:ea typeface="Red Hat Display Medium"/>
              <a:cs typeface="Red Hat Display Medium"/>
              <a:sym typeface="Red Hat Display Medium"/>
            </a:endParaRPr>
          </a:p>
        </p:txBody>
      </p:sp>
      <p:sp>
        <p:nvSpPr>
          <p:cNvPr id="7697" name="Google Shape;7697;p642"/>
          <p:cNvSpPr txBox="1"/>
          <p:nvPr/>
        </p:nvSpPr>
        <p:spPr>
          <a:xfrm>
            <a:off x="4128125" y="3795575"/>
            <a:ext cx="1353300" cy="3885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 sz="1100">
                <a:solidFill>
                  <a:schemeClr val="dk1"/>
                </a:solidFill>
                <a:latin typeface="Red Hat Display Medium"/>
                <a:ea typeface="Red Hat Display Medium"/>
                <a:cs typeface="Red Hat Display Medium"/>
                <a:sym typeface="Red Hat Display Medium"/>
              </a:rPr>
              <a:t>Integrated container registry</a:t>
            </a:r>
            <a:endParaRPr sz="1100">
              <a:solidFill>
                <a:schemeClr val="dk1"/>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1100">
              <a:solidFill>
                <a:schemeClr val="dk1"/>
              </a:solidFill>
              <a:latin typeface="Red Hat Display Medium"/>
              <a:ea typeface="Red Hat Display Medium"/>
              <a:cs typeface="Red Hat Display Medium"/>
              <a:sym typeface="Red Hat Display Medium"/>
            </a:endParaRPr>
          </a:p>
        </p:txBody>
      </p:sp>
      <p:sp>
        <p:nvSpPr>
          <p:cNvPr id="7698" name="Google Shape;7698;p642"/>
          <p:cNvSpPr txBox="1"/>
          <p:nvPr/>
        </p:nvSpPr>
        <p:spPr>
          <a:xfrm>
            <a:off x="5389987" y="3795575"/>
            <a:ext cx="1353300" cy="3885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en" sz="1100">
                <a:solidFill>
                  <a:schemeClr val="dk1"/>
                </a:solidFill>
                <a:latin typeface="Red Hat Display Medium"/>
                <a:ea typeface="Red Hat Display Medium"/>
                <a:cs typeface="Red Hat Display Medium"/>
                <a:sym typeface="Red Hat Display Medium"/>
              </a:rPr>
              <a:t>Developer workflows</a:t>
            </a:r>
            <a:endParaRPr sz="1100">
              <a:solidFill>
                <a:schemeClr val="dk1"/>
              </a:solidFill>
              <a:latin typeface="Red Hat Display Medium"/>
              <a:ea typeface="Red Hat Display Medium"/>
              <a:cs typeface="Red Hat Display Medium"/>
              <a:sym typeface="Red Hat Display Medium"/>
            </a:endParaRPr>
          </a:p>
        </p:txBody>
      </p:sp>
      <p:sp>
        <p:nvSpPr>
          <p:cNvPr id="7699" name="Google Shape;7699;p642"/>
          <p:cNvSpPr txBox="1"/>
          <p:nvPr/>
        </p:nvSpPr>
        <p:spPr>
          <a:xfrm>
            <a:off x="6651750" y="3795575"/>
            <a:ext cx="1353300" cy="3885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0"/>
              </a:spcAft>
              <a:buNone/>
            </a:pPr>
            <a:r>
              <a:rPr lang="en" sz="1100">
                <a:solidFill>
                  <a:schemeClr val="dk1"/>
                </a:solidFill>
                <a:latin typeface="Red Hat Display Medium"/>
                <a:ea typeface="Red Hat Display Medium"/>
                <a:cs typeface="Red Hat Display Medium"/>
                <a:sym typeface="Red Hat Display Medium"/>
              </a:rPr>
              <a:t>Easy access</a:t>
            </a:r>
            <a:br>
              <a:rPr lang="en" sz="1100">
                <a:solidFill>
                  <a:schemeClr val="dk1"/>
                </a:solidFill>
                <a:latin typeface="Red Hat Display Medium"/>
                <a:ea typeface="Red Hat Display Medium"/>
                <a:cs typeface="Red Hat Display Medium"/>
                <a:sym typeface="Red Hat Display Medium"/>
              </a:rPr>
            </a:br>
            <a:r>
              <a:rPr lang="en" sz="1100">
                <a:solidFill>
                  <a:schemeClr val="dk1"/>
                </a:solidFill>
                <a:latin typeface="Red Hat Display Medium"/>
                <a:ea typeface="Red Hat Display Medium"/>
                <a:cs typeface="Red Hat Display Medium"/>
                <a:sym typeface="Red Hat Display Medium"/>
              </a:rPr>
              <a:t>to services</a:t>
            </a:r>
            <a:endParaRPr sz="1100">
              <a:solidFill>
                <a:schemeClr val="dk1"/>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t/>
            </a:r>
            <a:endParaRPr sz="1100">
              <a:solidFill>
                <a:schemeClr val="dk1"/>
              </a:solidFill>
              <a:latin typeface="Red Hat Display Medium"/>
              <a:ea typeface="Red Hat Display Medium"/>
              <a:cs typeface="Red Hat Display Medium"/>
              <a:sym typeface="Red Hat Display Medium"/>
            </a:endParaRPr>
          </a:p>
        </p:txBody>
      </p:sp>
      <p:sp>
        <p:nvSpPr>
          <p:cNvPr id="7700" name="Google Shape;7700;p642"/>
          <p:cNvSpPr/>
          <p:nvPr/>
        </p:nvSpPr>
        <p:spPr>
          <a:xfrm rot="10800000">
            <a:off x="5670624" y="1387350"/>
            <a:ext cx="792000" cy="792000"/>
          </a:xfrm>
          <a:prstGeom prst="ellipse">
            <a:avLst/>
          </a:prstGeom>
          <a:solidFill>
            <a:srgbClr val="FFFFFF"/>
          </a:solidFill>
          <a:ln cap="flat" cmpd="sng" w="19050">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701" name="Google Shape;7701;p642"/>
          <p:cNvSpPr/>
          <p:nvPr/>
        </p:nvSpPr>
        <p:spPr>
          <a:xfrm rot="10800000">
            <a:off x="6932399" y="1387350"/>
            <a:ext cx="792000" cy="792000"/>
          </a:xfrm>
          <a:prstGeom prst="ellipse">
            <a:avLst/>
          </a:prstGeom>
          <a:solidFill>
            <a:srgbClr val="FFFFFF"/>
          </a:solidFill>
          <a:ln cap="flat" cmpd="sng" w="19050">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702" name="Google Shape;7702;p642"/>
          <p:cNvSpPr/>
          <p:nvPr/>
        </p:nvSpPr>
        <p:spPr>
          <a:xfrm rot="10800000">
            <a:off x="4408849" y="2917900"/>
            <a:ext cx="792000" cy="792000"/>
          </a:xfrm>
          <a:prstGeom prst="ellipse">
            <a:avLst/>
          </a:prstGeom>
          <a:solidFill>
            <a:srgbClr val="FFFFFF"/>
          </a:solidFill>
          <a:ln cap="flat" cmpd="sng" w="19050">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703" name="Google Shape;7703;p642"/>
          <p:cNvSpPr/>
          <p:nvPr/>
        </p:nvSpPr>
        <p:spPr>
          <a:xfrm rot="10800000">
            <a:off x="5670624" y="2917900"/>
            <a:ext cx="792000" cy="792000"/>
          </a:xfrm>
          <a:prstGeom prst="ellipse">
            <a:avLst/>
          </a:prstGeom>
          <a:solidFill>
            <a:srgbClr val="FFFFFF"/>
          </a:solidFill>
          <a:ln cap="flat" cmpd="sng" w="19050">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7704" name="Google Shape;7704;p642"/>
          <p:cNvSpPr/>
          <p:nvPr/>
        </p:nvSpPr>
        <p:spPr>
          <a:xfrm rot="10800000">
            <a:off x="6932399" y="2917900"/>
            <a:ext cx="792000" cy="792000"/>
          </a:xfrm>
          <a:prstGeom prst="ellipse">
            <a:avLst/>
          </a:prstGeom>
          <a:solidFill>
            <a:srgbClr val="FFFFFF"/>
          </a:solidFill>
          <a:ln cap="flat" cmpd="sng" w="19050">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cxnSp>
        <p:nvCxnSpPr>
          <p:cNvPr id="7705" name="Google Shape;7705;p642"/>
          <p:cNvCxnSpPr/>
          <p:nvPr/>
        </p:nvCxnSpPr>
        <p:spPr>
          <a:xfrm>
            <a:off x="3019600" y="2605900"/>
            <a:ext cx="916200" cy="0"/>
          </a:xfrm>
          <a:prstGeom prst="straightConnector1">
            <a:avLst/>
          </a:prstGeom>
          <a:noFill/>
          <a:ln cap="flat" cmpd="sng" w="19050">
            <a:solidFill>
              <a:schemeClr val="accent1"/>
            </a:solidFill>
            <a:prstDash val="solid"/>
            <a:round/>
            <a:headEnd len="med" w="med" type="none"/>
            <a:tailEnd len="med" w="med" type="none"/>
          </a:ln>
        </p:spPr>
      </p:cxnSp>
      <p:cxnSp>
        <p:nvCxnSpPr>
          <p:cNvPr id="7706" name="Google Shape;7706;p642"/>
          <p:cNvCxnSpPr/>
          <p:nvPr/>
        </p:nvCxnSpPr>
        <p:spPr>
          <a:xfrm>
            <a:off x="3935800" y="1780825"/>
            <a:ext cx="0" cy="1551300"/>
          </a:xfrm>
          <a:prstGeom prst="straightConnector1">
            <a:avLst/>
          </a:prstGeom>
          <a:noFill/>
          <a:ln cap="flat" cmpd="sng" w="19050">
            <a:solidFill>
              <a:schemeClr val="accent1"/>
            </a:solidFill>
            <a:prstDash val="solid"/>
            <a:round/>
            <a:headEnd len="med" w="med" type="none"/>
            <a:tailEnd len="med" w="med" type="none"/>
          </a:ln>
        </p:spPr>
      </p:cxnSp>
      <p:pic>
        <p:nvPicPr>
          <p:cNvPr id="7707" name="Google Shape;7707;p642"/>
          <p:cNvPicPr preferRelativeResize="0"/>
          <p:nvPr/>
        </p:nvPicPr>
        <p:blipFill rotWithShape="1">
          <a:blip r:embed="rId4">
            <a:alphaModFix/>
          </a:blip>
          <a:srcRect b="0" l="0" r="0" t="0"/>
          <a:stretch/>
        </p:blipFill>
        <p:spPr>
          <a:xfrm>
            <a:off x="4535677" y="1515806"/>
            <a:ext cx="535075" cy="535091"/>
          </a:xfrm>
          <a:prstGeom prst="rect">
            <a:avLst/>
          </a:prstGeom>
          <a:noFill/>
          <a:ln>
            <a:noFill/>
          </a:ln>
        </p:spPr>
      </p:pic>
      <p:pic>
        <p:nvPicPr>
          <p:cNvPr id="7708" name="Google Shape;7708;p642"/>
          <p:cNvPicPr preferRelativeResize="0"/>
          <p:nvPr/>
        </p:nvPicPr>
        <p:blipFill rotWithShape="1">
          <a:blip r:embed="rId5">
            <a:alphaModFix/>
          </a:blip>
          <a:srcRect b="0" l="0" r="0" t="0"/>
          <a:stretch/>
        </p:blipFill>
        <p:spPr>
          <a:xfrm>
            <a:off x="5796878" y="1513600"/>
            <a:ext cx="539496" cy="539496"/>
          </a:xfrm>
          <a:prstGeom prst="rect">
            <a:avLst/>
          </a:prstGeom>
          <a:noFill/>
          <a:ln>
            <a:noFill/>
          </a:ln>
        </p:spPr>
      </p:pic>
      <p:pic>
        <p:nvPicPr>
          <p:cNvPr id="7709" name="Google Shape;7709;p642"/>
          <p:cNvPicPr preferRelativeResize="0"/>
          <p:nvPr/>
        </p:nvPicPr>
        <p:blipFill rotWithShape="1">
          <a:blip r:embed="rId6">
            <a:alphaModFix/>
          </a:blip>
          <a:srcRect b="0" l="0" r="0" t="0"/>
          <a:stretch/>
        </p:blipFill>
        <p:spPr>
          <a:xfrm>
            <a:off x="7062496" y="1513600"/>
            <a:ext cx="539496" cy="539496"/>
          </a:xfrm>
          <a:prstGeom prst="rect">
            <a:avLst/>
          </a:prstGeom>
          <a:noFill/>
          <a:ln>
            <a:noFill/>
          </a:ln>
        </p:spPr>
      </p:pic>
      <p:pic>
        <p:nvPicPr>
          <p:cNvPr id="7710" name="Google Shape;7710;p642"/>
          <p:cNvPicPr preferRelativeResize="0"/>
          <p:nvPr/>
        </p:nvPicPr>
        <p:blipFill rotWithShape="1">
          <a:blip r:embed="rId7">
            <a:alphaModFix/>
          </a:blip>
          <a:srcRect b="0" l="0" r="0" t="0"/>
          <a:stretch/>
        </p:blipFill>
        <p:spPr>
          <a:xfrm>
            <a:off x="5796879" y="3064984"/>
            <a:ext cx="539496" cy="539496"/>
          </a:xfrm>
          <a:prstGeom prst="rect">
            <a:avLst/>
          </a:prstGeom>
          <a:noFill/>
          <a:ln>
            <a:noFill/>
          </a:ln>
        </p:spPr>
      </p:pic>
      <p:pic>
        <p:nvPicPr>
          <p:cNvPr id="7711" name="Google Shape;7711;p642"/>
          <p:cNvPicPr preferRelativeResize="0"/>
          <p:nvPr/>
        </p:nvPicPr>
        <p:blipFill rotWithShape="1">
          <a:blip r:embed="rId8">
            <a:alphaModFix/>
          </a:blip>
          <a:srcRect b="0" l="0" r="0" t="0"/>
          <a:stretch/>
        </p:blipFill>
        <p:spPr>
          <a:xfrm>
            <a:off x="7058654" y="3051850"/>
            <a:ext cx="539496" cy="539496"/>
          </a:xfrm>
          <a:prstGeom prst="rect">
            <a:avLst/>
          </a:prstGeom>
          <a:noFill/>
          <a:ln>
            <a:noFill/>
          </a:ln>
        </p:spPr>
      </p:pic>
      <p:pic>
        <p:nvPicPr>
          <p:cNvPr id="7712" name="Google Shape;7712;p642"/>
          <p:cNvPicPr preferRelativeResize="0"/>
          <p:nvPr/>
        </p:nvPicPr>
        <p:blipFill rotWithShape="1">
          <a:blip r:embed="rId9">
            <a:alphaModFix/>
          </a:blip>
          <a:srcRect b="0" l="0" r="0" t="0"/>
          <a:stretch/>
        </p:blipFill>
        <p:spPr>
          <a:xfrm>
            <a:off x="4533467" y="3051838"/>
            <a:ext cx="539496" cy="53949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16" name="Shape 7716"/>
        <p:cNvGrpSpPr/>
        <p:nvPr/>
      </p:nvGrpSpPr>
      <p:grpSpPr>
        <a:xfrm>
          <a:off x="0" y="0"/>
          <a:ext cx="0" cy="0"/>
          <a:chOff x="0" y="0"/>
          <a:chExt cx="0" cy="0"/>
        </a:xfrm>
      </p:grpSpPr>
      <p:sp>
        <p:nvSpPr>
          <p:cNvPr id="7717" name="Google Shape;7717;p643"/>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Red Hat OpenShift Platform Plus</a:t>
            </a:r>
            <a:endParaRPr sz="2000">
              <a:latin typeface="Red Hat Display"/>
              <a:ea typeface="Red Hat Display"/>
              <a:cs typeface="Red Hat Display"/>
              <a:sym typeface="Red Hat Display"/>
            </a:endParaRPr>
          </a:p>
        </p:txBody>
      </p:sp>
      <p:sp>
        <p:nvSpPr>
          <p:cNvPr id="7718" name="Google Shape;7718;p643"/>
          <p:cNvSpPr txBox="1"/>
          <p:nvPr/>
        </p:nvSpPr>
        <p:spPr>
          <a:xfrm>
            <a:off x="663844" y="930225"/>
            <a:ext cx="7816500" cy="2190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400"/>
              </a:spcAft>
              <a:buNone/>
            </a:pPr>
            <a:r>
              <a:rPr lang="en">
                <a:solidFill>
                  <a:srgbClr val="EE0000"/>
                </a:solidFill>
                <a:latin typeface="Red Hat Display"/>
                <a:ea typeface="Red Hat Display"/>
                <a:cs typeface="Red Hat Display"/>
                <a:sym typeface="Red Hat Display"/>
              </a:rPr>
              <a:t>Complete platform for deploying, managing and protecting applications across the hybrid cloud</a:t>
            </a:r>
            <a:endParaRPr>
              <a:solidFill>
                <a:srgbClr val="EE0000"/>
              </a:solidFill>
              <a:latin typeface="Red Hat Display"/>
              <a:ea typeface="Red Hat Display"/>
              <a:cs typeface="Red Hat Display"/>
              <a:sym typeface="Red Hat Display"/>
            </a:endParaRPr>
          </a:p>
        </p:txBody>
      </p:sp>
      <p:cxnSp>
        <p:nvCxnSpPr>
          <p:cNvPr id="7719" name="Google Shape;7719;p643"/>
          <p:cNvCxnSpPr/>
          <p:nvPr/>
        </p:nvCxnSpPr>
        <p:spPr>
          <a:xfrm>
            <a:off x="6527475" y="1670700"/>
            <a:ext cx="0" cy="2740800"/>
          </a:xfrm>
          <a:prstGeom prst="straightConnector1">
            <a:avLst/>
          </a:prstGeom>
          <a:noFill/>
          <a:ln cap="rnd" cmpd="sng" w="9525">
            <a:solidFill>
              <a:srgbClr val="595959"/>
            </a:solidFill>
            <a:prstDash val="dot"/>
            <a:round/>
            <a:headEnd len="med" w="med" type="none"/>
            <a:tailEnd len="med" w="med" type="none"/>
          </a:ln>
        </p:spPr>
      </p:cxnSp>
      <p:sp>
        <p:nvSpPr>
          <p:cNvPr id="7720" name="Google Shape;7720;p643"/>
          <p:cNvSpPr/>
          <p:nvPr/>
        </p:nvSpPr>
        <p:spPr>
          <a:xfrm>
            <a:off x="1091091" y="1670753"/>
            <a:ext cx="1097262" cy="1097262"/>
          </a:xfrm>
          <a:prstGeom prst="ellipse">
            <a:avLst/>
          </a:prstGeom>
          <a:solidFill>
            <a:srgbClr val="F2F2F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2700">
              <a:solidFill>
                <a:srgbClr val="EE0000"/>
              </a:solidFill>
              <a:latin typeface="Red Hat Display Medium"/>
              <a:ea typeface="Red Hat Display Medium"/>
              <a:cs typeface="Red Hat Display Medium"/>
              <a:sym typeface="Red Hat Display Medium"/>
            </a:endParaRPr>
          </a:p>
        </p:txBody>
      </p:sp>
      <p:sp>
        <p:nvSpPr>
          <p:cNvPr id="7721" name="Google Shape;7721;p643"/>
          <p:cNvSpPr/>
          <p:nvPr/>
        </p:nvSpPr>
        <p:spPr>
          <a:xfrm>
            <a:off x="3045198" y="1670708"/>
            <a:ext cx="1097262" cy="1097262"/>
          </a:xfrm>
          <a:prstGeom prst="ellipse">
            <a:avLst/>
          </a:prstGeom>
          <a:solidFill>
            <a:srgbClr val="F2F2F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2700">
              <a:solidFill>
                <a:srgbClr val="EE0000"/>
              </a:solidFill>
              <a:latin typeface="Red Hat Display Medium"/>
              <a:ea typeface="Red Hat Display Medium"/>
              <a:cs typeface="Red Hat Display Medium"/>
              <a:sym typeface="Red Hat Display Medium"/>
            </a:endParaRPr>
          </a:p>
        </p:txBody>
      </p:sp>
      <p:sp>
        <p:nvSpPr>
          <p:cNvPr id="7722" name="Google Shape;7722;p643"/>
          <p:cNvSpPr txBox="1"/>
          <p:nvPr/>
        </p:nvSpPr>
        <p:spPr>
          <a:xfrm>
            <a:off x="663850" y="2867025"/>
            <a:ext cx="1949700" cy="154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100">
                <a:solidFill>
                  <a:schemeClr val="accent1"/>
                </a:solidFill>
                <a:latin typeface="Red Hat Display Medium"/>
                <a:ea typeface="Red Hat Display Medium"/>
                <a:cs typeface="Red Hat Display Medium"/>
                <a:sym typeface="Red Hat Display Medium"/>
              </a:rPr>
              <a:t>Centralized visibility</a:t>
            </a:r>
            <a:br>
              <a:rPr lang="en" sz="1100">
                <a:solidFill>
                  <a:schemeClr val="accent1"/>
                </a:solidFill>
                <a:latin typeface="Red Hat Display Medium"/>
                <a:ea typeface="Red Hat Display Medium"/>
                <a:cs typeface="Red Hat Display Medium"/>
                <a:sym typeface="Red Hat Display Medium"/>
              </a:rPr>
            </a:br>
            <a:r>
              <a:rPr lang="en" sz="1100">
                <a:solidFill>
                  <a:schemeClr val="accent1"/>
                </a:solidFill>
                <a:latin typeface="Red Hat Display Medium"/>
                <a:ea typeface="Red Hat Display Medium"/>
                <a:cs typeface="Red Hat Display Medium"/>
                <a:sym typeface="Red Hat Display Medium"/>
              </a:rPr>
              <a:t>across the hybrid cloud</a:t>
            </a:r>
            <a:endParaRPr sz="1100">
              <a:solidFill>
                <a:schemeClr val="accent1"/>
              </a:solidFill>
              <a:latin typeface="Red Hat Display Medium"/>
              <a:ea typeface="Red Hat Display Medium"/>
              <a:cs typeface="Red Hat Display Medium"/>
              <a:sym typeface="Red Hat Display Medium"/>
            </a:endParaRPr>
          </a:p>
          <a:p>
            <a:pPr indent="0" lvl="0" marL="0" marR="0" rtl="0" algn="ctr">
              <a:lnSpc>
                <a:spcPct val="100000"/>
              </a:lnSpc>
              <a:spcBef>
                <a:spcPts val="0"/>
              </a:spcBef>
              <a:spcAft>
                <a:spcPts val="0"/>
              </a:spcAft>
              <a:buClr>
                <a:schemeClr val="dk1"/>
              </a:buClr>
              <a:buSzPts val="1100"/>
              <a:buFont typeface="Arial"/>
              <a:buNone/>
            </a:pPr>
            <a:r>
              <a:t/>
            </a:r>
            <a:endParaRPr sz="1100">
              <a:latin typeface="Red Hat Display Medium"/>
              <a:ea typeface="Red Hat Display Medium"/>
              <a:cs typeface="Red Hat Display Medium"/>
              <a:sym typeface="Red Hat Display Medium"/>
            </a:endParaRPr>
          </a:p>
          <a:p>
            <a:pPr indent="0" lvl="0" marL="0" marR="0" rtl="0" algn="ctr">
              <a:lnSpc>
                <a:spcPct val="100000"/>
              </a:lnSpc>
              <a:spcBef>
                <a:spcPts val="0"/>
              </a:spcBef>
              <a:spcAft>
                <a:spcPts val="0"/>
              </a:spcAft>
              <a:buClr>
                <a:schemeClr val="dk1"/>
              </a:buClr>
              <a:buSzPts val="1100"/>
              <a:buFont typeface="Arial"/>
              <a:buNone/>
            </a:pPr>
            <a:r>
              <a:rPr lang="en" sz="1100">
                <a:latin typeface="Red Hat Display"/>
                <a:ea typeface="Red Hat Display"/>
                <a:cs typeface="Red Hat Display"/>
                <a:sym typeface="Red Hat Display"/>
              </a:rPr>
              <a:t>Advanced hybrid cloud foundation management tools (ACM)</a:t>
            </a:r>
            <a:endParaRPr sz="1100">
              <a:latin typeface="Red Hat Display"/>
              <a:ea typeface="Red Hat Display"/>
              <a:cs typeface="Red Hat Display"/>
              <a:sym typeface="Red Hat Display"/>
            </a:endParaRPr>
          </a:p>
        </p:txBody>
      </p:sp>
      <p:cxnSp>
        <p:nvCxnSpPr>
          <p:cNvPr id="7723" name="Google Shape;7723;p643"/>
          <p:cNvCxnSpPr/>
          <p:nvPr/>
        </p:nvCxnSpPr>
        <p:spPr>
          <a:xfrm>
            <a:off x="2613525" y="1670700"/>
            <a:ext cx="0" cy="2740800"/>
          </a:xfrm>
          <a:prstGeom prst="straightConnector1">
            <a:avLst/>
          </a:prstGeom>
          <a:noFill/>
          <a:ln cap="rnd" cmpd="sng" w="9525">
            <a:solidFill>
              <a:srgbClr val="595959"/>
            </a:solidFill>
            <a:prstDash val="dot"/>
            <a:round/>
            <a:headEnd len="med" w="med" type="none"/>
            <a:tailEnd len="med" w="med" type="none"/>
          </a:ln>
        </p:spPr>
      </p:cxnSp>
      <p:cxnSp>
        <p:nvCxnSpPr>
          <p:cNvPr id="7724" name="Google Shape;7724;p643"/>
          <p:cNvCxnSpPr/>
          <p:nvPr/>
        </p:nvCxnSpPr>
        <p:spPr>
          <a:xfrm>
            <a:off x="4574675" y="1670700"/>
            <a:ext cx="0" cy="2740800"/>
          </a:xfrm>
          <a:prstGeom prst="straightConnector1">
            <a:avLst/>
          </a:prstGeom>
          <a:noFill/>
          <a:ln cap="rnd" cmpd="sng" w="9525">
            <a:solidFill>
              <a:srgbClr val="595959"/>
            </a:solidFill>
            <a:prstDash val="dot"/>
            <a:round/>
            <a:headEnd len="med" w="med" type="none"/>
            <a:tailEnd len="med" w="med" type="none"/>
          </a:ln>
        </p:spPr>
      </p:cxnSp>
      <p:sp>
        <p:nvSpPr>
          <p:cNvPr id="7725" name="Google Shape;7725;p643"/>
          <p:cNvSpPr txBox="1"/>
          <p:nvPr/>
        </p:nvSpPr>
        <p:spPr>
          <a:xfrm>
            <a:off x="2624975" y="2867025"/>
            <a:ext cx="1949700" cy="154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100">
                <a:solidFill>
                  <a:schemeClr val="accent1"/>
                </a:solidFill>
                <a:latin typeface="Red Hat Display Medium"/>
                <a:ea typeface="Red Hat Display Medium"/>
                <a:cs typeface="Red Hat Display Medium"/>
                <a:sym typeface="Red Hat Display Medium"/>
              </a:rPr>
              <a:t>Elevating</a:t>
            </a:r>
            <a:br>
              <a:rPr lang="en" sz="1100">
                <a:solidFill>
                  <a:schemeClr val="accent1"/>
                </a:solidFill>
                <a:latin typeface="Red Hat Display Medium"/>
                <a:ea typeface="Red Hat Display Medium"/>
                <a:cs typeface="Red Hat Display Medium"/>
                <a:sym typeface="Red Hat Display Medium"/>
              </a:rPr>
            </a:br>
            <a:r>
              <a:rPr lang="en" sz="1100">
                <a:solidFill>
                  <a:schemeClr val="accent1"/>
                </a:solidFill>
                <a:latin typeface="Red Hat Display Medium"/>
                <a:ea typeface="Red Hat Display Medium"/>
                <a:cs typeface="Red Hat Display Medium"/>
                <a:sym typeface="Red Hat Display Medium"/>
              </a:rPr>
              <a:t>multicluster security</a:t>
            </a:r>
            <a:endParaRPr sz="1100">
              <a:solidFill>
                <a:schemeClr val="accent1"/>
              </a:solidFill>
              <a:latin typeface="Red Hat Display Medium"/>
              <a:ea typeface="Red Hat Display Medium"/>
              <a:cs typeface="Red Hat Display Medium"/>
              <a:sym typeface="Red Hat Display Medium"/>
            </a:endParaRPr>
          </a:p>
          <a:p>
            <a:pPr indent="0" lvl="0" marL="0" marR="0" rtl="0" algn="ctr">
              <a:lnSpc>
                <a:spcPct val="100000"/>
              </a:lnSpc>
              <a:spcBef>
                <a:spcPts val="0"/>
              </a:spcBef>
              <a:spcAft>
                <a:spcPts val="0"/>
              </a:spcAft>
              <a:buClr>
                <a:schemeClr val="dk1"/>
              </a:buClr>
              <a:buSzPts val="1100"/>
              <a:buFont typeface="Arial"/>
              <a:buNone/>
            </a:pPr>
            <a:r>
              <a:t/>
            </a:r>
            <a:endParaRPr sz="1100">
              <a:latin typeface="Red Hat Display Medium"/>
              <a:ea typeface="Red Hat Display Medium"/>
              <a:cs typeface="Red Hat Display Medium"/>
              <a:sym typeface="Red Hat Display Medium"/>
            </a:endParaRPr>
          </a:p>
          <a:p>
            <a:pPr indent="0" lvl="0" marL="0" marR="0" rtl="0" algn="ctr">
              <a:lnSpc>
                <a:spcPct val="100000"/>
              </a:lnSpc>
              <a:spcBef>
                <a:spcPts val="0"/>
              </a:spcBef>
              <a:spcAft>
                <a:spcPts val="0"/>
              </a:spcAft>
              <a:buClr>
                <a:schemeClr val="dk1"/>
              </a:buClr>
              <a:buSzPts val="1100"/>
              <a:buFont typeface="Arial"/>
              <a:buNone/>
            </a:pPr>
            <a:r>
              <a:rPr lang="en" sz="1100">
                <a:latin typeface="Red Hat Display"/>
                <a:ea typeface="Red Hat Display"/>
                <a:cs typeface="Red Hat Display"/>
                <a:sym typeface="Red Hat Display"/>
              </a:rPr>
              <a:t>Kubernetes-native security with integration across the hybrid cloud (ACS)</a:t>
            </a:r>
            <a:endParaRPr sz="1100">
              <a:latin typeface="Red Hat Display"/>
              <a:ea typeface="Red Hat Display"/>
              <a:cs typeface="Red Hat Display"/>
              <a:sym typeface="Red Hat Display"/>
            </a:endParaRPr>
          </a:p>
        </p:txBody>
      </p:sp>
      <p:sp>
        <p:nvSpPr>
          <p:cNvPr id="7726" name="Google Shape;7726;p643"/>
          <p:cNvSpPr txBox="1"/>
          <p:nvPr/>
        </p:nvSpPr>
        <p:spPr>
          <a:xfrm>
            <a:off x="4572000" y="2867025"/>
            <a:ext cx="1949700" cy="154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100">
                <a:solidFill>
                  <a:schemeClr val="accent1"/>
                </a:solidFill>
                <a:latin typeface="Red Hat Display Medium"/>
                <a:ea typeface="Red Hat Display Medium"/>
                <a:cs typeface="Red Hat Display Medium"/>
                <a:sym typeface="Red Hat Display Medium"/>
              </a:rPr>
              <a:t>Secure the </a:t>
            </a:r>
            <a:br>
              <a:rPr lang="en" sz="1100">
                <a:solidFill>
                  <a:schemeClr val="accent1"/>
                </a:solidFill>
                <a:latin typeface="Red Hat Display Medium"/>
                <a:ea typeface="Red Hat Display Medium"/>
                <a:cs typeface="Red Hat Display Medium"/>
                <a:sym typeface="Red Hat Display Medium"/>
              </a:rPr>
            </a:br>
            <a:r>
              <a:rPr lang="en" sz="1100">
                <a:solidFill>
                  <a:schemeClr val="accent1"/>
                </a:solidFill>
                <a:latin typeface="Red Hat Display Medium"/>
                <a:ea typeface="Red Hat Display Medium"/>
                <a:cs typeface="Red Hat Display Medium"/>
                <a:sym typeface="Red Hat Display Medium"/>
              </a:rPr>
              <a:t>application codebase</a:t>
            </a:r>
            <a:endParaRPr sz="1100">
              <a:solidFill>
                <a:schemeClr val="accent1"/>
              </a:solidFill>
              <a:latin typeface="Red Hat Display Medium"/>
              <a:ea typeface="Red Hat Display Medium"/>
              <a:cs typeface="Red Hat Display Medium"/>
              <a:sym typeface="Red Hat Display Medium"/>
            </a:endParaRPr>
          </a:p>
          <a:p>
            <a:pPr indent="0" lvl="0" marL="0" marR="0" rtl="0" algn="ctr">
              <a:lnSpc>
                <a:spcPct val="100000"/>
              </a:lnSpc>
              <a:spcBef>
                <a:spcPts val="0"/>
              </a:spcBef>
              <a:spcAft>
                <a:spcPts val="0"/>
              </a:spcAft>
              <a:buClr>
                <a:schemeClr val="dk1"/>
              </a:buClr>
              <a:buSzPts val="1100"/>
              <a:buFont typeface="Arial"/>
              <a:buNone/>
            </a:pPr>
            <a:r>
              <a:t/>
            </a:r>
            <a:endParaRPr sz="1100">
              <a:latin typeface="Red Hat Display Medium"/>
              <a:ea typeface="Red Hat Display Medium"/>
              <a:cs typeface="Red Hat Display Medium"/>
              <a:sym typeface="Red Hat Display Medium"/>
            </a:endParaRPr>
          </a:p>
          <a:p>
            <a:pPr indent="0" lvl="0" marL="0" marR="0" rtl="0" algn="ctr">
              <a:lnSpc>
                <a:spcPct val="100000"/>
              </a:lnSpc>
              <a:spcBef>
                <a:spcPts val="0"/>
              </a:spcBef>
              <a:spcAft>
                <a:spcPts val="0"/>
              </a:spcAft>
              <a:buClr>
                <a:schemeClr val="dk1"/>
              </a:buClr>
              <a:buSzPts val="1100"/>
              <a:buFont typeface="Arial"/>
              <a:buNone/>
            </a:pPr>
            <a:r>
              <a:rPr lang="en" sz="1100">
                <a:latin typeface="Red Hat Display"/>
                <a:ea typeface="Red Hat Display"/>
                <a:cs typeface="Red Hat Display"/>
                <a:sym typeface="Red Hat Display"/>
              </a:rPr>
              <a:t>Global application and container registry with security scanning services (Quay)</a:t>
            </a:r>
            <a:endParaRPr sz="1100">
              <a:latin typeface="Red Hat Display"/>
              <a:ea typeface="Red Hat Display"/>
              <a:cs typeface="Red Hat Display"/>
              <a:sym typeface="Red Hat Display"/>
            </a:endParaRPr>
          </a:p>
        </p:txBody>
      </p:sp>
      <p:sp>
        <p:nvSpPr>
          <p:cNvPr id="7727" name="Google Shape;7727;p643"/>
          <p:cNvSpPr/>
          <p:nvPr/>
        </p:nvSpPr>
        <p:spPr>
          <a:xfrm>
            <a:off x="5002448" y="1670708"/>
            <a:ext cx="1097400" cy="1097400"/>
          </a:xfrm>
          <a:prstGeom prst="ellipse">
            <a:avLst/>
          </a:prstGeom>
          <a:solidFill>
            <a:srgbClr val="F2F2F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2700">
              <a:solidFill>
                <a:srgbClr val="EE0000"/>
              </a:solidFill>
              <a:latin typeface="Red Hat Display Medium"/>
              <a:ea typeface="Red Hat Display Medium"/>
              <a:cs typeface="Red Hat Display Medium"/>
              <a:sym typeface="Red Hat Display Medium"/>
            </a:endParaRPr>
          </a:p>
        </p:txBody>
      </p:sp>
      <p:sp>
        <p:nvSpPr>
          <p:cNvPr id="7728" name="Google Shape;7728;p643"/>
          <p:cNvSpPr txBox="1"/>
          <p:nvPr/>
        </p:nvSpPr>
        <p:spPr>
          <a:xfrm>
            <a:off x="6521700" y="2867025"/>
            <a:ext cx="1949700" cy="154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100">
                <a:solidFill>
                  <a:schemeClr val="accent1"/>
                </a:solidFill>
                <a:latin typeface="Red Hat Display Medium"/>
                <a:ea typeface="Red Hat Display Medium"/>
                <a:cs typeface="Red Hat Display Medium"/>
                <a:sym typeface="Red Hat Display Medium"/>
              </a:rPr>
              <a:t>Data</a:t>
            </a:r>
            <a:br>
              <a:rPr lang="en" sz="1100">
                <a:solidFill>
                  <a:schemeClr val="accent1"/>
                </a:solidFill>
                <a:latin typeface="Red Hat Display Medium"/>
                <a:ea typeface="Red Hat Display Medium"/>
                <a:cs typeface="Red Hat Display Medium"/>
                <a:sym typeface="Red Hat Display Medium"/>
              </a:rPr>
            </a:br>
            <a:r>
              <a:rPr lang="en" sz="1100">
                <a:solidFill>
                  <a:schemeClr val="accent1"/>
                </a:solidFill>
                <a:latin typeface="Red Hat Display Medium"/>
                <a:ea typeface="Red Hat Display Medium"/>
                <a:cs typeface="Red Hat Display Medium"/>
                <a:sym typeface="Red Hat Display Medium"/>
              </a:rPr>
              <a:t>services</a:t>
            </a:r>
            <a:endParaRPr sz="1100">
              <a:solidFill>
                <a:schemeClr val="accent1"/>
              </a:solidFill>
              <a:latin typeface="Red Hat Display Medium"/>
              <a:ea typeface="Red Hat Display Medium"/>
              <a:cs typeface="Red Hat Display Medium"/>
              <a:sym typeface="Red Hat Display Medium"/>
            </a:endParaRPr>
          </a:p>
          <a:p>
            <a:pPr indent="0" lvl="0" marL="0" marR="0" rtl="0" algn="ctr">
              <a:lnSpc>
                <a:spcPct val="100000"/>
              </a:lnSpc>
              <a:spcBef>
                <a:spcPts val="0"/>
              </a:spcBef>
              <a:spcAft>
                <a:spcPts val="0"/>
              </a:spcAft>
              <a:buClr>
                <a:schemeClr val="dk1"/>
              </a:buClr>
              <a:buSzPts val="1100"/>
              <a:buFont typeface="Arial"/>
              <a:buNone/>
            </a:pPr>
            <a:r>
              <a:t/>
            </a:r>
            <a:endParaRPr sz="1100">
              <a:latin typeface="Red Hat Display Medium"/>
              <a:ea typeface="Red Hat Display Medium"/>
              <a:cs typeface="Red Hat Display Medium"/>
              <a:sym typeface="Red Hat Display Medium"/>
            </a:endParaRPr>
          </a:p>
          <a:p>
            <a:pPr indent="0" lvl="0" marL="0" marR="0" rtl="0" algn="ctr">
              <a:lnSpc>
                <a:spcPct val="100000"/>
              </a:lnSpc>
              <a:spcBef>
                <a:spcPts val="0"/>
              </a:spcBef>
              <a:spcAft>
                <a:spcPts val="0"/>
              </a:spcAft>
              <a:buClr>
                <a:schemeClr val="dk1"/>
              </a:buClr>
              <a:buSzPts val="1100"/>
              <a:buFont typeface="Arial"/>
              <a:buNone/>
            </a:pPr>
            <a:r>
              <a:rPr lang="en" sz="1100">
                <a:latin typeface="Red Hat Display"/>
                <a:ea typeface="Red Hat Display"/>
                <a:cs typeface="Red Hat Display"/>
                <a:sym typeface="Red Hat Display"/>
              </a:rPr>
              <a:t>Consistent cluster data management for container workloads (ODF Essentials)</a:t>
            </a:r>
            <a:endParaRPr sz="1100">
              <a:latin typeface="Red Hat Display"/>
              <a:ea typeface="Red Hat Display"/>
              <a:cs typeface="Red Hat Display"/>
              <a:sym typeface="Red Hat Display"/>
            </a:endParaRPr>
          </a:p>
        </p:txBody>
      </p:sp>
      <p:sp>
        <p:nvSpPr>
          <p:cNvPr id="7729" name="Google Shape;7729;p643"/>
          <p:cNvSpPr/>
          <p:nvPr/>
        </p:nvSpPr>
        <p:spPr>
          <a:xfrm>
            <a:off x="6952148" y="1670708"/>
            <a:ext cx="1097400" cy="1097400"/>
          </a:xfrm>
          <a:prstGeom prst="ellipse">
            <a:avLst/>
          </a:prstGeom>
          <a:solidFill>
            <a:srgbClr val="F2F2F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2700">
              <a:solidFill>
                <a:srgbClr val="EE0000"/>
              </a:solidFill>
              <a:latin typeface="Red Hat Display Medium"/>
              <a:ea typeface="Red Hat Display Medium"/>
              <a:cs typeface="Red Hat Display Medium"/>
              <a:sym typeface="Red Hat Display Medium"/>
            </a:endParaRPr>
          </a:p>
        </p:txBody>
      </p:sp>
      <p:pic>
        <p:nvPicPr>
          <p:cNvPr id="7730" name="Google Shape;7730;p643"/>
          <p:cNvPicPr preferRelativeResize="0"/>
          <p:nvPr/>
        </p:nvPicPr>
        <p:blipFill rotWithShape="1">
          <a:blip r:embed="rId3">
            <a:alphaModFix/>
          </a:blip>
          <a:srcRect b="0" l="139" r="139" t="0"/>
          <a:stretch/>
        </p:blipFill>
        <p:spPr>
          <a:xfrm>
            <a:off x="1365404" y="1945012"/>
            <a:ext cx="548640" cy="548640"/>
          </a:xfrm>
          <a:prstGeom prst="rect">
            <a:avLst/>
          </a:prstGeom>
          <a:noFill/>
          <a:ln>
            <a:noFill/>
          </a:ln>
        </p:spPr>
      </p:pic>
      <p:pic>
        <p:nvPicPr>
          <p:cNvPr id="7731" name="Google Shape;7731;p643"/>
          <p:cNvPicPr preferRelativeResize="0"/>
          <p:nvPr/>
        </p:nvPicPr>
        <p:blipFill rotWithShape="1">
          <a:blip r:embed="rId4">
            <a:alphaModFix/>
          </a:blip>
          <a:srcRect b="0" l="0" r="0" t="0"/>
          <a:stretch/>
        </p:blipFill>
        <p:spPr>
          <a:xfrm>
            <a:off x="3319780" y="1945000"/>
            <a:ext cx="548640" cy="548640"/>
          </a:xfrm>
          <a:prstGeom prst="rect">
            <a:avLst/>
          </a:prstGeom>
          <a:noFill/>
          <a:ln>
            <a:noFill/>
          </a:ln>
        </p:spPr>
      </p:pic>
      <p:pic>
        <p:nvPicPr>
          <p:cNvPr id="7732" name="Google Shape;7732;p643"/>
          <p:cNvPicPr preferRelativeResize="0"/>
          <p:nvPr/>
        </p:nvPicPr>
        <p:blipFill rotWithShape="1">
          <a:blip r:embed="rId5">
            <a:alphaModFix/>
          </a:blip>
          <a:srcRect b="0" l="0" r="0" t="0"/>
          <a:stretch/>
        </p:blipFill>
        <p:spPr>
          <a:xfrm>
            <a:off x="5276755" y="1945000"/>
            <a:ext cx="548640" cy="548640"/>
          </a:xfrm>
          <a:prstGeom prst="rect">
            <a:avLst/>
          </a:prstGeom>
          <a:noFill/>
          <a:ln>
            <a:noFill/>
          </a:ln>
        </p:spPr>
      </p:pic>
      <p:pic>
        <p:nvPicPr>
          <p:cNvPr id="7733" name="Google Shape;7733;p643"/>
          <p:cNvPicPr preferRelativeResize="0"/>
          <p:nvPr/>
        </p:nvPicPr>
        <p:blipFill rotWithShape="1">
          <a:blip r:embed="rId6">
            <a:alphaModFix/>
          </a:blip>
          <a:srcRect b="0" l="0" r="0" t="0"/>
          <a:stretch/>
        </p:blipFill>
        <p:spPr>
          <a:xfrm>
            <a:off x="7229558" y="1945000"/>
            <a:ext cx="548640" cy="548640"/>
          </a:xfrm>
          <a:prstGeom prst="rect">
            <a:avLst/>
          </a:prstGeom>
          <a:noFill/>
          <a:ln>
            <a:noFill/>
          </a:ln>
        </p:spPr>
      </p:pic>
      <p:pic>
        <p:nvPicPr>
          <p:cNvPr id="7734" name="Google Shape;7734;p643"/>
          <p:cNvPicPr preferRelativeResize="0"/>
          <p:nvPr/>
        </p:nvPicPr>
        <p:blipFill>
          <a:blip r:embed="rId7">
            <a:alphaModFix/>
          </a:blip>
          <a:stretch>
            <a:fillRect/>
          </a:stretch>
        </p:blipFill>
        <p:spPr>
          <a:xfrm>
            <a:off x="-1738275" y="2384025"/>
            <a:ext cx="1438149" cy="6003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38" name="Shape 7738"/>
        <p:cNvGrpSpPr/>
        <p:nvPr/>
      </p:nvGrpSpPr>
      <p:grpSpPr>
        <a:xfrm>
          <a:off x="0" y="0"/>
          <a:ext cx="0" cy="0"/>
          <a:chOff x="0" y="0"/>
          <a:chExt cx="0" cy="0"/>
        </a:xfrm>
      </p:grpSpPr>
      <p:sp>
        <p:nvSpPr>
          <p:cNvPr id="7739" name="Google Shape;7739;p644"/>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Red Hat OpenShift Container Platform</a:t>
            </a:r>
            <a:endParaRPr sz="2000">
              <a:latin typeface="Red Hat Display"/>
              <a:ea typeface="Red Hat Display"/>
              <a:cs typeface="Red Hat Display"/>
              <a:sym typeface="Red Hat Display"/>
            </a:endParaRPr>
          </a:p>
        </p:txBody>
      </p:sp>
      <p:sp>
        <p:nvSpPr>
          <p:cNvPr id="7740" name="Google Shape;7740;p644"/>
          <p:cNvSpPr txBox="1"/>
          <p:nvPr/>
        </p:nvSpPr>
        <p:spPr>
          <a:xfrm>
            <a:off x="663844" y="930225"/>
            <a:ext cx="7816500" cy="2190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400"/>
              </a:spcAft>
              <a:buNone/>
            </a:pPr>
            <a:r>
              <a:rPr lang="en">
                <a:solidFill>
                  <a:srgbClr val="EE0000"/>
                </a:solidFill>
                <a:latin typeface="Red Hat Display"/>
                <a:ea typeface="Red Hat Display"/>
                <a:cs typeface="Red Hat Display"/>
                <a:sym typeface="Red Hat Display"/>
              </a:rPr>
              <a:t>Complete platform for containerized application deployment</a:t>
            </a:r>
            <a:endParaRPr>
              <a:solidFill>
                <a:srgbClr val="EE0000"/>
              </a:solidFill>
              <a:latin typeface="Red Hat Display"/>
              <a:ea typeface="Red Hat Display"/>
              <a:cs typeface="Red Hat Display"/>
              <a:sym typeface="Red Hat Display"/>
            </a:endParaRPr>
          </a:p>
        </p:txBody>
      </p:sp>
      <p:sp>
        <p:nvSpPr>
          <p:cNvPr id="7741" name="Google Shape;7741;p644"/>
          <p:cNvSpPr/>
          <p:nvPr/>
        </p:nvSpPr>
        <p:spPr>
          <a:xfrm>
            <a:off x="1091091" y="1670753"/>
            <a:ext cx="1097400" cy="1097400"/>
          </a:xfrm>
          <a:prstGeom prst="ellipse">
            <a:avLst/>
          </a:prstGeom>
          <a:solidFill>
            <a:srgbClr val="F2F2F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2700">
              <a:solidFill>
                <a:srgbClr val="EE0000"/>
              </a:solidFill>
              <a:latin typeface="Red Hat Display Medium"/>
              <a:ea typeface="Red Hat Display Medium"/>
              <a:cs typeface="Red Hat Display Medium"/>
              <a:sym typeface="Red Hat Display Medium"/>
            </a:endParaRPr>
          </a:p>
        </p:txBody>
      </p:sp>
      <p:sp>
        <p:nvSpPr>
          <p:cNvPr id="7742" name="Google Shape;7742;p644"/>
          <p:cNvSpPr/>
          <p:nvPr/>
        </p:nvSpPr>
        <p:spPr>
          <a:xfrm>
            <a:off x="3045198" y="1670708"/>
            <a:ext cx="1097400" cy="1097400"/>
          </a:xfrm>
          <a:prstGeom prst="ellipse">
            <a:avLst/>
          </a:prstGeom>
          <a:solidFill>
            <a:srgbClr val="F2F2F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2700">
              <a:solidFill>
                <a:srgbClr val="EE0000"/>
              </a:solidFill>
              <a:latin typeface="Red Hat Display Medium"/>
              <a:ea typeface="Red Hat Display Medium"/>
              <a:cs typeface="Red Hat Display Medium"/>
              <a:sym typeface="Red Hat Display Medium"/>
            </a:endParaRPr>
          </a:p>
        </p:txBody>
      </p:sp>
      <p:sp>
        <p:nvSpPr>
          <p:cNvPr id="7743" name="Google Shape;7743;p644"/>
          <p:cNvSpPr txBox="1"/>
          <p:nvPr/>
        </p:nvSpPr>
        <p:spPr>
          <a:xfrm>
            <a:off x="663850" y="2867025"/>
            <a:ext cx="1949700" cy="154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100">
                <a:solidFill>
                  <a:schemeClr val="accent1"/>
                </a:solidFill>
                <a:latin typeface="Red Hat Display Medium"/>
                <a:ea typeface="Red Hat Display Medium"/>
                <a:cs typeface="Red Hat Display Medium"/>
                <a:sym typeface="Red Hat Display Medium"/>
              </a:rPr>
              <a:t>Trusted Enterprise Kubernetes</a:t>
            </a:r>
            <a:endParaRPr sz="1100">
              <a:solidFill>
                <a:schemeClr val="accent1"/>
              </a:solidFill>
              <a:latin typeface="Red Hat Display Medium"/>
              <a:ea typeface="Red Hat Display Medium"/>
              <a:cs typeface="Red Hat Display Medium"/>
              <a:sym typeface="Red Hat Display Medium"/>
            </a:endParaRPr>
          </a:p>
          <a:p>
            <a:pPr indent="0" lvl="0" marL="0" marR="0" rtl="0" algn="ctr">
              <a:lnSpc>
                <a:spcPct val="100000"/>
              </a:lnSpc>
              <a:spcBef>
                <a:spcPts val="0"/>
              </a:spcBef>
              <a:spcAft>
                <a:spcPts val="0"/>
              </a:spcAft>
              <a:buClr>
                <a:schemeClr val="dk1"/>
              </a:buClr>
              <a:buSzPts val="1100"/>
              <a:buFont typeface="Arial"/>
              <a:buNone/>
            </a:pPr>
            <a:r>
              <a:t/>
            </a:r>
            <a:endParaRPr sz="1100">
              <a:latin typeface="Red Hat Display Medium"/>
              <a:ea typeface="Red Hat Display Medium"/>
              <a:cs typeface="Red Hat Display Medium"/>
              <a:sym typeface="Red Hat Display Medium"/>
            </a:endParaRPr>
          </a:p>
          <a:p>
            <a:pPr indent="0" lvl="0" marL="0" marR="0" rtl="0" algn="ctr">
              <a:lnSpc>
                <a:spcPct val="100000"/>
              </a:lnSpc>
              <a:spcBef>
                <a:spcPts val="0"/>
              </a:spcBef>
              <a:spcAft>
                <a:spcPts val="0"/>
              </a:spcAft>
              <a:buClr>
                <a:schemeClr val="dk1"/>
              </a:buClr>
              <a:buSzPts val="1100"/>
              <a:buFont typeface="Arial"/>
              <a:buNone/>
            </a:pPr>
            <a:r>
              <a:rPr lang="en" sz="1100">
                <a:latin typeface="Red Hat Display"/>
                <a:ea typeface="Red Hat Display"/>
                <a:cs typeface="Red Hat Display"/>
                <a:sym typeface="Red Hat Display"/>
              </a:rPr>
              <a:t>Immutable infrastructure with RHEL CoreOS and Kubernetes</a:t>
            </a:r>
            <a:endParaRPr sz="1100">
              <a:latin typeface="Red Hat Display"/>
              <a:ea typeface="Red Hat Display"/>
              <a:cs typeface="Red Hat Display"/>
              <a:sym typeface="Red Hat Display"/>
            </a:endParaRPr>
          </a:p>
        </p:txBody>
      </p:sp>
      <p:cxnSp>
        <p:nvCxnSpPr>
          <p:cNvPr id="7744" name="Google Shape;7744;p644"/>
          <p:cNvCxnSpPr/>
          <p:nvPr/>
        </p:nvCxnSpPr>
        <p:spPr>
          <a:xfrm>
            <a:off x="2613525" y="1670700"/>
            <a:ext cx="0" cy="2740800"/>
          </a:xfrm>
          <a:prstGeom prst="straightConnector1">
            <a:avLst/>
          </a:prstGeom>
          <a:noFill/>
          <a:ln cap="rnd" cmpd="sng" w="9525">
            <a:solidFill>
              <a:srgbClr val="595959"/>
            </a:solidFill>
            <a:prstDash val="dot"/>
            <a:round/>
            <a:headEnd len="med" w="med" type="none"/>
            <a:tailEnd len="med" w="med" type="none"/>
          </a:ln>
        </p:spPr>
      </p:cxnSp>
      <p:cxnSp>
        <p:nvCxnSpPr>
          <p:cNvPr id="7745" name="Google Shape;7745;p644"/>
          <p:cNvCxnSpPr/>
          <p:nvPr/>
        </p:nvCxnSpPr>
        <p:spPr>
          <a:xfrm>
            <a:off x="4574675" y="1670700"/>
            <a:ext cx="0" cy="2740800"/>
          </a:xfrm>
          <a:prstGeom prst="straightConnector1">
            <a:avLst/>
          </a:prstGeom>
          <a:noFill/>
          <a:ln cap="rnd" cmpd="sng" w="9525">
            <a:solidFill>
              <a:srgbClr val="595959"/>
            </a:solidFill>
            <a:prstDash val="dot"/>
            <a:round/>
            <a:headEnd len="med" w="med" type="none"/>
            <a:tailEnd len="med" w="med" type="none"/>
          </a:ln>
        </p:spPr>
      </p:cxnSp>
      <p:sp>
        <p:nvSpPr>
          <p:cNvPr id="7746" name="Google Shape;7746;p644"/>
          <p:cNvSpPr txBox="1"/>
          <p:nvPr/>
        </p:nvSpPr>
        <p:spPr>
          <a:xfrm>
            <a:off x="2624975" y="2867025"/>
            <a:ext cx="1949700" cy="154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100">
                <a:solidFill>
                  <a:schemeClr val="accent1"/>
                </a:solidFill>
                <a:latin typeface="Red Hat Display Medium"/>
                <a:ea typeface="Red Hat Display Medium"/>
                <a:cs typeface="Red Hat Display Medium"/>
                <a:sym typeface="Red Hat Display Medium"/>
              </a:rPr>
              <a:t>Cloud-like Experience Everywhere</a:t>
            </a:r>
            <a:endParaRPr sz="1100">
              <a:solidFill>
                <a:schemeClr val="accent1"/>
              </a:solidFill>
              <a:latin typeface="Red Hat Display Medium"/>
              <a:ea typeface="Red Hat Display Medium"/>
              <a:cs typeface="Red Hat Display Medium"/>
              <a:sym typeface="Red Hat Display Medium"/>
            </a:endParaRPr>
          </a:p>
          <a:p>
            <a:pPr indent="0" lvl="0" marL="0" marR="0" rtl="0" algn="ctr">
              <a:lnSpc>
                <a:spcPct val="100000"/>
              </a:lnSpc>
              <a:spcBef>
                <a:spcPts val="0"/>
              </a:spcBef>
              <a:spcAft>
                <a:spcPts val="0"/>
              </a:spcAft>
              <a:buClr>
                <a:schemeClr val="dk1"/>
              </a:buClr>
              <a:buSzPts val="1100"/>
              <a:buFont typeface="Arial"/>
              <a:buNone/>
            </a:pPr>
            <a:r>
              <a:t/>
            </a:r>
            <a:endParaRPr sz="1100">
              <a:latin typeface="Red Hat Display Medium"/>
              <a:ea typeface="Red Hat Display Medium"/>
              <a:cs typeface="Red Hat Display Medium"/>
              <a:sym typeface="Red Hat Display Medium"/>
            </a:endParaRPr>
          </a:p>
          <a:p>
            <a:pPr indent="0" lvl="0" marL="0" marR="0" rtl="0" algn="ctr">
              <a:lnSpc>
                <a:spcPct val="100000"/>
              </a:lnSpc>
              <a:spcBef>
                <a:spcPts val="0"/>
              </a:spcBef>
              <a:spcAft>
                <a:spcPts val="0"/>
              </a:spcAft>
              <a:buClr>
                <a:schemeClr val="dk1"/>
              </a:buClr>
              <a:buSzPts val="1100"/>
              <a:buFont typeface="Arial"/>
              <a:buNone/>
            </a:pPr>
            <a:r>
              <a:rPr lang="en" sz="1100">
                <a:latin typeface="Red Hat Display"/>
                <a:ea typeface="Red Hat Display"/>
                <a:cs typeface="Red Hat Display"/>
                <a:sym typeface="Red Hat Display"/>
              </a:rPr>
              <a:t>Complete set of advanced services to enhance controls, monitoring and interfaces</a:t>
            </a:r>
            <a:endParaRPr sz="1100">
              <a:latin typeface="Red Hat Display"/>
              <a:ea typeface="Red Hat Display"/>
              <a:cs typeface="Red Hat Display"/>
              <a:sym typeface="Red Hat Display"/>
            </a:endParaRPr>
          </a:p>
        </p:txBody>
      </p:sp>
      <p:sp>
        <p:nvSpPr>
          <p:cNvPr id="7747" name="Google Shape;7747;p644"/>
          <p:cNvSpPr txBox="1"/>
          <p:nvPr/>
        </p:nvSpPr>
        <p:spPr>
          <a:xfrm>
            <a:off x="4572000" y="2867025"/>
            <a:ext cx="1949700" cy="1544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sz="1100">
                <a:solidFill>
                  <a:schemeClr val="accent1"/>
                </a:solidFill>
                <a:latin typeface="Red Hat Display Medium"/>
                <a:ea typeface="Red Hat Display Medium"/>
                <a:cs typeface="Red Hat Display Medium"/>
                <a:sym typeface="Red Hat Display Medium"/>
              </a:rPr>
              <a:t>Empowering Developers </a:t>
            </a:r>
            <a:br>
              <a:rPr lang="en" sz="1100">
                <a:solidFill>
                  <a:schemeClr val="accent1"/>
                </a:solidFill>
                <a:latin typeface="Red Hat Display Medium"/>
                <a:ea typeface="Red Hat Display Medium"/>
                <a:cs typeface="Red Hat Display Medium"/>
                <a:sym typeface="Red Hat Display Medium"/>
              </a:rPr>
            </a:br>
            <a:r>
              <a:rPr lang="en" sz="1100">
                <a:solidFill>
                  <a:schemeClr val="accent1"/>
                </a:solidFill>
                <a:latin typeface="Red Hat Display Medium"/>
                <a:ea typeface="Red Hat Display Medium"/>
                <a:cs typeface="Red Hat Display Medium"/>
                <a:sym typeface="Red Hat Display Medium"/>
              </a:rPr>
              <a:t>to Innovate</a:t>
            </a:r>
            <a:endParaRPr sz="1100">
              <a:solidFill>
                <a:schemeClr val="accent1"/>
              </a:solidFill>
              <a:latin typeface="Red Hat Display Medium"/>
              <a:ea typeface="Red Hat Display Medium"/>
              <a:cs typeface="Red Hat Display Medium"/>
              <a:sym typeface="Red Hat Display Medium"/>
            </a:endParaRPr>
          </a:p>
          <a:p>
            <a:pPr indent="0" lvl="0" marL="0" marR="0" rtl="0" algn="ctr">
              <a:lnSpc>
                <a:spcPct val="100000"/>
              </a:lnSpc>
              <a:spcBef>
                <a:spcPts val="0"/>
              </a:spcBef>
              <a:spcAft>
                <a:spcPts val="0"/>
              </a:spcAft>
              <a:buClr>
                <a:schemeClr val="dk1"/>
              </a:buClr>
              <a:buSzPts val="1100"/>
              <a:buFont typeface="Arial"/>
              <a:buNone/>
            </a:pPr>
            <a:r>
              <a:t/>
            </a:r>
            <a:endParaRPr sz="1100">
              <a:latin typeface="Red Hat Display Medium"/>
              <a:ea typeface="Red Hat Display Medium"/>
              <a:cs typeface="Red Hat Display Medium"/>
              <a:sym typeface="Red Hat Display Medium"/>
            </a:endParaRPr>
          </a:p>
          <a:p>
            <a:pPr indent="0" lvl="0" marL="0" marR="0" rtl="0" algn="ctr">
              <a:lnSpc>
                <a:spcPct val="100000"/>
              </a:lnSpc>
              <a:spcBef>
                <a:spcPts val="0"/>
              </a:spcBef>
              <a:spcAft>
                <a:spcPts val="0"/>
              </a:spcAft>
              <a:buClr>
                <a:schemeClr val="dk1"/>
              </a:buClr>
              <a:buSzPts val="1100"/>
              <a:buFont typeface="Arial"/>
              <a:buNone/>
            </a:pPr>
            <a:r>
              <a:rPr lang="en" sz="1100">
                <a:latin typeface="Red Hat Display"/>
                <a:ea typeface="Red Hat Display"/>
                <a:cs typeface="Red Hat Display"/>
                <a:sym typeface="Red Hat Display"/>
              </a:rPr>
              <a:t>Integrated with </a:t>
            </a:r>
            <a:br>
              <a:rPr lang="en" sz="1100">
                <a:latin typeface="Red Hat Display"/>
                <a:ea typeface="Red Hat Display"/>
                <a:cs typeface="Red Hat Display"/>
                <a:sym typeface="Red Hat Display"/>
              </a:rPr>
            </a:br>
            <a:r>
              <a:rPr lang="en" sz="1100">
                <a:latin typeface="Red Hat Display"/>
                <a:ea typeface="Red Hat Display"/>
                <a:cs typeface="Red Hat Display"/>
                <a:sym typeface="Red Hat Display"/>
              </a:rPr>
              <a:t>developer workflows to </a:t>
            </a:r>
            <a:br>
              <a:rPr lang="en" sz="1100">
                <a:latin typeface="Red Hat Display"/>
                <a:ea typeface="Red Hat Display"/>
                <a:cs typeface="Red Hat Display"/>
                <a:sym typeface="Red Hat Display"/>
              </a:rPr>
            </a:br>
            <a:r>
              <a:rPr lang="en" sz="1100">
                <a:latin typeface="Red Hat Display"/>
                <a:ea typeface="Red Hat Display"/>
                <a:cs typeface="Red Hat Display"/>
                <a:sym typeface="Red Hat Display"/>
              </a:rPr>
              <a:t>get applications to production sooner</a:t>
            </a:r>
            <a:endParaRPr sz="1100">
              <a:latin typeface="Red Hat Display"/>
              <a:ea typeface="Red Hat Display"/>
              <a:cs typeface="Red Hat Display"/>
              <a:sym typeface="Red Hat Display"/>
            </a:endParaRPr>
          </a:p>
        </p:txBody>
      </p:sp>
      <p:sp>
        <p:nvSpPr>
          <p:cNvPr id="7748" name="Google Shape;7748;p644"/>
          <p:cNvSpPr/>
          <p:nvPr/>
        </p:nvSpPr>
        <p:spPr>
          <a:xfrm>
            <a:off x="5002448" y="1670708"/>
            <a:ext cx="1097400" cy="1097400"/>
          </a:xfrm>
          <a:prstGeom prst="ellipse">
            <a:avLst/>
          </a:prstGeom>
          <a:solidFill>
            <a:srgbClr val="F2F2F2"/>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t/>
            </a:r>
            <a:endParaRPr sz="2700">
              <a:solidFill>
                <a:srgbClr val="EE0000"/>
              </a:solidFill>
              <a:latin typeface="Red Hat Display Medium"/>
              <a:ea typeface="Red Hat Display Medium"/>
              <a:cs typeface="Red Hat Display Medium"/>
              <a:sym typeface="Red Hat Display Medium"/>
            </a:endParaRPr>
          </a:p>
        </p:txBody>
      </p:sp>
      <p:pic>
        <p:nvPicPr>
          <p:cNvPr id="7749" name="Google Shape;7749;p644"/>
          <p:cNvPicPr preferRelativeResize="0"/>
          <p:nvPr/>
        </p:nvPicPr>
        <p:blipFill>
          <a:blip r:embed="rId3">
            <a:alphaModFix/>
          </a:blip>
          <a:stretch>
            <a:fillRect/>
          </a:stretch>
        </p:blipFill>
        <p:spPr>
          <a:xfrm>
            <a:off x="-2527425" y="1632725"/>
            <a:ext cx="2396999" cy="764662"/>
          </a:xfrm>
          <a:prstGeom prst="rect">
            <a:avLst/>
          </a:prstGeom>
          <a:noFill/>
          <a:ln>
            <a:noFill/>
          </a:ln>
        </p:spPr>
      </p:pic>
      <p:pic>
        <p:nvPicPr>
          <p:cNvPr id="7750" name="Google Shape;7750;p644"/>
          <p:cNvPicPr preferRelativeResize="0"/>
          <p:nvPr/>
        </p:nvPicPr>
        <p:blipFill rotWithShape="1">
          <a:blip r:embed="rId4">
            <a:alphaModFix/>
          </a:blip>
          <a:srcRect b="0" l="0" r="0" t="0"/>
          <a:stretch/>
        </p:blipFill>
        <p:spPr>
          <a:xfrm>
            <a:off x="1364378" y="1945125"/>
            <a:ext cx="548640" cy="548640"/>
          </a:xfrm>
          <a:prstGeom prst="rect">
            <a:avLst/>
          </a:prstGeom>
          <a:noFill/>
          <a:ln>
            <a:noFill/>
          </a:ln>
        </p:spPr>
      </p:pic>
      <p:pic>
        <p:nvPicPr>
          <p:cNvPr id="7751" name="Google Shape;7751;p644"/>
          <p:cNvPicPr preferRelativeResize="0"/>
          <p:nvPr/>
        </p:nvPicPr>
        <p:blipFill rotWithShape="1">
          <a:blip r:embed="rId5">
            <a:alphaModFix/>
          </a:blip>
          <a:srcRect b="0" l="0" r="0" t="0"/>
          <a:stretch/>
        </p:blipFill>
        <p:spPr>
          <a:xfrm>
            <a:off x="3319783" y="1945125"/>
            <a:ext cx="548640" cy="548640"/>
          </a:xfrm>
          <a:prstGeom prst="rect">
            <a:avLst/>
          </a:prstGeom>
          <a:noFill/>
          <a:ln>
            <a:noFill/>
          </a:ln>
        </p:spPr>
      </p:pic>
      <p:pic>
        <p:nvPicPr>
          <p:cNvPr id="7752" name="Google Shape;7752;p644"/>
          <p:cNvPicPr preferRelativeResize="0"/>
          <p:nvPr/>
        </p:nvPicPr>
        <p:blipFill rotWithShape="1">
          <a:blip r:embed="rId6">
            <a:alphaModFix/>
          </a:blip>
          <a:srcRect b="0" l="0" r="0" t="0"/>
          <a:stretch/>
        </p:blipFill>
        <p:spPr>
          <a:xfrm>
            <a:off x="5272529" y="1945134"/>
            <a:ext cx="548640" cy="54864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08" name="Shape 6708"/>
        <p:cNvGrpSpPr/>
        <p:nvPr/>
      </p:nvGrpSpPr>
      <p:grpSpPr>
        <a:xfrm>
          <a:off x="0" y="0"/>
          <a:ext cx="0" cy="0"/>
          <a:chOff x="0" y="0"/>
          <a:chExt cx="0" cy="0"/>
        </a:xfrm>
      </p:grpSpPr>
      <p:sp>
        <p:nvSpPr>
          <p:cNvPr id="6709" name="Google Shape;6709;p600"/>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Reality of enterprise IT environments</a:t>
            </a:r>
            <a:endParaRPr sz="2000">
              <a:latin typeface="Red Hat Display"/>
              <a:ea typeface="Red Hat Display"/>
              <a:cs typeface="Red Hat Display"/>
              <a:sym typeface="Red Hat Display"/>
            </a:endParaRPr>
          </a:p>
        </p:txBody>
      </p:sp>
      <p:sp>
        <p:nvSpPr>
          <p:cNvPr id="6710" name="Google Shape;6710;p600"/>
          <p:cNvSpPr txBox="1"/>
          <p:nvPr/>
        </p:nvSpPr>
        <p:spPr>
          <a:xfrm>
            <a:off x="663844" y="930225"/>
            <a:ext cx="7816500" cy="2190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400"/>
              </a:spcAft>
              <a:buNone/>
            </a:pPr>
            <a:r>
              <a:rPr lang="en">
                <a:solidFill>
                  <a:srgbClr val="EE0000"/>
                </a:solidFill>
                <a:latin typeface="Red Hat Display"/>
                <a:ea typeface="Red Hat Display"/>
                <a:cs typeface="Red Hat Display"/>
                <a:sym typeface="Red Hat Display"/>
              </a:rPr>
              <a:t>A mixed infrastructure environment</a:t>
            </a:r>
            <a:endParaRPr>
              <a:solidFill>
                <a:srgbClr val="EE0000"/>
              </a:solidFill>
              <a:latin typeface="Red Hat Display"/>
              <a:ea typeface="Red Hat Display"/>
              <a:cs typeface="Red Hat Display"/>
              <a:sym typeface="Red Hat Display"/>
            </a:endParaRPr>
          </a:p>
        </p:txBody>
      </p:sp>
      <p:sp>
        <p:nvSpPr>
          <p:cNvPr id="6711" name="Google Shape;6711;p600"/>
          <p:cNvSpPr txBox="1"/>
          <p:nvPr/>
        </p:nvSpPr>
        <p:spPr>
          <a:xfrm>
            <a:off x="663788" y="4627163"/>
            <a:ext cx="6001800" cy="4200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sz="600">
                <a:solidFill>
                  <a:srgbClr val="4D4D4F"/>
                </a:solidFill>
                <a:latin typeface="Red Hat Text"/>
                <a:ea typeface="Red Hat Text"/>
                <a:cs typeface="Red Hat Text"/>
                <a:sym typeface="Red Hat Text"/>
              </a:rPr>
              <a:t>Source: Red Hat detail. </a:t>
            </a:r>
            <a:r>
              <a:rPr lang="en" sz="600">
                <a:solidFill>
                  <a:schemeClr val="accent1"/>
                </a:solidFill>
                <a:latin typeface="Red Hat Text"/>
                <a:ea typeface="Red Hat Text"/>
                <a:cs typeface="Red Hat Text"/>
                <a:sym typeface="Red Hat Text"/>
              </a:rPr>
              <a:t>“</a:t>
            </a:r>
            <a:r>
              <a:rPr lang="en" sz="600" u="sng">
                <a:solidFill>
                  <a:schemeClr val="accent1"/>
                </a:solidFill>
                <a:latin typeface="Red Hat Text"/>
                <a:ea typeface="Red Hat Text"/>
                <a:cs typeface="Red Hat Text"/>
                <a:sym typeface="Red Hat Text"/>
                <a:hlinkClick r:id="rId3">
                  <a:extLst>
                    <a:ext uri="{A12FA001-AC4F-418D-AE19-62706E023703}">
                      <ahyp:hlinkClr val="tx"/>
                    </a:ext>
                  </a:extLst>
                </a:hlinkClick>
              </a:rPr>
              <a:t>The State of Enterprise Open Source</a:t>
            </a:r>
            <a:r>
              <a:rPr lang="en" sz="600">
                <a:solidFill>
                  <a:schemeClr val="accent1"/>
                </a:solidFill>
                <a:latin typeface="Red Hat Text"/>
                <a:ea typeface="Red Hat Text"/>
                <a:cs typeface="Red Hat Text"/>
                <a:sym typeface="Red Hat Text"/>
              </a:rPr>
              <a:t>,” </a:t>
            </a:r>
            <a:r>
              <a:rPr lang="en" sz="600">
                <a:solidFill>
                  <a:srgbClr val="4D4D4F"/>
                </a:solidFill>
                <a:latin typeface="Red Hat Text"/>
                <a:ea typeface="Red Hat Text"/>
                <a:cs typeface="Red Hat Text"/>
                <a:sym typeface="Red Hat Text"/>
              </a:rPr>
              <a:t>Feb. 2021.</a:t>
            </a:r>
            <a:endParaRPr sz="700">
              <a:latin typeface="Red Hat Text"/>
              <a:ea typeface="Red Hat Text"/>
              <a:cs typeface="Red Hat Text"/>
              <a:sym typeface="Red Hat Text"/>
            </a:endParaRPr>
          </a:p>
        </p:txBody>
      </p:sp>
      <p:pic>
        <p:nvPicPr>
          <p:cNvPr id="6712" name="Google Shape;6712;p600"/>
          <p:cNvPicPr preferRelativeResize="0"/>
          <p:nvPr/>
        </p:nvPicPr>
        <p:blipFill rotWithShape="1">
          <a:blip r:embed="rId4">
            <a:alphaModFix/>
          </a:blip>
          <a:srcRect b="0" l="0" r="0" t="0"/>
          <a:stretch/>
        </p:blipFill>
        <p:spPr>
          <a:xfrm>
            <a:off x="4955841" y="3171587"/>
            <a:ext cx="465131" cy="465131"/>
          </a:xfrm>
          <a:prstGeom prst="rect">
            <a:avLst/>
          </a:prstGeom>
          <a:noFill/>
          <a:ln>
            <a:noFill/>
          </a:ln>
        </p:spPr>
      </p:pic>
      <p:pic>
        <p:nvPicPr>
          <p:cNvPr id="6713" name="Google Shape;6713;p600"/>
          <p:cNvPicPr preferRelativeResize="0"/>
          <p:nvPr/>
        </p:nvPicPr>
        <p:blipFill rotWithShape="1">
          <a:blip r:embed="rId5">
            <a:alphaModFix/>
          </a:blip>
          <a:srcRect b="0" l="139" r="139" t="0"/>
          <a:stretch/>
        </p:blipFill>
        <p:spPr>
          <a:xfrm>
            <a:off x="4928513" y="2085050"/>
            <a:ext cx="481550" cy="481550"/>
          </a:xfrm>
          <a:prstGeom prst="rect">
            <a:avLst/>
          </a:prstGeom>
          <a:noFill/>
          <a:ln>
            <a:noFill/>
          </a:ln>
        </p:spPr>
      </p:pic>
      <p:sp>
        <p:nvSpPr>
          <p:cNvPr id="6714" name="Google Shape;6714;p600"/>
          <p:cNvSpPr txBox="1"/>
          <p:nvPr/>
        </p:nvSpPr>
        <p:spPr>
          <a:xfrm>
            <a:off x="5557714" y="2171863"/>
            <a:ext cx="2647800" cy="199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accent1"/>
                </a:solidFill>
                <a:latin typeface="Red Hat Display Medium"/>
                <a:ea typeface="Red Hat Display Medium"/>
                <a:cs typeface="Red Hat Display Medium"/>
                <a:sym typeface="Red Hat Display Medium"/>
              </a:rPr>
              <a:t>63%</a:t>
            </a:r>
            <a:endParaRPr sz="2000">
              <a:solidFill>
                <a:schemeClr val="accent1"/>
              </a:solidFill>
              <a:latin typeface="Red Hat Display Medium"/>
              <a:ea typeface="Red Hat Display Medium"/>
              <a:cs typeface="Red Hat Display Medium"/>
              <a:sym typeface="Red Hat Display Medium"/>
            </a:endParaRPr>
          </a:p>
        </p:txBody>
      </p:sp>
      <p:sp>
        <p:nvSpPr>
          <p:cNvPr id="6715" name="Google Shape;6715;p600"/>
          <p:cNvSpPr txBox="1"/>
          <p:nvPr/>
        </p:nvSpPr>
        <p:spPr>
          <a:xfrm>
            <a:off x="5557714" y="3239060"/>
            <a:ext cx="2647800" cy="199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000">
                <a:solidFill>
                  <a:schemeClr val="accent1"/>
                </a:solidFill>
                <a:latin typeface="Red Hat Display Medium"/>
                <a:ea typeface="Red Hat Display Medium"/>
                <a:cs typeface="Red Hat Display Medium"/>
                <a:sym typeface="Red Hat Display Medium"/>
              </a:rPr>
              <a:t>54%</a:t>
            </a:r>
            <a:endParaRPr sz="2000">
              <a:solidFill>
                <a:schemeClr val="accent1"/>
              </a:solidFill>
              <a:latin typeface="Red Hat Display Medium"/>
              <a:ea typeface="Red Hat Display Medium"/>
              <a:cs typeface="Red Hat Display Medium"/>
              <a:sym typeface="Red Hat Display Medium"/>
            </a:endParaRPr>
          </a:p>
        </p:txBody>
      </p:sp>
      <p:sp>
        <p:nvSpPr>
          <p:cNvPr id="6716" name="Google Shape;6716;p600"/>
          <p:cNvSpPr txBox="1"/>
          <p:nvPr/>
        </p:nvSpPr>
        <p:spPr>
          <a:xfrm>
            <a:off x="5557713" y="2427613"/>
            <a:ext cx="2591100" cy="349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latin typeface="Red Hat Display"/>
                <a:ea typeface="Red Hat Display"/>
                <a:cs typeface="Red Hat Display"/>
                <a:sym typeface="Red Hat Display"/>
              </a:rPr>
              <a:t>of organizations are already using hybrid cloud </a:t>
            </a:r>
            <a:r>
              <a:rPr lang="en" sz="1200">
                <a:latin typeface="Red Hat Display"/>
                <a:ea typeface="Red Hat Display"/>
                <a:cs typeface="Red Hat Display"/>
                <a:sym typeface="Red Hat Display"/>
              </a:rPr>
              <a:t>today</a:t>
            </a:r>
            <a:r>
              <a:rPr lang="en" sz="1200">
                <a:latin typeface="Red Hat Display"/>
                <a:ea typeface="Red Hat Display"/>
                <a:cs typeface="Red Hat Display"/>
                <a:sym typeface="Red Hat Display"/>
              </a:rPr>
              <a:t>.</a:t>
            </a:r>
            <a:r>
              <a:rPr baseline="30000" lang="en" sz="1200">
                <a:latin typeface="Red Hat Display"/>
                <a:ea typeface="Red Hat Display"/>
                <a:cs typeface="Red Hat Display"/>
                <a:sym typeface="Red Hat Display"/>
              </a:rPr>
              <a:t>1</a:t>
            </a:r>
            <a:endParaRPr baseline="30000" sz="1200">
              <a:latin typeface="Red Hat Display"/>
              <a:ea typeface="Red Hat Display"/>
              <a:cs typeface="Red Hat Display"/>
              <a:sym typeface="Red Hat Display"/>
            </a:endParaRPr>
          </a:p>
        </p:txBody>
      </p:sp>
      <p:sp>
        <p:nvSpPr>
          <p:cNvPr id="6717" name="Google Shape;6717;p600"/>
          <p:cNvSpPr txBox="1"/>
          <p:nvPr/>
        </p:nvSpPr>
        <p:spPr>
          <a:xfrm>
            <a:off x="5557713" y="3476337"/>
            <a:ext cx="2769000" cy="349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200">
                <a:latin typeface="Red Hat Display"/>
                <a:ea typeface="Red Hat Display"/>
                <a:cs typeface="Red Hat Display"/>
                <a:sym typeface="Red Hat Display"/>
              </a:rPr>
              <a:t>of those not using hybrid cloud</a:t>
            </a:r>
            <a:br>
              <a:rPr lang="en" sz="1200">
                <a:latin typeface="Red Hat Display"/>
                <a:ea typeface="Red Hat Display"/>
                <a:cs typeface="Red Hat Display"/>
                <a:sym typeface="Red Hat Display"/>
              </a:rPr>
            </a:br>
            <a:r>
              <a:rPr lang="en" sz="1200">
                <a:latin typeface="Red Hat Display"/>
                <a:ea typeface="Red Hat Display"/>
                <a:cs typeface="Red Hat Display"/>
                <a:sym typeface="Red Hat Display"/>
              </a:rPr>
              <a:t>today plan to within 24 </a:t>
            </a:r>
            <a:r>
              <a:rPr lang="en" sz="1200">
                <a:latin typeface="Red Hat Display"/>
                <a:ea typeface="Red Hat Display"/>
                <a:cs typeface="Red Hat Display"/>
                <a:sym typeface="Red Hat Display"/>
              </a:rPr>
              <a:t>months</a:t>
            </a:r>
            <a:r>
              <a:rPr lang="en" sz="1200">
                <a:latin typeface="Red Hat Display"/>
                <a:ea typeface="Red Hat Display"/>
                <a:cs typeface="Red Hat Display"/>
                <a:sym typeface="Red Hat Display"/>
              </a:rPr>
              <a:t>.</a:t>
            </a:r>
            <a:r>
              <a:rPr baseline="30000" lang="en" sz="1200">
                <a:solidFill>
                  <a:schemeClr val="dk1"/>
                </a:solidFill>
                <a:latin typeface="Red Hat Display"/>
                <a:ea typeface="Red Hat Display"/>
                <a:cs typeface="Red Hat Display"/>
                <a:sym typeface="Red Hat Display"/>
              </a:rPr>
              <a:t>1</a:t>
            </a:r>
            <a:endParaRPr sz="1200">
              <a:latin typeface="Red Hat Display"/>
              <a:ea typeface="Red Hat Display"/>
              <a:cs typeface="Red Hat Display"/>
              <a:sym typeface="Red Hat Display"/>
            </a:endParaRPr>
          </a:p>
        </p:txBody>
      </p:sp>
      <p:sp>
        <p:nvSpPr>
          <p:cNvPr id="6718" name="Google Shape;6718;p600"/>
          <p:cNvSpPr/>
          <p:nvPr/>
        </p:nvSpPr>
        <p:spPr>
          <a:xfrm rot="-9000619">
            <a:off x="640261" y="1687607"/>
            <a:ext cx="426733" cy="426733"/>
          </a:xfrm>
          <a:prstGeom prst="ellipse">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19" name="Google Shape;6719;p600"/>
          <p:cNvSpPr/>
          <p:nvPr/>
        </p:nvSpPr>
        <p:spPr>
          <a:xfrm rot="10800000">
            <a:off x="801285" y="1731125"/>
            <a:ext cx="1011000" cy="10110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20" name="Google Shape;6720;p600"/>
          <p:cNvSpPr/>
          <p:nvPr/>
        </p:nvSpPr>
        <p:spPr>
          <a:xfrm rot="10800000">
            <a:off x="2149559" y="1402670"/>
            <a:ext cx="1148400" cy="1148400"/>
          </a:xfrm>
          <a:prstGeom prst="ellipse">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21" name="Google Shape;6721;p600"/>
          <p:cNvSpPr/>
          <p:nvPr/>
        </p:nvSpPr>
        <p:spPr>
          <a:xfrm rot="10800000">
            <a:off x="1691716" y="2599536"/>
            <a:ext cx="1002600" cy="1002600"/>
          </a:xfrm>
          <a:prstGeom prst="ellipse">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22" name="Google Shape;6722;p600"/>
          <p:cNvSpPr/>
          <p:nvPr/>
        </p:nvSpPr>
        <p:spPr>
          <a:xfrm rot="10800000">
            <a:off x="2909762" y="2599514"/>
            <a:ext cx="1213800" cy="12138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6723" name="Google Shape;6723;p600"/>
          <p:cNvPicPr preferRelativeResize="0"/>
          <p:nvPr/>
        </p:nvPicPr>
        <p:blipFill rotWithShape="1">
          <a:blip r:embed="rId6">
            <a:alphaModFix/>
          </a:blip>
          <a:srcRect b="0" l="0" r="0" t="0"/>
          <a:stretch/>
        </p:blipFill>
        <p:spPr>
          <a:xfrm>
            <a:off x="3280600" y="2964695"/>
            <a:ext cx="483347" cy="483342"/>
          </a:xfrm>
          <a:prstGeom prst="rect">
            <a:avLst/>
          </a:prstGeom>
          <a:noFill/>
          <a:ln>
            <a:noFill/>
          </a:ln>
        </p:spPr>
      </p:pic>
      <p:sp>
        <p:nvSpPr>
          <p:cNvPr id="6724" name="Google Shape;6724;p600"/>
          <p:cNvSpPr/>
          <p:nvPr/>
        </p:nvSpPr>
        <p:spPr>
          <a:xfrm rot="-9000191">
            <a:off x="2600531" y="3613757"/>
            <a:ext cx="905487" cy="905487"/>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25" name="Google Shape;6725;p600"/>
          <p:cNvSpPr/>
          <p:nvPr/>
        </p:nvSpPr>
        <p:spPr>
          <a:xfrm rot="-9002427">
            <a:off x="432202" y="2867289"/>
            <a:ext cx="466771" cy="467071"/>
          </a:xfrm>
          <a:prstGeom prst="ellipse">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26" name="Google Shape;6726;p600"/>
          <p:cNvSpPr/>
          <p:nvPr/>
        </p:nvSpPr>
        <p:spPr>
          <a:xfrm rot="-9001298">
            <a:off x="-646771" y="1804207"/>
            <a:ext cx="1050087" cy="1050687"/>
          </a:xfrm>
          <a:prstGeom prst="ellipse">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6727" name="Google Shape;6727;p600"/>
          <p:cNvPicPr preferRelativeResize="0"/>
          <p:nvPr/>
        </p:nvPicPr>
        <p:blipFill rotWithShape="1">
          <a:blip r:embed="rId7">
            <a:alphaModFix/>
          </a:blip>
          <a:srcRect b="0" l="0" r="0" t="0"/>
          <a:stretch/>
        </p:blipFill>
        <p:spPr>
          <a:xfrm>
            <a:off x="1932966" y="2832207"/>
            <a:ext cx="520079" cy="537248"/>
          </a:xfrm>
          <a:prstGeom prst="rect">
            <a:avLst/>
          </a:prstGeom>
          <a:noFill/>
          <a:ln>
            <a:noFill/>
          </a:ln>
        </p:spPr>
      </p:pic>
      <p:pic>
        <p:nvPicPr>
          <p:cNvPr id="6728" name="Google Shape;6728;p600"/>
          <p:cNvPicPr preferRelativeResize="0"/>
          <p:nvPr/>
        </p:nvPicPr>
        <p:blipFill rotWithShape="1">
          <a:blip r:embed="rId8">
            <a:alphaModFix/>
          </a:blip>
          <a:srcRect b="0" l="0" r="0" t="0"/>
          <a:stretch/>
        </p:blipFill>
        <p:spPr>
          <a:xfrm>
            <a:off x="3256586" y="2937741"/>
            <a:ext cx="520078" cy="537248"/>
          </a:xfrm>
          <a:prstGeom prst="rect">
            <a:avLst/>
          </a:prstGeom>
          <a:noFill/>
          <a:ln>
            <a:noFill/>
          </a:ln>
        </p:spPr>
      </p:pic>
      <p:pic>
        <p:nvPicPr>
          <p:cNvPr id="6729" name="Google Shape;6729;p600"/>
          <p:cNvPicPr preferRelativeResize="0"/>
          <p:nvPr/>
        </p:nvPicPr>
        <p:blipFill rotWithShape="1">
          <a:blip r:embed="rId9">
            <a:alphaModFix/>
          </a:blip>
          <a:srcRect b="0" l="0" r="0" t="0"/>
          <a:stretch/>
        </p:blipFill>
        <p:spPr>
          <a:xfrm>
            <a:off x="2463736" y="1708255"/>
            <a:ext cx="520079" cy="537248"/>
          </a:xfrm>
          <a:prstGeom prst="rect">
            <a:avLst/>
          </a:prstGeom>
          <a:noFill/>
          <a:ln>
            <a:noFill/>
          </a:ln>
        </p:spPr>
      </p:pic>
      <p:pic>
        <p:nvPicPr>
          <p:cNvPr id="6730" name="Google Shape;6730;p600"/>
          <p:cNvPicPr preferRelativeResize="0"/>
          <p:nvPr/>
        </p:nvPicPr>
        <p:blipFill rotWithShape="1">
          <a:blip r:embed="rId10">
            <a:alphaModFix/>
          </a:blip>
          <a:srcRect b="0" l="0" r="0" t="0"/>
          <a:stretch/>
        </p:blipFill>
        <p:spPr>
          <a:xfrm>
            <a:off x="1049861" y="1943399"/>
            <a:ext cx="513922" cy="530883"/>
          </a:xfrm>
          <a:prstGeom prst="rect">
            <a:avLst/>
          </a:prstGeom>
          <a:noFill/>
          <a:ln>
            <a:noFill/>
          </a:ln>
        </p:spPr>
      </p:pic>
      <p:pic>
        <p:nvPicPr>
          <p:cNvPr id="6731" name="Google Shape;6731;p600"/>
          <p:cNvPicPr preferRelativeResize="0"/>
          <p:nvPr/>
        </p:nvPicPr>
        <p:blipFill rotWithShape="1">
          <a:blip r:embed="rId11">
            <a:alphaModFix/>
          </a:blip>
          <a:srcRect b="0" l="0" r="0" t="0"/>
          <a:stretch/>
        </p:blipFill>
        <p:spPr>
          <a:xfrm>
            <a:off x="2793149" y="3797868"/>
            <a:ext cx="520079" cy="537248"/>
          </a:xfrm>
          <a:prstGeom prst="rect">
            <a:avLst/>
          </a:prstGeom>
          <a:noFill/>
          <a:ln>
            <a:noFill/>
          </a:ln>
        </p:spPr>
      </p:pic>
      <p:sp>
        <p:nvSpPr>
          <p:cNvPr id="6732" name="Google Shape;6732;p600"/>
          <p:cNvSpPr/>
          <p:nvPr/>
        </p:nvSpPr>
        <p:spPr>
          <a:xfrm rot="10800000">
            <a:off x="1096027" y="3368596"/>
            <a:ext cx="660900" cy="6612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33" name="Google Shape;6733;p600"/>
          <p:cNvSpPr/>
          <p:nvPr/>
        </p:nvSpPr>
        <p:spPr>
          <a:xfrm rot="-9001300">
            <a:off x="3538552" y="2001711"/>
            <a:ext cx="347027" cy="347177"/>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cxnSp>
        <p:nvCxnSpPr>
          <p:cNvPr id="6734" name="Google Shape;6734;p600"/>
          <p:cNvCxnSpPr/>
          <p:nvPr/>
        </p:nvCxnSpPr>
        <p:spPr>
          <a:xfrm>
            <a:off x="4572000" y="2022725"/>
            <a:ext cx="0" cy="1868700"/>
          </a:xfrm>
          <a:prstGeom prst="straightConnector1">
            <a:avLst/>
          </a:prstGeom>
          <a:noFill/>
          <a:ln cap="rnd" cmpd="sng" w="9525">
            <a:solidFill>
              <a:srgbClr val="595959"/>
            </a:solidFill>
            <a:prstDash val="dot"/>
            <a:round/>
            <a:headEnd len="med" w="med" type="none"/>
            <a:tailEnd len="med" w="med" type="none"/>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6" name="Shape 7756"/>
        <p:cNvGrpSpPr/>
        <p:nvPr/>
      </p:nvGrpSpPr>
      <p:grpSpPr>
        <a:xfrm>
          <a:off x="0" y="0"/>
          <a:ext cx="0" cy="0"/>
          <a:chOff x="0" y="0"/>
          <a:chExt cx="0" cy="0"/>
        </a:xfrm>
      </p:grpSpPr>
      <p:sp>
        <p:nvSpPr>
          <p:cNvPr id="7757" name="Google Shape;7757;p645"/>
          <p:cNvSpPr txBox="1"/>
          <p:nvPr>
            <p:ph idx="1" type="subTitle"/>
          </p:nvPr>
        </p:nvSpPr>
        <p:spPr>
          <a:xfrm>
            <a:off x="335831" y="41580"/>
            <a:ext cx="3861600" cy="612300"/>
          </a:xfrm>
          <a:prstGeom prst="rect">
            <a:avLst/>
          </a:prstGeom>
        </p:spPr>
        <p:txBody>
          <a:bodyPr anchorCtr="0" anchor="ctr" bIns="68575" lIns="329175" spcFirstLastPara="1" rIns="68575" wrap="square" tIns="68575">
            <a:noAutofit/>
          </a:bodyPr>
          <a:lstStyle/>
          <a:p>
            <a:pPr indent="0" lvl="0" marL="0" rtl="0" algn="l">
              <a:spcBef>
                <a:spcPts val="0"/>
              </a:spcBef>
              <a:spcAft>
                <a:spcPts val="0"/>
              </a:spcAft>
              <a:buNone/>
            </a:pPr>
            <a:r>
              <a:t/>
            </a:r>
            <a:endParaRPr/>
          </a:p>
        </p:txBody>
      </p:sp>
      <p:sp>
        <p:nvSpPr>
          <p:cNvPr id="7758" name="Google Shape;7758;p645"/>
          <p:cNvSpPr txBox="1"/>
          <p:nvPr>
            <p:ph type="title"/>
          </p:nvPr>
        </p:nvSpPr>
        <p:spPr>
          <a:xfrm>
            <a:off x="663788" y="653813"/>
            <a:ext cx="7816500" cy="414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Red Hat </a:t>
            </a:r>
            <a:r>
              <a:rPr lang="en"/>
              <a:t>OpenShift </a:t>
            </a:r>
            <a:r>
              <a:rPr lang="en"/>
              <a:t>Container Platform</a:t>
            </a:r>
            <a:endParaRPr/>
          </a:p>
        </p:txBody>
      </p:sp>
      <p:sp>
        <p:nvSpPr>
          <p:cNvPr id="7759" name="Google Shape;7759;p645"/>
          <p:cNvSpPr txBox="1"/>
          <p:nvPr>
            <p:ph idx="2" type="subTitle"/>
          </p:nvPr>
        </p:nvSpPr>
        <p:spPr>
          <a:xfrm>
            <a:off x="663844" y="1068713"/>
            <a:ext cx="7816500" cy="529200"/>
          </a:xfrm>
          <a:prstGeom prst="rect">
            <a:avLst/>
          </a:prstGeom>
        </p:spPr>
        <p:txBody>
          <a:bodyPr anchorCtr="0" anchor="t" bIns="0" lIns="0" spcFirstLastPara="1" rIns="0" wrap="square" tIns="0">
            <a:noAutofit/>
          </a:bodyPr>
          <a:lstStyle/>
          <a:p>
            <a:pPr indent="0" lvl="0" marL="0" rtl="0" algn="ctr">
              <a:spcBef>
                <a:spcPts val="0"/>
              </a:spcBef>
              <a:spcAft>
                <a:spcPts val="400"/>
              </a:spcAft>
              <a:buNone/>
            </a:pPr>
            <a:r>
              <a:rPr lang="en"/>
              <a:t>Complete platform for containerized application deployment</a:t>
            </a:r>
            <a:endParaRPr/>
          </a:p>
        </p:txBody>
      </p:sp>
      <p:sp>
        <p:nvSpPr>
          <p:cNvPr id="7760" name="Google Shape;7760;p645"/>
          <p:cNvSpPr txBox="1"/>
          <p:nvPr>
            <p:ph idx="3" type="subTitle"/>
          </p:nvPr>
        </p:nvSpPr>
        <p:spPr>
          <a:xfrm>
            <a:off x="663788" y="4627163"/>
            <a:ext cx="6001800" cy="41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7761" name="Google Shape;7761;p645"/>
          <p:cNvSpPr/>
          <p:nvPr/>
        </p:nvSpPr>
        <p:spPr>
          <a:xfrm>
            <a:off x="3563381" y="2284177"/>
            <a:ext cx="61800" cy="2097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62" name="Google Shape;7762;p645"/>
          <p:cNvGrpSpPr/>
          <p:nvPr/>
        </p:nvGrpSpPr>
        <p:grpSpPr>
          <a:xfrm>
            <a:off x="3251004" y="1597884"/>
            <a:ext cx="686246" cy="686246"/>
            <a:chOff x="3022469" y="997644"/>
            <a:chExt cx="1028700" cy="1028700"/>
          </a:xfrm>
        </p:grpSpPr>
        <p:pic>
          <p:nvPicPr>
            <p:cNvPr id="7763" name="Google Shape;7763;p645"/>
            <p:cNvPicPr preferRelativeResize="0"/>
            <p:nvPr/>
          </p:nvPicPr>
          <p:blipFill>
            <a:blip r:embed="rId3">
              <a:alphaModFix/>
            </a:blip>
            <a:stretch>
              <a:fillRect/>
            </a:stretch>
          </p:blipFill>
          <p:spPr>
            <a:xfrm>
              <a:off x="3022469" y="997644"/>
              <a:ext cx="1028700" cy="1028700"/>
            </a:xfrm>
            <a:prstGeom prst="rect">
              <a:avLst/>
            </a:prstGeom>
            <a:noFill/>
            <a:ln>
              <a:noFill/>
            </a:ln>
          </p:spPr>
        </p:pic>
        <p:sp>
          <p:nvSpPr>
            <p:cNvPr id="7764" name="Google Shape;7764;p645"/>
            <p:cNvSpPr/>
            <p:nvPr/>
          </p:nvSpPr>
          <p:spPr>
            <a:xfrm>
              <a:off x="3076850" y="1052025"/>
              <a:ext cx="919800" cy="9198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645"/>
          <p:cNvGrpSpPr/>
          <p:nvPr/>
        </p:nvGrpSpPr>
        <p:grpSpPr>
          <a:xfrm>
            <a:off x="3250954" y="2493762"/>
            <a:ext cx="686246" cy="686246"/>
            <a:chOff x="3022394" y="2285794"/>
            <a:chExt cx="1028700" cy="1028700"/>
          </a:xfrm>
        </p:grpSpPr>
        <p:pic>
          <p:nvPicPr>
            <p:cNvPr id="7766" name="Google Shape;7766;p645"/>
            <p:cNvPicPr preferRelativeResize="0"/>
            <p:nvPr/>
          </p:nvPicPr>
          <p:blipFill>
            <a:blip r:embed="rId3">
              <a:alphaModFix/>
            </a:blip>
            <a:stretch>
              <a:fillRect/>
            </a:stretch>
          </p:blipFill>
          <p:spPr>
            <a:xfrm>
              <a:off x="3022394" y="2285794"/>
              <a:ext cx="1028700" cy="1028700"/>
            </a:xfrm>
            <a:prstGeom prst="rect">
              <a:avLst/>
            </a:prstGeom>
            <a:noFill/>
            <a:ln>
              <a:noFill/>
            </a:ln>
          </p:spPr>
        </p:pic>
        <p:sp>
          <p:nvSpPr>
            <p:cNvPr id="7767" name="Google Shape;7767;p645"/>
            <p:cNvSpPr/>
            <p:nvPr/>
          </p:nvSpPr>
          <p:spPr>
            <a:xfrm>
              <a:off x="3076775" y="2340175"/>
              <a:ext cx="919800" cy="9198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8" name="Google Shape;7768;p645"/>
          <p:cNvGrpSpPr/>
          <p:nvPr/>
        </p:nvGrpSpPr>
        <p:grpSpPr>
          <a:xfrm>
            <a:off x="3251029" y="3389636"/>
            <a:ext cx="686246" cy="686246"/>
            <a:chOff x="3022507" y="3738319"/>
            <a:chExt cx="1028700" cy="1028700"/>
          </a:xfrm>
        </p:grpSpPr>
        <p:pic>
          <p:nvPicPr>
            <p:cNvPr id="7769" name="Google Shape;7769;p645"/>
            <p:cNvPicPr preferRelativeResize="0"/>
            <p:nvPr/>
          </p:nvPicPr>
          <p:blipFill>
            <a:blip r:embed="rId3">
              <a:alphaModFix/>
            </a:blip>
            <a:stretch>
              <a:fillRect/>
            </a:stretch>
          </p:blipFill>
          <p:spPr>
            <a:xfrm>
              <a:off x="3022507" y="3738319"/>
              <a:ext cx="1028700" cy="1028700"/>
            </a:xfrm>
            <a:prstGeom prst="rect">
              <a:avLst/>
            </a:prstGeom>
            <a:noFill/>
            <a:ln>
              <a:noFill/>
            </a:ln>
          </p:spPr>
        </p:pic>
        <p:sp>
          <p:nvSpPr>
            <p:cNvPr id="7770" name="Google Shape;7770;p645"/>
            <p:cNvSpPr/>
            <p:nvPr/>
          </p:nvSpPr>
          <p:spPr>
            <a:xfrm>
              <a:off x="3076887" y="3792700"/>
              <a:ext cx="919800" cy="919800"/>
            </a:xfrm>
            <a:prstGeom prst="ellipse">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1" name="Google Shape;7771;p645"/>
          <p:cNvSpPr txBox="1"/>
          <p:nvPr/>
        </p:nvSpPr>
        <p:spPr>
          <a:xfrm>
            <a:off x="4407555" y="1632733"/>
            <a:ext cx="36306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latin typeface="Red Hat Display"/>
                <a:ea typeface="Red Hat Display"/>
                <a:cs typeface="Red Hat Display"/>
                <a:sym typeface="Red Hat Display"/>
              </a:rPr>
              <a:t>Trusted Enterprise Kubernetes</a:t>
            </a:r>
            <a:endParaRPr>
              <a:solidFill>
                <a:schemeClr val="dk1"/>
              </a:solidFill>
              <a:latin typeface="Red Hat Display"/>
              <a:ea typeface="Red Hat Display"/>
              <a:cs typeface="Red Hat Display"/>
              <a:sym typeface="Red Hat Display"/>
            </a:endParaRPr>
          </a:p>
          <a:p>
            <a:pPr indent="-304800" lvl="0" marL="457200" rtl="0" algn="l">
              <a:lnSpc>
                <a:spcPct val="115000"/>
              </a:lnSpc>
              <a:spcBef>
                <a:spcPts val="0"/>
              </a:spcBef>
              <a:spcAft>
                <a:spcPts val="0"/>
              </a:spcAft>
              <a:buClr>
                <a:schemeClr val="dk1"/>
              </a:buClr>
              <a:buSzPts val="1200"/>
              <a:buFont typeface="Red Hat Display"/>
              <a:buChar char="●"/>
            </a:pPr>
            <a:r>
              <a:rPr lang="en" sz="1200">
                <a:solidFill>
                  <a:schemeClr val="dk1"/>
                </a:solidFill>
                <a:latin typeface="Red Hat Display"/>
                <a:ea typeface="Red Hat Display"/>
                <a:cs typeface="Red Hat Display"/>
                <a:sym typeface="Red Hat Display"/>
              </a:rPr>
              <a:t>Immutable infrastructure with RHEL </a:t>
            </a:r>
            <a:r>
              <a:rPr lang="en" sz="1200">
                <a:solidFill>
                  <a:schemeClr val="dk1"/>
                </a:solidFill>
                <a:latin typeface="Red Hat Display"/>
                <a:ea typeface="Red Hat Display"/>
                <a:cs typeface="Red Hat Display"/>
                <a:sym typeface="Red Hat Display"/>
              </a:rPr>
              <a:t>CoreOS</a:t>
            </a:r>
            <a:r>
              <a:rPr lang="en" sz="1200">
                <a:solidFill>
                  <a:schemeClr val="dk1"/>
                </a:solidFill>
                <a:latin typeface="Red Hat Display"/>
                <a:ea typeface="Red Hat Display"/>
                <a:cs typeface="Red Hat Display"/>
                <a:sym typeface="Red Hat Display"/>
              </a:rPr>
              <a:t> and Kubernetes</a:t>
            </a:r>
            <a:endParaRPr sz="1200">
              <a:latin typeface="Red Hat Display"/>
              <a:ea typeface="Red Hat Display"/>
              <a:cs typeface="Red Hat Display"/>
              <a:sym typeface="Red Hat Display"/>
            </a:endParaRPr>
          </a:p>
        </p:txBody>
      </p:sp>
      <p:sp>
        <p:nvSpPr>
          <p:cNvPr id="7772" name="Google Shape;7772;p645"/>
          <p:cNvSpPr txBox="1"/>
          <p:nvPr/>
        </p:nvSpPr>
        <p:spPr>
          <a:xfrm>
            <a:off x="4407555" y="3424538"/>
            <a:ext cx="36306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
                <a:latin typeface="Red Hat Display"/>
                <a:ea typeface="Red Hat Display"/>
                <a:cs typeface="Red Hat Display"/>
                <a:sym typeface="Red Hat Display"/>
              </a:rPr>
              <a:t>Empowering Developers to Innovate</a:t>
            </a:r>
            <a:endParaRPr>
              <a:latin typeface="Red Hat Display"/>
              <a:ea typeface="Red Hat Display"/>
              <a:cs typeface="Red Hat Display"/>
              <a:sym typeface="Red Hat Display"/>
            </a:endParaRPr>
          </a:p>
          <a:p>
            <a:pPr indent="-304800" lvl="0" marL="457200" rtl="0" algn="l">
              <a:lnSpc>
                <a:spcPct val="115000"/>
              </a:lnSpc>
              <a:spcBef>
                <a:spcPts val="0"/>
              </a:spcBef>
              <a:spcAft>
                <a:spcPts val="0"/>
              </a:spcAft>
              <a:buSzPts val="1200"/>
              <a:buFont typeface="Red Hat Display"/>
              <a:buChar char="●"/>
            </a:pPr>
            <a:r>
              <a:rPr lang="en" sz="1200">
                <a:latin typeface="Red Hat Display"/>
                <a:ea typeface="Red Hat Display"/>
                <a:cs typeface="Red Hat Display"/>
                <a:sym typeface="Red Hat Display"/>
              </a:rPr>
              <a:t>Integrated with developer workflows to get applications to production sooner</a:t>
            </a:r>
            <a:endParaRPr sz="1200">
              <a:latin typeface="Red Hat Display"/>
              <a:ea typeface="Red Hat Display"/>
              <a:cs typeface="Red Hat Display"/>
              <a:sym typeface="Red Hat Display"/>
            </a:endParaRPr>
          </a:p>
        </p:txBody>
      </p:sp>
      <p:sp>
        <p:nvSpPr>
          <p:cNvPr id="7773" name="Google Shape;7773;p645"/>
          <p:cNvSpPr txBox="1"/>
          <p:nvPr/>
        </p:nvSpPr>
        <p:spPr>
          <a:xfrm>
            <a:off x="4407555" y="2528627"/>
            <a:ext cx="3630600" cy="6165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rgbClr val="000000"/>
              </a:buClr>
              <a:buSzPts val="1100"/>
              <a:buFont typeface="Arial"/>
              <a:buNone/>
            </a:pPr>
            <a:r>
              <a:rPr lang="en">
                <a:latin typeface="Red Hat Display"/>
                <a:ea typeface="Red Hat Display"/>
                <a:cs typeface="Red Hat Display"/>
                <a:sym typeface="Red Hat Display"/>
              </a:rPr>
              <a:t>Cloud-like Experience Everywhere</a:t>
            </a:r>
            <a:endParaRPr>
              <a:latin typeface="Red Hat Display"/>
              <a:ea typeface="Red Hat Display"/>
              <a:cs typeface="Red Hat Display"/>
              <a:sym typeface="Red Hat Display"/>
            </a:endParaRPr>
          </a:p>
          <a:p>
            <a:pPr indent="-304800" lvl="0" marL="457200" rtl="0" algn="l">
              <a:lnSpc>
                <a:spcPct val="115000"/>
              </a:lnSpc>
              <a:spcBef>
                <a:spcPts val="0"/>
              </a:spcBef>
              <a:spcAft>
                <a:spcPts val="0"/>
              </a:spcAft>
              <a:buSzPts val="1200"/>
              <a:buFont typeface="Red Hat Display"/>
              <a:buChar char="●"/>
            </a:pPr>
            <a:r>
              <a:rPr lang="en" sz="1200">
                <a:latin typeface="Red Hat Display"/>
                <a:ea typeface="Red Hat Display"/>
                <a:cs typeface="Red Hat Display"/>
                <a:sym typeface="Red Hat Display"/>
              </a:rPr>
              <a:t>Complete set of advanced services to enhance controls, monitoring and interfaces</a:t>
            </a:r>
            <a:endParaRPr b="1" sz="1200">
              <a:latin typeface="Red Hat Display"/>
              <a:ea typeface="Red Hat Display"/>
              <a:cs typeface="Red Hat Display"/>
              <a:sym typeface="Red Hat Display"/>
            </a:endParaRPr>
          </a:p>
        </p:txBody>
      </p:sp>
      <p:sp>
        <p:nvSpPr>
          <p:cNvPr id="7774" name="Google Shape;7774;p645"/>
          <p:cNvSpPr/>
          <p:nvPr/>
        </p:nvSpPr>
        <p:spPr>
          <a:xfrm>
            <a:off x="3563331" y="3180130"/>
            <a:ext cx="61800" cy="209700"/>
          </a:xfrm>
          <a:prstGeom prst="rect">
            <a:avLst/>
          </a:prstGeom>
          <a:solidFill>
            <a:srgbClr val="EE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775" name="Google Shape;7775;p645"/>
          <p:cNvCxnSpPr/>
          <p:nvPr/>
        </p:nvCxnSpPr>
        <p:spPr>
          <a:xfrm flipH="1" rot="10800000">
            <a:off x="4798621" y="2386367"/>
            <a:ext cx="2397000" cy="5100"/>
          </a:xfrm>
          <a:prstGeom prst="straightConnector1">
            <a:avLst/>
          </a:prstGeom>
          <a:noFill/>
          <a:ln cap="flat" cmpd="sng" w="9525">
            <a:solidFill>
              <a:srgbClr val="EE0000"/>
            </a:solidFill>
            <a:prstDash val="dot"/>
            <a:round/>
            <a:headEnd len="med" w="med" type="none"/>
            <a:tailEnd len="med" w="med" type="none"/>
          </a:ln>
        </p:spPr>
      </p:cxnSp>
      <p:cxnSp>
        <p:nvCxnSpPr>
          <p:cNvPr id="7776" name="Google Shape;7776;p645"/>
          <p:cNvCxnSpPr/>
          <p:nvPr/>
        </p:nvCxnSpPr>
        <p:spPr>
          <a:xfrm flipH="1" rot="10800000">
            <a:off x="4798621" y="3282395"/>
            <a:ext cx="2397000" cy="5100"/>
          </a:xfrm>
          <a:prstGeom prst="straightConnector1">
            <a:avLst/>
          </a:prstGeom>
          <a:noFill/>
          <a:ln cap="flat" cmpd="sng" w="9525">
            <a:solidFill>
              <a:srgbClr val="EE0000"/>
            </a:solidFill>
            <a:prstDash val="dot"/>
            <a:round/>
            <a:headEnd len="med" w="med" type="none"/>
            <a:tailEnd len="med" w="med" type="none"/>
          </a:ln>
        </p:spPr>
      </p:cxnSp>
      <p:pic>
        <p:nvPicPr>
          <p:cNvPr id="7777" name="Google Shape;7777;p645"/>
          <p:cNvPicPr preferRelativeResize="0"/>
          <p:nvPr/>
        </p:nvPicPr>
        <p:blipFill>
          <a:blip r:embed="rId4">
            <a:alphaModFix/>
          </a:blip>
          <a:stretch>
            <a:fillRect/>
          </a:stretch>
        </p:blipFill>
        <p:spPr>
          <a:xfrm>
            <a:off x="663800" y="1632725"/>
            <a:ext cx="2396999" cy="764662"/>
          </a:xfrm>
          <a:prstGeom prst="rect">
            <a:avLst/>
          </a:prstGeom>
          <a:noFill/>
          <a:ln>
            <a:noFill/>
          </a:ln>
        </p:spPr>
      </p:pic>
      <p:pic>
        <p:nvPicPr>
          <p:cNvPr id="7778" name="Google Shape;7778;p645"/>
          <p:cNvPicPr preferRelativeResize="0"/>
          <p:nvPr/>
        </p:nvPicPr>
        <p:blipFill>
          <a:blip r:embed="rId5">
            <a:alphaModFix/>
          </a:blip>
          <a:stretch>
            <a:fillRect/>
          </a:stretch>
        </p:blipFill>
        <p:spPr>
          <a:xfrm>
            <a:off x="3384225" y="3467625"/>
            <a:ext cx="419700" cy="419700"/>
          </a:xfrm>
          <a:prstGeom prst="rect">
            <a:avLst/>
          </a:prstGeom>
          <a:noFill/>
          <a:ln>
            <a:noFill/>
          </a:ln>
        </p:spPr>
      </p:pic>
      <p:pic>
        <p:nvPicPr>
          <p:cNvPr id="7779" name="Google Shape;7779;p645"/>
          <p:cNvPicPr preferRelativeResize="0"/>
          <p:nvPr/>
        </p:nvPicPr>
        <p:blipFill>
          <a:blip r:embed="rId6">
            <a:alphaModFix/>
          </a:blip>
          <a:stretch>
            <a:fillRect/>
          </a:stretch>
        </p:blipFill>
        <p:spPr>
          <a:xfrm>
            <a:off x="3329675" y="2571662"/>
            <a:ext cx="529200" cy="530668"/>
          </a:xfrm>
          <a:prstGeom prst="rect">
            <a:avLst/>
          </a:prstGeom>
          <a:noFill/>
          <a:ln>
            <a:noFill/>
          </a:ln>
        </p:spPr>
      </p:pic>
      <p:pic>
        <p:nvPicPr>
          <p:cNvPr id="7780" name="Google Shape;7780;p645"/>
          <p:cNvPicPr preferRelativeResize="0"/>
          <p:nvPr/>
        </p:nvPicPr>
        <p:blipFill>
          <a:blip r:embed="rId7">
            <a:alphaModFix/>
          </a:blip>
          <a:stretch>
            <a:fillRect/>
          </a:stretch>
        </p:blipFill>
        <p:spPr>
          <a:xfrm>
            <a:off x="3329477" y="1675725"/>
            <a:ext cx="529200" cy="53065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84" name="Shape 7784"/>
        <p:cNvGrpSpPr/>
        <p:nvPr/>
      </p:nvGrpSpPr>
      <p:grpSpPr>
        <a:xfrm>
          <a:off x="0" y="0"/>
          <a:ext cx="0" cy="0"/>
          <a:chOff x="0" y="0"/>
          <a:chExt cx="0" cy="0"/>
        </a:xfrm>
      </p:grpSpPr>
      <p:sp>
        <p:nvSpPr>
          <p:cNvPr id="7785" name="Google Shape;7785;p646"/>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Why Red Hat OpenShift for business applications?</a:t>
            </a:r>
            <a:endParaRPr sz="2000">
              <a:latin typeface="Red Hat Display"/>
              <a:ea typeface="Red Hat Display"/>
              <a:cs typeface="Red Hat Display"/>
              <a:sym typeface="Red Hat Display"/>
            </a:endParaRPr>
          </a:p>
        </p:txBody>
      </p:sp>
      <p:sp>
        <p:nvSpPr>
          <p:cNvPr id="7786" name="Google Shape;7786;p646"/>
          <p:cNvSpPr txBox="1"/>
          <p:nvPr/>
        </p:nvSpPr>
        <p:spPr>
          <a:xfrm>
            <a:off x="663844" y="930225"/>
            <a:ext cx="7816500" cy="2190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400"/>
              </a:spcAft>
              <a:buNone/>
            </a:pPr>
            <a:r>
              <a:rPr lang="en">
                <a:solidFill>
                  <a:srgbClr val="EE0000"/>
                </a:solidFill>
                <a:latin typeface="Red Hat Display"/>
                <a:ea typeface="Red Hat Display"/>
                <a:cs typeface="Red Hat Display"/>
                <a:sym typeface="Red Hat Display"/>
              </a:rPr>
              <a:t>IDC research: The business value of Red Hat OpenShift</a:t>
            </a:r>
            <a:endParaRPr>
              <a:solidFill>
                <a:srgbClr val="EE0000"/>
              </a:solidFill>
              <a:latin typeface="Red Hat Display"/>
              <a:ea typeface="Red Hat Display"/>
              <a:cs typeface="Red Hat Display"/>
              <a:sym typeface="Red Hat Display"/>
            </a:endParaRPr>
          </a:p>
        </p:txBody>
      </p:sp>
      <p:sp>
        <p:nvSpPr>
          <p:cNvPr id="7787" name="Google Shape;7787;p646"/>
          <p:cNvSpPr txBox="1"/>
          <p:nvPr/>
        </p:nvSpPr>
        <p:spPr>
          <a:xfrm>
            <a:off x="663950" y="4485325"/>
            <a:ext cx="5566200" cy="5619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600">
                <a:solidFill>
                  <a:schemeClr val="dk1"/>
                </a:solidFill>
                <a:latin typeface="Red Hat Display"/>
                <a:ea typeface="Red Hat Display"/>
                <a:cs typeface="Red Hat Display"/>
                <a:sym typeface="Red Hat Display"/>
              </a:rPr>
              <a:t>Source:</a:t>
            </a:r>
            <a:endParaRPr sz="6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600">
                <a:solidFill>
                  <a:schemeClr val="dk1"/>
                </a:solidFill>
                <a:latin typeface="Red Hat Display"/>
                <a:ea typeface="Red Hat Display"/>
                <a:cs typeface="Red Hat Display"/>
                <a:sym typeface="Red Hat Display"/>
              </a:rPr>
              <a:t> IDC White Paper, sponsored by Red Hat, "</a:t>
            </a:r>
            <a:r>
              <a:rPr lang="en" sz="600" u="sng">
                <a:solidFill>
                  <a:schemeClr val="accent1"/>
                </a:solidFill>
                <a:latin typeface="Red Hat Display"/>
                <a:ea typeface="Red Hat Display"/>
                <a:cs typeface="Red Hat Display"/>
                <a:sym typeface="Red Hat Display"/>
                <a:hlinkClick r:id="rId3">
                  <a:extLst>
                    <a:ext uri="{A12FA001-AC4F-418D-AE19-62706E023703}">
                      <ahyp:hlinkClr val="tx"/>
                    </a:ext>
                  </a:extLst>
                </a:hlinkClick>
              </a:rPr>
              <a:t>The Business Value of Red Hat OpenShift</a:t>
            </a:r>
            <a:r>
              <a:rPr lang="en" sz="600">
                <a:solidFill>
                  <a:schemeClr val="dk1"/>
                </a:solidFill>
                <a:latin typeface="Red Hat Display"/>
                <a:ea typeface="Red Hat Display"/>
                <a:cs typeface="Red Hat Display"/>
                <a:sym typeface="Red Hat Display"/>
              </a:rPr>
              <a:t>", doc # US47539121, February 2021.</a:t>
            </a:r>
            <a:endParaRPr sz="600">
              <a:solidFill>
                <a:schemeClr val="dk1"/>
              </a:solidFill>
              <a:latin typeface="Red Hat Display"/>
              <a:ea typeface="Red Hat Display"/>
              <a:cs typeface="Red Hat Display"/>
              <a:sym typeface="Red Hat Display"/>
            </a:endParaRPr>
          </a:p>
        </p:txBody>
      </p:sp>
      <p:sp>
        <p:nvSpPr>
          <p:cNvPr id="7788" name="Google Shape;7788;p646"/>
          <p:cNvSpPr txBox="1"/>
          <p:nvPr>
            <p:ph type="title"/>
          </p:nvPr>
        </p:nvSpPr>
        <p:spPr>
          <a:xfrm>
            <a:off x="855694" y="1973963"/>
            <a:ext cx="2062800" cy="1161300"/>
          </a:xfrm>
          <a:prstGeom prst="rect">
            <a:avLst/>
          </a:prstGeom>
        </p:spPr>
        <p:txBody>
          <a:bodyPr anchorCtr="0" anchor="t" bIns="0" lIns="0" spcFirstLastPara="1" rIns="0" wrap="square" tIns="0">
            <a:noAutofit/>
          </a:bodyPr>
          <a:lstStyle/>
          <a:p>
            <a:pPr indent="0" lvl="0" marL="0" rtl="0" algn="l">
              <a:lnSpc>
                <a:spcPct val="115000"/>
              </a:lnSpc>
              <a:spcBef>
                <a:spcPts val="500"/>
              </a:spcBef>
              <a:spcAft>
                <a:spcPts val="0"/>
              </a:spcAft>
              <a:buClr>
                <a:schemeClr val="dk1"/>
              </a:buClr>
              <a:buSzPts val="800"/>
              <a:buFont typeface="Arial"/>
              <a:buNone/>
            </a:pPr>
            <a:r>
              <a:rPr lang="en" sz="1200"/>
              <a:t>“</a:t>
            </a:r>
            <a:r>
              <a:rPr lang="en" sz="1200">
                <a:solidFill>
                  <a:schemeClr val="dk1"/>
                </a:solidFill>
                <a:latin typeface="Red Hat Display"/>
                <a:ea typeface="Red Hat Display"/>
                <a:cs typeface="Red Hat Display"/>
                <a:sym typeface="Red Hat Display"/>
              </a:rPr>
              <a:t>Red Hat OpenShift has allowed us to </a:t>
            </a:r>
            <a:r>
              <a:rPr lang="en" sz="1200">
                <a:solidFill>
                  <a:schemeClr val="dk1"/>
                </a:solidFill>
                <a:latin typeface="Red Hat Display Medium"/>
                <a:ea typeface="Red Hat Display Medium"/>
                <a:cs typeface="Red Hat Display Medium"/>
                <a:sym typeface="Red Hat Display Medium"/>
              </a:rPr>
              <a:t>improve our development practices</a:t>
            </a:r>
            <a:r>
              <a:rPr lang="en" sz="1200">
                <a:solidFill>
                  <a:schemeClr val="dk1"/>
                </a:solidFill>
                <a:latin typeface="Red Hat Display"/>
                <a:ea typeface="Red Hat Display"/>
                <a:cs typeface="Red Hat Display"/>
                <a:sym typeface="Red Hat Display"/>
              </a:rPr>
              <a:t> so that it’s more built-for-the-cloud... This results in </a:t>
            </a:r>
            <a:r>
              <a:rPr lang="en" sz="1200">
                <a:solidFill>
                  <a:schemeClr val="dk1"/>
                </a:solidFill>
                <a:latin typeface="Red Hat Display Medium"/>
                <a:ea typeface="Red Hat Display Medium"/>
                <a:cs typeface="Red Hat Display Medium"/>
                <a:sym typeface="Red Hat Display Medium"/>
              </a:rPr>
              <a:t>faster development cycles</a:t>
            </a:r>
            <a:r>
              <a:rPr lang="en" sz="1200">
                <a:solidFill>
                  <a:schemeClr val="dk1"/>
                </a:solidFill>
                <a:latin typeface="Red Hat Display"/>
                <a:ea typeface="Red Hat Display"/>
                <a:cs typeface="Red Hat Display"/>
                <a:sym typeface="Red Hat Display"/>
              </a:rPr>
              <a:t> and makes it cheaper... and faster to build projects.</a:t>
            </a:r>
            <a:r>
              <a:rPr lang="en" sz="1200"/>
              <a:t>”</a:t>
            </a:r>
            <a:endParaRPr b="1" sz="1200">
              <a:solidFill>
                <a:schemeClr val="dk1"/>
              </a:solidFill>
              <a:latin typeface="Red Hat Display"/>
              <a:ea typeface="Red Hat Display"/>
              <a:cs typeface="Red Hat Display"/>
              <a:sym typeface="Red Hat Display"/>
            </a:endParaRPr>
          </a:p>
        </p:txBody>
      </p:sp>
      <p:sp>
        <p:nvSpPr>
          <p:cNvPr id="7789" name="Google Shape;7789;p646"/>
          <p:cNvSpPr txBox="1"/>
          <p:nvPr/>
        </p:nvSpPr>
        <p:spPr>
          <a:xfrm>
            <a:off x="855694" y="3995438"/>
            <a:ext cx="2062800" cy="319500"/>
          </a:xfrm>
          <a:prstGeom prst="rect">
            <a:avLst/>
          </a:prstGeom>
          <a:noFill/>
          <a:ln>
            <a:noFill/>
          </a:ln>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sz="900">
                <a:latin typeface="Red Hat Text Medium"/>
                <a:ea typeface="Red Hat Text Medium"/>
                <a:cs typeface="Red Hat Text Medium"/>
                <a:sym typeface="Red Hat Text Medium"/>
              </a:rPr>
              <a:t>Healthcare</a:t>
            </a:r>
            <a:endParaRPr sz="900">
              <a:latin typeface="Red Hat Text Medium"/>
              <a:ea typeface="Red Hat Text Medium"/>
              <a:cs typeface="Red Hat Text Medium"/>
              <a:sym typeface="Red Hat Text Medium"/>
            </a:endParaRPr>
          </a:p>
          <a:p>
            <a:pPr indent="0" lvl="0" marL="0" rtl="0" algn="l">
              <a:lnSpc>
                <a:spcPct val="135000"/>
              </a:lnSpc>
              <a:spcBef>
                <a:spcPts val="0"/>
              </a:spcBef>
              <a:spcAft>
                <a:spcPts val="0"/>
              </a:spcAft>
              <a:buNone/>
            </a:pPr>
            <a:r>
              <a:t/>
            </a:r>
            <a:endParaRPr sz="900">
              <a:latin typeface="Red Hat Text"/>
              <a:ea typeface="Red Hat Text"/>
              <a:cs typeface="Red Hat Text"/>
              <a:sym typeface="Red Hat Text"/>
            </a:endParaRPr>
          </a:p>
        </p:txBody>
      </p:sp>
      <p:cxnSp>
        <p:nvCxnSpPr>
          <p:cNvPr id="7790" name="Google Shape;7790;p646"/>
          <p:cNvCxnSpPr/>
          <p:nvPr/>
        </p:nvCxnSpPr>
        <p:spPr>
          <a:xfrm>
            <a:off x="855694" y="3862055"/>
            <a:ext cx="198900" cy="0"/>
          </a:xfrm>
          <a:prstGeom prst="straightConnector1">
            <a:avLst/>
          </a:prstGeom>
          <a:noFill/>
          <a:ln cap="flat" cmpd="sng" w="9525">
            <a:solidFill>
              <a:srgbClr val="EE0000"/>
            </a:solidFill>
            <a:prstDash val="solid"/>
            <a:round/>
            <a:headEnd len="med" w="med" type="none"/>
            <a:tailEnd len="med" w="med" type="none"/>
          </a:ln>
        </p:spPr>
      </p:cxnSp>
      <p:sp>
        <p:nvSpPr>
          <p:cNvPr id="7791" name="Google Shape;7791;p646"/>
          <p:cNvSpPr txBox="1"/>
          <p:nvPr>
            <p:ph type="title"/>
          </p:nvPr>
        </p:nvSpPr>
        <p:spPr>
          <a:xfrm>
            <a:off x="3542911" y="1973963"/>
            <a:ext cx="2062800" cy="1161300"/>
          </a:xfrm>
          <a:prstGeom prst="rect">
            <a:avLst/>
          </a:prstGeom>
        </p:spPr>
        <p:txBody>
          <a:bodyPr anchorCtr="0" anchor="t" bIns="0" lIns="0" spcFirstLastPara="1" rIns="0" wrap="square" tIns="0">
            <a:noAutofit/>
          </a:bodyPr>
          <a:lstStyle/>
          <a:p>
            <a:pPr indent="0" lvl="0" marL="0" rtl="0" algn="l">
              <a:lnSpc>
                <a:spcPct val="115000"/>
              </a:lnSpc>
              <a:spcBef>
                <a:spcPts val="500"/>
              </a:spcBef>
              <a:spcAft>
                <a:spcPts val="0"/>
              </a:spcAft>
              <a:buClr>
                <a:schemeClr val="dk1"/>
              </a:buClr>
              <a:buSzPts val="800"/>
              <a:buFont typeface="Arial"/>
              <a:buNone/>
            </a:pPr>
            <a:r>
              <a:rPr lang="en" sz="1200"/>
              <a:t>“</a:t>
            </a:r>
            <a:r>
              <a:rPr lang="en" sz="1200">
                <a:solidFill>
                  <a:schemeClr val="dk1"/>
                </a:solidFill>
                <a:latin typeface="Red Hat Display"/>
                <a:ea typeface="Red Hat Display"/>
                <a:cs typeface="Red Hat Display"/>
                <a:sym typeface="Red Hat Display"/>
              </a:rPr>
              <a:t>With Red Hat OpenShift, </a:t>
            </a:r>
            <a:r>
              <a:rPr b="1" lang="en" sz="1200">
                <a:solidFill>
                  <a:schemeClr val="dk1"/>
                </a:solidFill>
                <a:latin typeface="Red Hat Display"/>
                <a:ea typeface="Red Hat Display"/>
                <a:cs typeface="Red Hat Display"/>
                <a:sym typeface="Red Hat Display"/>
              </a:rPr>
              <a:t>we can try out different things</a:t>
            </a:r>
            <a:r>
              <a:rPr lang="en" sz="1200">
                <a:solidFill>
                  <a:schemeClr val="dk1"/>
                </a:solidFill>
                <a:latin typeface="Red Hat Display"/>
                <a:ea typeface="Red Hat Display"/>
                <a:cs typeface="Red Hat Display"/>
                <a:sym typeface="Red Hat Display"/>
              </a:rPr>
              <a:t> — in the past, if we had an idea or concept, we couldn’t just quickly try it, so the trial and error is good.</a:t>
            </a:r>
            <a:r>
              <a:rPr lang="en" sz="1200"/>
              <a:t>”</a:t>
            </a:r>
            <a:endParaRPr sz="1200">
              <a:solidFill>
                <a:schemeClr val="dk1"/>
              </a:solidFill>
              <a:latin typeface="Red Hat Display"/>
              <a:ea typeface="Red Hat Display"/>
              <a:cs typeface="Red Hat Display"/>
              <a:sym typeface="Red Hat Display"/>
            </a:endParaRPr>
          </a:p>
        </p:txBody>
      </p:sp>
      <p:sp>
        <p:nvSpPr>
          <p:cNvPr id="7792" name="Google Shape;7792;p646"/>
          <p:cNvSpPr txBox="1"/>
          <p:nvPr/>
        </p:nvSpPr>
        <p:spPr>
          <a:xfrm>
            <a:off x="3542911" y="3988588"/>
            <a:ext cx="2062800" cy="319500"/>
          </a:xfrm>
          <a:prstGeom prst="rect">
            <a:avLst/>
          </a:prstGeom>
          <a:noFill/>
          <a:ln>
            <a:noFill/>
          </a:ln>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sz="900">
                <a:latin typeface="Overpass SemiBold"/>
                <a:ea typeface="Overpass SemiBold"/>
                <a:cs typeface="Overpass SemiBold"/>
                <a:sym typeface="Overpass SemiBold"/>
              </a:rPr>
              <a:t>Manufacturing</a:t>
            </a:r>
            <a:endParaRPr sz="900">
              <a:latin typeface="Overpass SemiBold"/>
              <a:ea typeface="Overpass SemiBold"/>
              <a:cs typeface="Overpass SemiBold"/>
              <a:sym typeface="Overpass SemiBold"/>
            </a:endParaRPr>
          </a:p>
          <a:p>
            <a:pPr indent="0" lvl="0" marL="0" rtl="0" algn="l">
              <a:lnSpc>
                <a:spcPct val="135000"/>
              </a:lnSpc>
              <a:spcBef>
                <a:spcPts val="0"/>
              </a:spcBef>
              <a:spcAft>
                <a:spcPts val="0"/>
              </a:spcAft>
              <a:buNone/>
            </a:pPr>
            <a:r>
              <a:t/>
            </a:r>
            <a:endParaRPr sz="900">
              <a:latin typeface="Overpass Light"/>
              <a:ea typeface="Overpass Light"/>
              <a:cs typeface="Overpass Light"/>
              <a:sym typeface="Overpass Light"/>
            </a:endParaRPr>
          </a:p>
        </p:txBody>
      </p:sp>
      <p:cxnSp>
        <p:nvCxnSpPr>
          <p:cNvPr id="7793" name="Google Shape;7793;p646"/>
          <p:cNvCxnSpPr/>
          <p:nvPr/>
        </p:nvCxnSpPr>
        <p:spPr>
          <a:xfrm>
            <a:off x="3542911" y="3855205"/>
            <a:ext cx="198900" cy="0"/>
          </a:xfrm>
          <a:prstGeom prst="straightConnector1">
            <a:avLst/>
          </a:prstGeom>
          <a:noFill/>
          <a:ln cap="flat" cmpd="sng" w="9525">
            <a:solidFill>
              <a:srgbClr val="EE0000"/>
            </a:solidFill>
            <a:prstDash val="solid"/>
            <a:round/>
            <a:headEnd len="med" w="med" type="none"/>
            <a:tailEnd len="med" w="med" type="none"/>
          </a:ln>
        </p:spPr>
      </p:cxnSp>
      <p:sp>
        <p:nvSpPr>
          <p:cNvPr id="7794" name="Google Shape;7794;p646"/>
          <p:cNvSpPr txBox="1"/>
          <p:nvPr>
            <p:ph type="title"/>
          </p:nvPr>
        </p:nvSpPr>
        <p:spPr>
          <a:xfrm>
            <a:off x="6230119" y="1973963"/>
            <a:ext cx="2147400" cy="1161300"/>
          </a:xfrm>
          <a:prstGeom prst="rect">
            <a:avLst/>
          </a:prstGeom>
        </p:spPr>
        <p:txBody>
          <a:bodyPr anchorCtr="0" anchor="t" bIns="0" lIns="0" spcFirstLastPara="1" rIns="0" wrap="square" tIns="0">
            <a:noAutofit/>
          </a:bodyPr>
          <a:lstStyle/>
          <a:p>
            <a:pPr indent="0" lvl="0" marL="0" rtl="0" algn="l">
              <a:lnSpc>
                <a:spcPct val="115000"/>
              </a:lnSpc>
              <a:spcBef>
                <a:spcPts val="500"/>
              </a:spcBef>
              <a:spcAft>
                <a:spcPts val="0"/>
              </a:spcAft>
              <a:buClr>
                <a:schemeClr val="dk1"/>
              </a:buClr>
              <a:buSzPts val="800"/>
              <a:buFont typeface="Arial"/>
              <a:buNone/>
            </a:pPr>
            <a:r>
              <a:rPr lang="en" sz="1200"/>
              <a:t>“</a:t>
            </a:r>
            <a:r>
              <a:rPr lang="en" sz="1200">
                <a:solidFill>
                  <a:schemeClr val="dk1"/>
                </a:solidFill>
                <a:latin typeface="Red Hat Display"/>
                <a:ea typeface="Red Hat Display"/>
                <a:cs typeface="Red Hat Display"/>
                <a:sym typeface="Red Hat Display"/>
              </a:rPr>
              <a:t>We’ve been able to shorten our critical applications release cycles, which used to be monthly but can now be done weekly or in some extreme cases daily hot fixes.</a:t>
            </a:r>
            <a:r>
              <a:rPr lang="en" sz="1200"/>
              <a:t>”</a:t>
            </a:r>
            <a:endParaRPr sz="1200">
              <a:solidFill>
                <a:schemeClr val="dk1"/>
              </a:solidFill>
              <a:latin typeface="Red Hat Display"/>
              <a:ea typeface="Red Hat Display"/>
              <a:cs typeface="Red Hat Display"/>
              <a:sym typeface="Red Hat Display"/>
            </a:endParaRPr>
          </a:p>
        </p:txBody>
      </p:sp>
      <p:sp>
        <p:nvSpPr>
          <p:cNvPr id="7795" name="Google Shape;7795;p646"/>
          <p:cNvSpPr txBox="1"/>
          <p:nvPr/>
        </p:nvSpPr>
        <p:spPr>
          <a:xfrm>
            <a:off x="6230123" y="3988588"/>
            <a:ext cx="2062800" cy="319500"/>
          </a:xfrm>
          <a:prstGeom prst="rect">
            <a:avLst/>
          </a:prstGeom>
          <a:noFill/>
          <a:ln>
            <a:noFill/>
          </a:ln>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sz="900">
                <a:latin typeface="Overpass SemiBold"/>
                <a:ea typeface="Overpass SemiBold"/>
                <a:cs typeface="Overpass SemiBold"/>
                <a:sym typeface="Overpass SemiBold"/>
              </a:rPr>
              <a:t>Media</a:t>
            </a:r>
            <a:endParaRPr sz="900">
              <a:latin typeface="Overpass Light"/>
              <a:ea typeface="Overpass Light"/>
              <a:cs typeface="Overpass Light"/>
              <a:sym typeface="Overpass Light"/>
            </a:endParaRPr>
          </a:p>
        </p:txBody>
      </p:sp>
      <p:cxnSp>
        <p:nvCxnSpPr>
          <p:cNvPr id="7796" name="Google Shape;7796;p646"/>
          <p:cNvCxnSpPr/>
          <p:nvPr/>
        </p:nvCxnSpPr>
        <p:spPr>
          <a:xfrm>
            <a:off x="6230124" y="3855205"/>
            <a:ext cx="198900" cy="0"/>
          </a:xfrm>
          <a:prstGeom prst="straightConnector1">
            <a:avLst/>
          </a:prstGeom>
          <a:noFill/>
          <a:ln cap="flat" cmpd="sng" w="9525">
            <a:solidFill>
              <a:srgbClr val="EE0000"/>
            </a:solidFill>
            <a:prstDash val="solid"/>
            <a:round/>
            <a:headEnd len="med" w="med" type="none"/>
            <a:tailEnd len="med" w="med" type="none"/>
          </a:ln>
        </p:spPr>
      </p:cxnSp>
      <p:cxnSp>
        <p:nvCxnSpPr>
          <p:cNvPr id="7797" name="Google Shape;7797;p646"/>
          <p:cNvCxnSpPr/>
          <p:nvPr/>
        </p:nvCxnSpPr>
        <p:spPr>
          <a:xfrm>
            <a:off x="3229625" y="1973976"/>
            <a:ext cx="0" cy="2201700"/>
          </a:xfrm>
          <a:prstGeom prst="straightConnector1">
            <a:avLst/>
          </a:prstGeom>
          <a:noFill/>
          <a:ln cap="flat" cmpd="sng" w="9525">
            <a:solidFill>
              <a:schemeClr val="dk2"/>
            </a:solidFill>
            <a:prstDash val="dot"/>
            <a:round/>
            <a:headEnd len="med" w="med" type="none"/>
            <a:tailEnd len="med" w="med" type="none"/>
          </a:ln>
        </p:spPr>
      </p:cxnSp>
      <p:cxnSp>
        <p:nvCxnSpPr>
          <p:cNvPr id="7798" name="Google Shape;7798;p646"/>
          <p:cNvCxnSpPr/>
          <p:nvPr/>
        </p:nvCxnSpPr>
        <p:spPr>
          <a:xfrm>
            <a:off x="5913425" y="1973976"/>
            <a:ext cx="0" cy="2201700"/>
          </a:xfrm>
          <a:prstGeom prst="straightConnector1">
            <a:avLst/>
          </a:prstGeom>
          <a:noFill/>
          <a:ln cap="flat" cmpd="sng" w="9525">
            <a:solidFill>
              <a:schemeClr val="dk2"/>
            </a:solidFill>
            <a:prstDash val="dot"/>
            <a:round/>
            <a:headEnd len="med" w="med" type="none"/>
            <a:tailEnd len="med" w="med" type="none"/>
          </a:ln>
        </p:spPr>
      </p:cxnSp>
      <p:pic>
        <p:nvPicPr>
          <p:cNvPr id="7799" name="Google Shape;7799;p646"/>
          <p:cNvPicPr preferRelativeResize="0"/>
          <p:nvPr/>
        </p:nvPicPr>
        <p:blipFill rotWithShape="1">
          <a:blip r:embed="rId4">
            <a:alphaModFix/>
          </a:blip>
          <a:srcRect b="0" l="0" r="0" t="0"/>
          <a:stretch/>
        </p:blipFill>
        <p:spPr>
          <a:xfrm>
            <a:off x="793225" y="1438350"/>
            <a:ext cx="508400" cy="508375"/>
          </a:xfrm>
          <a:prstGeom prst="rect">
            <a:avLst/>
          </a:prstGeom>
          <a:noFill/>
          <a:ln>
            <a:noFill/>
          </a:ln>
        </p:spPr>
      </p:pic>
      <p:pic>
        <p:nvPicPr>
          <p:cNvPr id="7800" name="Google Shape;7800;p646"/>
          <p:cNvPicPr preferRelativeResize="0"/>
          <p:nvPr/>
        </p:nvPicPr>
        <p:blipFill rotWithShape="1">
          <a:blip r:embed="rId4">
            <a:alphaModFix/>
          </a:blip>
          <a:srcRect b="0" l="0" r="0" t="0"/>
          <a:stretch/>
        </p:blipFill>
        <p:spPr>
          <a:xfrm>
            <a:off x="3459600" y="1438350"/>
            <a:ext cx="508400" cy="508375"/>
          </a:xfrm>
          <a:prstGeom prst="rect">
            <a:avLst/>
          </a:prstGeom>
          <a:noFill/>
          <a:ln>
            <a:noFill/>
          </a:ln>
        </p:spPr>
      </p:pic>
      <p:pic>
        <p:nvPicPr>
          <p:cNvPr id="7801" name="Google Shape;7801;p646"/>
          <p:cNvPicPr preferRelativeResize="0"/>
          <p:nvPr/>
        </p:nvPicPr>
        <p:blipFill rotWithShape="1">
          <a:blip r:embed="rId4">
            <a:alphaModFix/>
          </a:blip>
          <a:srcRect b="0" l="0" r="0" t="0"/>
          <a:stretch/>
        </p:blipFill>
        <p:spPr>
          <a:xfrm>
            <a:off x="6156300" y="1438350"/>
            <a:ext cx="508400" cy="5083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5" name="Shape 7805"/>
        <p:cNvGrpSpPr/>
        <p:nvPr/>
      </p:nvGrpSpPr>
      <p:grpSpPr>
        <a:xfrm>
          <a:off x="0" y="0"/>
          <a:ext cx="0" cy="0"/>
          <a:chOff x="0" y="0"/>
          <a:chExt cx="0" cy="0"/>
        </a:xfrm>
      </p:grpSpPr>
      <p:sp>
        <p:nvSpPr>
          <p:cNvPr id="7806" name="Google Shape;7806;p647"/>
          <p:cNvSpPr txBox="1"/>
          <p:nvPr/>
        </p:nvSpPr>
        <p:spPr>
          <a:xfrm>
            <a:off x="675206" y="1302325"/>
            <a:ext cx="2914500" cy="2023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3600">
                <a:solidFill>
                  <a:srgbClr val="EE0000"/>
                </a:solidFill>
                <a:latin typeface="Red Hat Display"/>
                <a:ea typeface="Red Hat Display"/>
                <a:cs typeface="Red Hat Display"/>
                <a:sym typeface="Red Hat Display"/>
              </a:rPr>
              <a:t>This section includes</a:t>
            </a:r>
            <a:endParaRPr sz="3600">
              <a:solidFill>
                <a:srgbClr val="EE0000"/>
              </a:solidFill>
              <a:latin typeface="Red Hat Display"/>
              <a:ea typeface="Red Hat Display"/>
              <a:cs typeface="Red Hat Display"/>
              <a:sym typeface="Red Hat Display"/>
            </a:endParaRPr>
          </a:p>
        </p:txBody>
      </p:sp>
      <p:sp>
        <p:nvSpPr>
          <p:cNvPr id="7807" name="Google Shape;7807;p647"/>
          <p:cNvSpPr txBox="1"/>
          <p:nvPr/>
        </p:nvSpPr>
        <p:spPr>
          <a:xfrm>
            <a:off x="4281525" y="1387100"/>
            <a:ext cx="2121000" cy="2613300"/>
          </a:xfrm>
          <a:prstGeom prst="rect">
            <a:avLst/>
          </a:prstGeom>
          <a:noFill/>
          <a:ln>
            <a:noFill/>
          </a:ln>
        </p:spPr>
        <p:txBody>
          <a:bodyPr anchorCtr="0" anchor="t" bIns="0" lIns="0" spcFirstLastPara="1" rIns="0" wrap="square" tIns="0">
            <a:noAutofit/>
          </a:bodyPr>
          <a:lstStyle/>
          <a:p>
            <a:pPr indent="-254000" lvl="0" marL="342900" rtl="0" algn="l">
              <a:lnSpc>
                <a:spcPct val="115000"/>
              </a:lnSpc>
              <a:spcBef>
                <a:spcPts val="0"/>
              </a:spcBef>
              <a:spcAft>
                <a:spcPts val="0"/>
              </a:spcAft>
              <a:buClr>
                <a:srgbClr val="EE0000"/>
              </a:buClr>
              <a:buSzPts val="1400"/>
              <a:buFont typeface="Red Hat Display"/>
              <a:buChar char="▸"/>
            </a:pPr>
            <a:r>
              <a:rPr lang="en">
                <a:latin typeface="Red Hat Display"/>
                <a:ea typeface="Red Hat Display"/>
                <a:cs typeface="Red Hat Display"/>
                <a:sym typeface="Red Hat Display"/>
              </a:rPr>
              <a:t>Telecommunications</a:t>
            </a:r>
            <a:endParaRPr>
              <a:latin typeface="Red Hat Display"/>
              <a:ea typeface="Red Hat Display"/>
              <a:cs typeface="Red Hat Display"/>
              <a:sym typeface="Red Hat Display"/>
            </a:endParaRPr>
          </a:p>
          <a:p>
            <a:pPr indent="-254000" lvl="0" marL="342900" rtl="0" algn="l">
              <a:lnSpc>
                <a:spcPct val="115000"/>
              </a:lnSpc>
              <a:spcBef>
                <a:spcPts val="1500"/>
              </a:spcBef>
              <a:spcAft>
                <a:spcPts val="0"/>
              </a:spcAft>
              <a:buClr>
                <a:srgbClr val="EE0000"/>
              </a:buClr>
              <a:buSzPts val="1400"/>
              <a:buFont typeface="Red Hat Display"/>
              <a:buChar char="▸"/>
            </a:pPr>
            <a:r>
              <a:rPr lang="en">
                <a:latin typeface="Red Hat Display"/>
                <a:ea typeface="Red Hat Display"/>
                <a:cs typeface="Red Hat Display"/>
                <a:sym typeface="Red Hat Display"/>
              </a:rPr>
              <a:t>Banking</a:t>
            </a:r>
            <a:endParaRPr>
              <a:latin typeface="Red Hat Display"/>
              <a:ea typeface="Red Hat Display"/>
              <a:cs typeface="Red Hat Display"/>
              <a:sym typeface="Red Hat Display"/>
            </a:endParaRPr>
          </a:p>
          <a:p>
            <a:pPr indent="-254000" lvl="0" marL="342900" rtl="0" algn="l">
              <a:lnSpc>
                <a:spcPct val="115000"/>
              </a:lnSpc>
              <a:spcBef>
                <a:spcPts val="1500"/>
              </a:spcBef>
              <a:spcAft>
                <a:spcPts val="0"/>
              </a:spcAft>
              <a:buClr>
                <a:srgbClr val="EE0000"/>
              </a:buClr>
              <a:buSzPts val="1400"/>
              <a:buFont typeface="Red Hat Display"/>
              <a:buChar char="▸"/>
            </a:pPr>
            <a:r>
              <a:rPr lang="en">
                <a:latin typeface="Red Hat Display"/>
                <a:ea typeface="Red Hat Display"/>
                <a:cs typeface="Red Hat Display"/>
                <a:sym typeface="Red Hat Display"/>
              </a:rPr>
              <a:t>Shipping</a:t>
            </a:r>
            <a:endParaRPr>
              <a:latin typeface="Red Hat Display"/>
              <a:ea typeface="Red Hat Display"/>
              <a:cs typeface="Red Hat Display"/>
              <a:sym typeface="Red Hat Display"/>
            </a:endParaRPr>
          </a:p>
          <a:p>
            <a:pPr indent="-254000" lvl="0" marL="342900" rtl="0" algn="l">
              <a:lnSpc>
                <a:spcPct val="115000"/>
              </a:lnSpc>
              <a:spcBef>
                <a:spcPts val="1500"/>
              </a:spcBef>
              <a:spcAft>
                <a:spcPts val="0"/>
              </a:spcAft>
              <a:buClr>
                <a:srgbClr val="EE0000"/>
              </a:buClr>
              <a:buSzPts val="1400"/>
              <a:buFont typeface="Red Hat Display"/>
              <a:buChar char="▸"/>
            </a:pPr>
            <a:r>
              <a:rPr lang="en">
                <a:latin typeface="Red Hat Display"/>
                <a:ea typeface="Red Hat Display"/>
                <a:cs typeface="Red Hat Display"/>
                <a:sym typeface="Red Hat Display"/>
              </a:rPr>
              <a:t>Public sector</a:t>
            </a:r>
            <a:endParaRPr>
              <a:latin typeface="Red Hat Display"/>
              <a:ea typeface="Red Hat Display"/>
              <a:cs typeface="Red Hat Display"/>
              <a:sym typeface="Red Hat Display"/>
            </a:endParaRPr>
          </a:p>
          <a:p>
            <a:pPr indent="-254000" lvl="0" marL="342900" rtl="0" algn="l">
              <a:lnSpc>
                <a:spcPct val="115000"/>
              </a:lnSpc>
              <a:spcBef>
                <a:spcPts val="1500"/>
              </a:spcBef>
              <a:spcAft>
                <a:spcPts val="0"/>
              </a:spcAft>
              <a:buClr>
                <a:srgbClr val="EE0000"/>
              </a:buClr>
              <a:buSzPts val="1400"/>
              <a:buFont typeface="Red Hat Display"/>
              <a:buChar char="▸"/>
            </a:pPr>
            <a:r>
              <a:rPr lang="en">
                <a:latin typeface="Red Hat Display"/>
                <a:ea typeface="Red Hat Display"/>
                <a:cs typeface="Red Hat Display"/>
                <a:sym typeface="Red Hat Display"/>
              </a:rPr>
              <a:t>Healthcare</a:t>
            </a:r>
            <a:endParaRPr>
              <a:latin typeface="Red Hat Display"/>
              <a:ea typeface="Red Hat Display"/>
              <a:cs typeface="Red Hat Display"/>
              <a:sym typeface="Red Hat Display"/>
            </a:endParaRPr>
          </a:p>
          <a:p>
            <a:pPr indent="-254000" lvl="0" marL="342900" rtl="0" algn="l">
              <a:lnSpc>
                <a:spcPct val="115000"/>
              </a:lnSpc>
              <a:spcBef>
                <a:spcPts val="1500"/>
              </a:spcBef>
              <a:spcAft>
                <a:spcPts val="0"/>
              </a:spcAft>
              <a:buClr>
                <a:srgbClr val="EE0000"/>
              </a:buClr>
              <a:buSzPts val="1400"/>
              <a:buFont typeface="Red Hat Display"/>
              <a:buChar char="▸"/>
            </a:pPr>
            <a:r>
              <a:rPr lang="en">
                <a:latin typeface="Red Hat Display"/>
                <a:ea typeface="Red Hat Display"/>
                <a:cs typeface="Red Hat Display"/>
                <a:sym typeface="Red Hat Display"/>
              </a:rPr>
              <a:t>Automotive</a:t>
            </a:r>
            <a:endParaRPr>
              <a:latin typeface="Red Hat Display"/>
              <a:ea typeface="Red Hat Display"/>
              <a:cs typeface="Red Hat Display"/>
              <a:sym typeface="Red Hat Display"/>
            </a:endParaRPr>
          </a:p>
          <a:p>
            <a:pPr indent="0" lvl="0" marL="0" rtl="0" algn="l">
              <a:lnSpc>
                <a:spcPct val="115000"/>
              </a:lnSpc>
              <a:spcBef>
                <a:spcPts val="1500"/>
              </a:spcBef>
              <a:spcAft>
                <a:spcPts val="1500"/>
              </a:spcAft>
              <a:buNone/>
            </a:pPr>
            <a:r>
              <a:t/>
            </a:r>
            <a:endParaRPr>
              <a:latin typeface="Red Hat Display"/>
              <a:ea typeface="Red Hat Display"/>
              <a:cs typeface="Red Hat Display"/>
              <a:sym typeface="Red Hat Display"/>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11" name="Shape 7811"/>
        <p:cNvGrpSpPr/>
        <p:nvPr/>
      </p:nvGrpSpPr>
      <p:grpSpPr>
        <a:xfrm>
          <a:off x="0" y="0"/>
          <a:ext cx="0" cy="0"/>
          <a:chOff x="0" y="0"/>
          <a:chExt cx="0" cy="0"/>
        </a:xfrm>
      </p:grpSpPr>
      <p:sp>
        <p:nvSpPr>
          <p:cNvPr id="7812" name="Google Shape;7812;p648"/>
          <p:cNvSpPr txBox="1"/>
          <p:nvPr/>
        </p:nvSpPr>
        <p:spPr>
          <a:xfrm>
            <a:off x="3470325" y="918450"/>
            <a:ext cx="4983900" cy="15930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000">
                <a:latin typeface="Red Hat Display"/>
                <a:ea typeface="Red Hat Display"/>
                <a:cs typeface="Red Hat Display"/>
                <a:sym typeface="Red Hat Display"/>
              </a:rPr>
              <a:t>In the </a:t>
            </a:r>
            <a:r>
              <a:rPr lang="en" sz="2000">
                <a:solidFill>
                  <a:schemeClr val="accent1"/>
                </a:solidFill>
                <a:latin typeface="Red Hat Display"/>
                <a:ea typeface="Red Hat Display"/>
                <a:cs typeface="Red Hat Display"/>
                <a:sym typeface="Red Hat Display"/>
              </a:rPr>
              <a:t>telecommunications </a:t>
            </a:r>
            <a:r>
              <a:rPr lang="en" sz="2000">
                <a:latin typeface="Red Hat Display"/>
                <a:ea typeface="Red Hat Display"/>
                <a:cs typeface="Red Hat Display"/>
                <a:sym typeface="Red Hat Display"/>
              </a:rPr>
              <a:t>industry, there is intense pressure to deliver high-quality, highly available services at the </a:t>
            </a:r>
            <a:r>
              <a:rPr lang="en" sz="2000">
                <a:solidFill>
                  <a:schemeClr val="accent1"/>
                </a:solidFill>
                <a:latin typeface="Red Hat Display"/>
                <a:ea typeface="Red Hat Display"/>
                <a:cs typeface="Red Hat Display"/>
                <a:sym typeface="Red Hat Display"/>
              </a:rPr>
              <a:t>speed</a:t>
            </a:r>
            <a:r>
              <a:rPr lang="en" sz="2000">
                <a:latin typeface="Red Hat Display"/>
                <a:ea typeface="Red Hat Display"/>
                <a:cs typeface="Red Hat Display"/>
                <a:sym typeface="Red Hat Display"/>
              </a:rPr>
              <a:t> of customer demand.</a:t>
            </a:r>
            <a:endParaRPr sz="2000">
              <a:latin typeface="Red Hat Display"/>
              <a:ea typeface="Red Hat Display"/>
              <a:cs typeface="Red Hat Display"/>
              <a:sym typeface="Red Hat Display"/>
            </a:endParaRPr>
          </a:p>
        </p:txBody>
      </p:sp>
      <p:cxnSp>
        <p:nvCxnSpPr>
          <p:cNvPr id="7813" name="Google Shape;7813;p648"/>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sp>
        <p:nvSpPr>
          <p:cNvPr id="7814" name="Google Shape;7814;p648"/>
          <p:cNvSpPr txBox="1"/>
          <p:nvPr/>
        </p:nvSpPr>
        <p:spPr>
          <a:xfrm>
            <a:off x="663950" y="4788025"/>
            <a:ext cx="5035200" cy="2592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1 </a:t>
            </a:r>
            <a:r>
              <a:rPr lang="en" sz="600">
                <a:solidFill>
                  <a:srgbClr val="4D4D4F"/>
                </a:solidFill>
                <a:latin typeface="Red Hat Display"/>
                <a:ea typeface="Red Hat Display"/>
                <a:cs typeface="Red Hat Display"/>
                <a:sym typeface="Red Hat Display"/>
              </a:rPr>
              <a:t>GSMA. “</a:t>
            </a:r>
            <a:r>
              <a:rPr lang="en" sz="600" u="sng">
                <a:solidFill>
                  <a:schemeClr val="accent1"/>
                </a:solidFill>
                <a:latin typeface="Red Hat Display"/>
                <a:ea typeface="Red Hat Display"/>
                <a:cs typeface="Red Hat Display"/>
                <a:sym typeface="Red Hat Display"/>
                <a:hlinkClick r:id="rId3">
                  <a:extLst>
                    <a:ext uri="{A12FA001-AC4F-418D-AE19-62706E023703}">
                      <ahyp:hlinkClr val="tx"/>
                    </a:ext>
                  </a:extLst>
                </a:hlinkClick>
              </a:rPr>
              <a:t>The mobile economy 2022,</a:t>
            </a:r>
            <a:r>
              <a:rPr lang="en" sz="600">
                <a:solidFill>
                  <a:srgbClr val="4D4D4F"/>
                </a:solidFill>
                <a:latin typeface="Red Hat Display"/>
                <a:ea typeface="Red Hat Display"/>
                <a:cs typeface="Red Hat Display"/>
                <a:sym typeface="Red Hat Display"/>
              </a:rPr>
              <a:t>” 2022.</a:t>
            </a:r>
            <a:endParaRPr sz="600">
              <a:solidFill>
                <a:srgbClr val="4D4D4F"/>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2</a:t>
            </a:r>
            <a:r>
              <a:rPr lang="en" sz="600">
                <a:solidFill>
                  <a:srgbClr val="4D4D4F"/>
                </a:solidFill>
                <a:latin typeface="Red Hat Display"/>
                <a:ea typeface="Red Hat Display"/>
                <a:cs typeface="Red Hat Display"/>
                <a:sym typeface="Red Hat Display"/>
              </a:rPr>
              <a:t> Deloitte. “</a:t>
            </a:r>
            <a:r>
              <a:rPr lang="en" sz="600" u="sng">
                <a:solidFill>
                  <a:schemeClr val="accent1"/>
                </a:solidFill>
                <a:latin typeface="Red Hat Display"/>
                <a:ea typeface="Red Hat Display"/>
                <a:cs typeface="Red Hat Display"/>
                <a:sym typeface="Red Hat Display"/>
                <a:hlinkClick r:id="rId4">
                  <a:extLst>
                    <a:ext uri="{A12FA001-AC4F-418D-AE19-62706E023703}">
                      <ahyp:hlinkClr val="tx"/>
                    </a:ext>
                  </a:extLst>
                </a:hlinkClick>
              </a:rPr>
              <a:t>Deloitte 2022 telecom industry outlook,</a:t>
            </a:r>
            <a:r>
              <a:rPr lang="en" sz="600">
                <a:solidFill>
                  <a:srgbClr val="4D4D4F"/>
                </a:solidFill>
                <a:latin typeface="Red Hat Display"/>
                <a:ea typeface="Red Hat Display"/>
                <a:cs typeface="Red Hat Display"/>
                <a:sym typeface="Red Hat Display"/>
              </a:rPr>
              <a:t>” May 2022.</a:t>
            </a:r>
            <a:endParaRPr sz="600">
              <a:solidFill>
                <a:srgbClr val="4D4D4F"/>
              </a:solidFill>
              <a:latin typeface="Red Hat Text"/>
              <a:ea typeface="Red Hat Text"/>
              <a:cs typeface="Red Hat Text"/>
              <a:sym typeface="Red Hat Text"/>
            </a:endParaRPr>
          </a:p>
        </p:txBody>
      </p:sp>
      <p:sp>
        <p:nvSpPr>
          <p:cNvPr id="7815" name="Google Shape;7815;p648"/>
          <p:cNvSpPr txBox="1"/>
          <p:nvPr/>
        </p:nvSpPr>
        <p:spPr>
          <a:xfrm>
            <a:off x="4134500" y="2800438"/>
            <a:ext cx="3482400" cy="5619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rgbClr val="000000"/>
              </a:buClr>
              <a:buSzPts val="1400"/>
              <a:buFont typeface="Arial"/>
              <a:buNone/>
            </a:pPr>
            <a:r>
              <a:rPr lang="en" sz="1200">
                <a:latin typeface="Red Hat Display"/>
                <a:ea typeface="Red Hat Display"/>
                <a:cs typeface="Red Hat Display"/>
                <a:sym typeface="Red Hat Display"/>
              </a:rPr>
              <a:t>Global mobile data use is expected to </a:t>
            </a:r>
            <a:r>
              <a:rPr lang="en" sz="1200">
                <a:solidFill>
                  <a:schemeClr val="accent1"/>
                </a:solidFill>
                <a:latin typeface="Red Hat Display"/>
                <a:ea typeface="Red Hat Display"/>
                <a:cs typeface="Red Hat Display"/>
                <a:sym typeface="Red Hat Display"/>
              </a:rPr>
              <a:t>increase by 3.6x</a:t>
            </a:r>
            <a:r>
              <a:rPr lang="en" sz="1200">
                <a:latin typeface="Red Hat Display"/>
                <a:ea typeface="Red Hat Display"/>
                <a:cs typeface="Red Hat Display"/>
                <a:sym typeface="Red Hat Display"/>
              </a:rPr>
              <a:t> over the next six years.</a:t>
            </a:r>
            <a:r>
              <a:rPr baseline="30000" lang="en" sz="1200">
                <a:latin typeface="Red Hat Display"/>
                <a:ea typeface="Red Hat Display"/>
                <a:cs typeface="Red Hat Display"/>
                <a:sym typeface="Red Hat Display"/>
              </a:rPr>
              <a:t>1</a:t>
            </a:r>
            <a:r>
              <a:rPr lang="en" sz="1200">
                <a:solidFill>
                  <a:srgbClr val="000000"/>
                </a:solidFill>
                <a:latin typeface="Red Hat Display"/>
                <a:ea typeface="Red Hat Display"/>
                <a:cs typeface="Red Hat Display"/>
                <a:sym typeface="Red Hat Display"/>
              </a:rPr>
              <a:t> </a:t>
            </a:r>
            <a:endParaRPr sz="1200">
              <a:solidFill>
                <a:srgbClr val="000000"/>
              </a:solidFill>
              <a:latin typeface="Red Hat Display"/>
              <a:ea typeface="Red Hat Display"/>
              <a:cs typeface="Red Hat Display"/>
              <a:sym typeface="Red Hat Display"/>
            </a:endParaRPr>
          </a:p>
        </p:txBody>
      </p:sp>
      <p:sp>
        <p:nvSpPr>
          <p:cNvPr id="7816" name="Google Shape;7816;p648"/>
          <p:cNvSpPr txBox="1"/>
          <p:nvPr/>
        </p:nvSpPr>
        <p:spPr>
          <a:xfrm>
            <a:off x="4133550" y="3677325"/>
            <a:ext cx="3265200" cy="6477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rgbClr val="000000"/>
              </a:buClr>
              <a:buSzPts val="1400"/>
              <a:buFont typeface="Arial"/>
              <a:buNone/>
            </a:pPr>
            <a:r>
              <a:rPr lang="en" sz="1200">
                <a:latin typeface="Red Hat Display"/>
                <a:ea typeface="Red Hat Display"/>
                <a:cs typeface="Red Hat Display"/>
                <a:sym typeface="Red Hat Display"/>
              </a:rPr>
              <a:t>In a competitive marketplace, speed is a non-negotiable differentiator.</a:t>
            </a:r>
            <a:r>
              <a:rPr baseline="30000" lang="en" sz="1200">
                <a:latin typeface="Red Hat Display"/>
                <a:ea typeface="Red Hat Display"/>
                <a:cs typeface="Red Hat Display"/>
                <a:sym typeface="Red Hat Display"/>
              </a:rPr>
              <a:t>2</a:t>
            </a:r>
            <a:endParaRPr baseline="30000" sz="1200">
              <a:solidFill>
                <a:srgbClr val="000000"/>
              </a:solidFill>
              <a:latin typeface="Red Hat Display"/>
              <a:ea typeface="Red Hat Display"/>
              <a:cs typeface="Red Hat Display"/>
              <a:sym typeface="Red Hat Display"/>
            </a:endParaRPr>
          </a:p>
        </p:txBody>
      </p:sp>
      <p:pic>
        <p:nvPicPr>
          <p:cNvPr id="7817" name="Google Shape;7817;p648"/>
          <p:cNvPicPr preferRelativeResize="0"/>
          <p:nvPr/>
        </p:nvPicPr>
        <p:blipFill rotWithShape="1">
          <a:blip r:embed="rId5">
            <a:alphaModFix/>
          </a:blip>
          <a:srcRect b="0" l="0" r="0" t="0"/>
          <a:stretch/>
        </p:blipFill>
        <p:spPr>
          <a:xfrm>
            <a:off x="3332825" y="2745974"/>
            <a:ext cx="696850" cy="696830"/>
          </a:xfrm>
          <a:prstGeom prst="rect">
            <a:avLst/>
          </a:prstGeom>
          <a:noFill/>
          <a:ln>
            <a:noFill/>
          </a:ln>
        </p:spPr>
      </p:pic>
      <p:pic>
        <p:nvPicPr>
          <p:cNvPr id="7818" name="Google Shape;7818;p648"/>
          <p:cNvPicPr preferRelativeResize="0"/>
          <p:nvPr/>
        </p:nvPicPr>
        <p:blipFill rotWithShape="1">
          <a:blip r:embed="rId6">
            <a:alphaModFix/>
          </a:blip>
          <a:srcRect b="0" l="0" r="0" t="0"/>
          <a:stretch/>
        </p:blipFill>
        <p:spPr>
          <a:xfrm>
            <a:off x="3333771" y="3597125"/>
            <a:ext cx="694944" cy="694944"/>
          </a:xfrm>
          <a:prstGeom prst="rect">
            <a:avLst/>
          </a:prstGeom>
          <a:noFill/>
          <a:ln>
            <a:noFill/>
          </a:ln>
        </p:spPr>
      </p:pic>
      <p:grpSp>
        <p:nvGrpSpPr>
          <p:cNvPr id="7819" name="Google Shape;7819;p648"/>
          <p:cNvGrpSpPr/>
          <p:nvPr/>
        </p:nvGrpSpPr>
        <p:grpSpPr>
          <a:xfrm>
            <a:off x="663878" y="948660"/>
            <a:ext cx="1854447" cy="1851818"/>
            <a:chOff x="663847" y="682025"/>
            <a:chExt cx="1269300" cy="1267500"/>
          </a:xfrm>
        </p:grpSpPr>
        <p:sp>
          <p:nvSpPr>
            <p:cNvPr id="7820" name="Google Shape;7820;p648"/>
            <p:cNvSpPr/>
            <p:nvPr/>
          </p:nvSpPr>
          <p:spPr>
            <a:xfrm>
              <a:off x="663847" y="682025"/>
              <a:ext cx="1269300" cy="12675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821" name="Google Shape;7821;p648"/>
            <p:cNvPicPr preferRelativeResize="0"/>
            <p:nvPr/>
          </p:nvPicPr>
          <p:blipFill rotWithShape="1">
            <a:blip r:embed="rId7">
              <a:alphaModFix/>
            </a:blip>
            <a:srcRect b="0" l="0" r="0" t="0"/>
            <a:stretch/>
          </p:blipFill>
          <p:spPr>
            <a:xfrm>
              <a:off x="838525" y="855800"/>
              <a:ext cx="919950" cy="919925"/>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25" name="Shape 7825"/>
        <p:cNvGrpSpPr/>
        <p:nvPr/>
      </p:nvGrpSpPr>
      <p:grpSpPr>
        <a:xfrm>
          <a:off x="0" y="0"/>
          <a:ext cx="0" cy="0"/>
          <a:chOff x="0" y="0"/>
          <a:chExt cx="0" cy="0"/>
        </a:xfrm>
      </p:grpSpPr>
      <p:pic>
        <p:nvPicPr>
          <p:cNvPr id="7826" name="Google Shape;7826;p649"/>
          <p:cNvPicPr preferRelativeResize="0"/>
          <p:nvPr/>
        </p:nvPicPr>
        <p:blipFill rotWithShape="1">
          <a:blip r:embed="rId3">
            <a:alphaModFix/>
          </a:blip>
          <a:srcRect b="0" l="0" r="0" t="0"/>
          <a:stretch/>
        </p:blipFill>
        <p:spPr>
          <a:xfrm>
            <a:off x="3333774" y="2746923"/>
            <a:ext cx="694944" cy="694944"/>
          </a:xfrm>
          <a:prstGeom prst="rect">
            <a:avLst/>
          </a:prstGeom>
          <a:noFill/>
          <a:ln>
            <a:noFill/>
          </a:ln>
        </p:spPr>
      </p:pic>
      <p:pic>
        <p:nvPicPr>
          <p:cNvPr id="7827" name="Google Shape;7827;p649"/>
          <p:cNvPicPr preferRelativeResize="0"/>
          <p:nvPr/>
        </p:nvPicPr>
        <p:blipFill rotWithShape="1">
          <a:blip r:embed="rId4">
            <a:alphaModFix/>
          </a:blip>
          <a:srcRect b="0" l="0" r="0" t="0"/>
          <a:stretch/>
        </p:blipFill>
        <p:spPr>
          <a:xfrm>
            <a:off x="3333779" y="3597134"/>
            <a:ext cx="694944" cy="694944"/>
          </a:xfrm>
          <a:prstGeom prst="rect">
            <a:avLst/>
          </a:prstGeom>
          <a:noFill/>
          <a:ln>
            <a:noFill/>
          </a:ln>
        </p:spPr>
      </p:pic>
      <p:cxnSp>
        <p:nvCxnSpPr>
          <p:cNvPr id="7828" name="Google Shape;7828;p649"/>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sp>
        <p:nvSpPr>
          <p:cNvPr id="7829" name="Google Shape;7829;p649"/>
          <p:cNvSpPr txBox="1"/>
          <p:nvPr/>
        </p:nvSpPr>
        <p:spPr>
          <a:xfrm>
            <a:off x="4134500" y="2800438"/>
            <a:ext cx="3482400" cy="5619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Cut application deployment time from days or weeks to minutes.</a:t>
            </a:r>
            <a:endParaRPr sz="1200">
              <a:latin typeface="Red Hat Display"/>
              <a:ea typeface="Red Hat Display"/>
              <a:cs typeface="Red Hat Display"/>
              <a:sym typeface="Red Hat Display"/>
            </a:endParaRPr>
          </a:p>
        </p:txBody>
      </p:sp>
      <p:sp>
        <p:nvSpPr>
          <p:cNvPr id="7830" name="Google Shape;7830;p649"/>
          <p:cNvSpPr txBox="1"/>
          <p:nvPr/>
        </p:nvSpPr>
        <p:spPr>
          <a:xfrm>
            <a:off x="4133550" y="3677325"/>
            <a:ext cx="3265200" cy="6477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Improved developer productivity with self-service IT environment with automation</a:t>
            </a:r>
            <a:endParaRPr sz="1200">
              <a:latin typeface="Red Hat Display"/>
              <a:ea typeface="Red Hat Display"/>
              <a:cs typeface="Red Hat Display"/>
              <a:sym typeface="Red Hat Display"/>
            </a:endParaRPr>
          </a:p>
        </p:txBody>
      </p:sp>
      <p:grpSp>
        <p:nvGrpSpPr>
          <p:cNvPr id="7831" name="Google Shape;7831;p649"/>
          <p:cNvGrpSpPr/>
          <p:nvPr/>
        </p:nvGrpSpPr>
        <p:grpSpPr>
          <a:xfrm>
            <a:off x="620657" y="228469"/>
            <a:ext cx="401860" cy="401291"/>
            <a:chOff x="663847" y="682025"/>
            <a:chExt cx="1269300" cy="1267500"/>
          </a:xfrm>
        </p:grpSpPr>
        <p:sp>
          <p:nvSpPr>
            <p:cNvPr id="7832" name="Google Shape;7832;p649"/>
            <p:cNvSpPr/>
            <p:nvPr/>
          </p:nvSpPr>
          <p:spPr>
            <a:xfrm>
              <a:off x="663847" y="682025"/>
              <a:ext cx="1269300" cy="12675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833" name="Google Shape;7833;p649"/>
            <p:cNvPicPr preferRelativeResize="0"/>
            <p:nvPr/>
          </p:nvPicPr>
          <p:blipFill rotWithShape="1">
            <a:blip r:embed="rId5">
              <a:alphaModFix/>
            </a:blip>
            <a:srcRect b="0" l="0" r="0" t="0"/>
            <a:stretch/>
          </p:blipFill>
          <p:spPr>
            <a:xfrm>
              <a:off x="838525" y="855800"/>
              <a:ext cx="919950" cy="919925"/>
            </a:xfrm>
            <a:prstGeom prst="rect">
              <a:avLst/>
            </a:prstGeom>
            <a:noFill/>
            <a:ln>
              <a:noFill/>
            </a:ln>
          </p:spPr>
        </p:pic>
      </p:grpSp>
      <p:sp>
        <p:nvSpPr>
          <p:cNvPr id="7834" name="Google Shape;7834;p649"/>
          <p:cNvSpPr txBox="1"/>
          <p:nvPr/>
        </p:nvSpPr>
        <p:spPr>
          <a:xfrm>
            <a:off x="3470325" y="918450"/>
            <a:ext cx="4983900" cy="15930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000">
                <a:solidFill>
                  <a:schemeClr val="dk1"/>
                </a:solidFill>
                <a:latin typeface="Red Hat Display"/>
                <a:ea typeface="Red Hat Display"/>
                <a:cs typeface="Red Hat Display"/>
                <a:sym typeface="Red Hat Display"/>
              </a:rPr>
              <a:t>To speed service delivery to maintain its competitive advantage, Orange Sonatel  built a new platform with Red Hat OpenShift and Red Hat Ansible Automation Platform.</a:t>
            </a:r>
            <a:endParaRPr sz="2000">
              <a:latin typeface="Red Hat Display"/>
              <a:ea typeface="Red Hat Display"/>
              <a:cs typeface="Red Hat Display"/>
              <a:sym typeface="Red Hat Display"/>
            </a:endParaRPr>
          </a:p>
        </p:txBody>
      </p:sp>
      <p:sp>
        <p:nvSpPr>
          <p:cNvPr id="7835" name="Google Shape;7835;p649"/>
          <p:cNvSpPr txBox="1"/>
          <p:nvPr/>
        </p:nvSpPr>
        <p:spPr>
          <a:xfrm>
            <a:off x="1066550" y="307763"/>
            <a:ext cx="2454000" cy="24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EE0000"/>
                </a:solidFill>
                <a:latin typeface="Red Hat Display Medium"/>
                <a:ea typeface="Red Hat Display Medium"/>
                <a:cs typeface="Red Hat Display Medium"/>
                <a:sym typeface="Red Hat Display Medium"/>
              </a:rPr>
              <a:t>Telecommunications</a:t>
            </a:r>
            <a:endParaRPr sz="800">
              <a:solidFill>
                <a:srgbClr val="EE0000"/>
              </a:solidFill>
              <a:latin typeface="Red Hat Display Medium"/>
              <a:ea typeface="Red Hat Display Medium"/>
              <a:cs typeface="Red Hat Display Medium"/>
              <a:sym typeface="Red Hat Display Medium"/>
            </a:endParaRPr>
          </a:p>
        </p:txBody>
      </p:sp>
      <p:grpSp>
        <p:nvGrpSpPr>
          <p:cNvPr id="7836" name="Google Shape;7836;p649"/>
          <p:cNvGrpSpPr/>
          <p:nvPr/>
        </p:nvGrpSpPr>
        <p:grpSpPr>
          <a:xfrm>
            <a:off x="674175" y="1025078"/>
            <a:ext cx="1918525" cy="511114"/>
            <a:chOff x="674200" y="1087525"/>
            <a:chExt cx="2001800" cy="533299"/>
          </a:xfrm>
        </p:grpSpPr>
        <p:pic>
          <p:nvPicPr>
            <p:cNvPr id="7837" name="Google Shape;7837;p649"/>
            <p:cNvPicPr preferRelativeResize="0"/>
            <p:nvPr/>
          </p:nvPicPr>
          <p:blipFill>
            <a:blip r:embed="rId6">
              <a:alphaModFix/>
            </a:blip>
            <a:stretch>
              <a:fillRect/>
            </a:stretch>
          </p:blipFill>
          <p:spPr>
            <a:xfrm>
              <a:off x="1301950" y="1239100"/>
              <a:ext cx="1374050" cy="361275"/>
            </a:xfrm>
            <a:prstGeom prst="rect">
              <a:avLst/>
            </a:prstGeom>
            <a:noFill/>
            <a:ln>
              <a:noFill/>
            </a:ln>
          </p:spPr>
        </p:pic>
        <p:pic>
          <p:nvPicPr>
            <p:cNvPr id="7838" name="Google Shape;7838;p649"/>
            <p:cNvPicPr preferRelativeResize="0"/>
            <p:nvPr/>
          </p:nvPicPr>
          <p:blipFill>
            <a:blip r:embed="rId7">
              <a:alphaModFix/>
            </a:blip>
            <a:stretch>
              <a:fillRect/>
            </a:stretch>
          </p:blipFill>
          <p:spPr>
            <a:xfrm>
              <a:off x="674200" y="1087525"/>
              <a:ext cx="531972" cy="533299"/>
            </a:xfrm>
            <a:prstGeom prst="rect">
              <a:avLst/>
            </a:prstGeom>
            <a:noFill/>
            <a:ln>
              <a:noFill/>
            </a:ln>
          </p:spPr>
        </p:pic>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42" name="Shape 7842"/>
        <p:cNvGrpSpPr/>
        <p:nvPr/>
      </p:nvGrpSpPr>
      <p:grpSpPr>
        <a:xfrm>
          <a:off x="0" y="0"/>
          <a:ext cx="0" cy="0"/>
          <a:chOff x="0" y="0"/>
          <a:chExt cx="0" cy="0"/>
        </a:xfrm>
      </p:grpSpPr>
      <p:cxnSp>
        <p:nvCxnSpPr>
          <p:cNvPr id="7843" name="Google Shape;7843;p650"/>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grpSp>
        <p:nvGrpSpPr>
          <p:cNvPr id="7844" name="Google Shape;7844;p650"/>
          <p:cNvGrpSpPr/>
          <p:nvPr/>
        </p:nvGrpSpPr>
        <p:grpSpPr>
          <a:xfrm>
            <a:off x="620657" y="228469"/>
            <a:ext cx="401860" cy="401291"/>
            <a:chOff x="663847" y="682025"/>
            <a:chExt cx="1269300" cy="1267500"/>
          </a:xfrm>
        </p:grpSpPr>
        <p:sp>
          <p:nvSpPr>
            <p:cNvPr id="7845" name="Google Shape;7845;p650"/>
            <p:cNvSpPr/>
            <p:nvPr/>
          </p:nvSpPr>
          <p:spPr>
            <a:xfrm>
              <a:off x="663847" y="682025"/>
              <a:ext cx="1269300" cy="12675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846" name="Google Shape;7846;p650"/>
            <p:cNvPicPr preferRelativeResize="0"/>
            <p:nvPr/>
          </p:nvPicPr>
          <p:blipFill rotWithShape="1">
            <a:blip r:embed="rId3">
              <a:alphaModFix/>
            </a:blip>
            <a:srcRect b="0" l="0" r="0" t="0"/>
            <a:stretch/>
          </p:blipFill>
          <p:spPr>
            <a:xfrm>
              <a:off x="838525" y="855800"/>
              <a:ext cx="919950" cy="919925"/>
            </a:xfrm>
            <a:prstGeom prst="rect">
              <a:avLst/>
            </a:prstGeom>
            <a:noFill/>
            <a:ln>
              <a:noFill/>
            </a:ln>
          </p:spPr>
        </p:pic>
      </p:grpSp>
      <p:sp>
        <p:nvSpPr>
          <p:cNvPr id="7847" name="Google Shape;7847;p650"/>
          <p:cNvSpPr txBox="1"/>
          <p:nvPr/>
        </p:nvSpPr>
        <p:spPr>
          <a:xfrm>
            <a:off x="1066550" y="307763"/>
            <a:ext cx="2454000" cy="24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EE0000"/>
                </a:solidFill>
                <a:latin typeface="Red Hat Display Medium"/>
                <a:ea typeface="Red Hat Display Medium"/>
                <a:cs typeface="Red Hat Display Medium"/>
                <a:sym typeface="Red Hat Display Medium"/>
              </a:rPr>
              <a:t>Telecommunications</a:t>
            </a:r>
            <a:endParaRPr sz="800">
              <a:solidFill>
                <a:srgbClr val="EE0000"/>
              </a:solidFill>
              <a:latin typeface="Red Hat Display Medium"/>
              <a:ea typeface="Red Hat Display Medium"/>
              <a:cs typeface="Red Hat Display Medium"/>
              <a:sym typeface="Red Hat Display Medium"/>
            </a:endParaRPr>
          </a:p>
        </p:txBody>
      </p:sp>
      <p:grpSp>
        <p:nvGrpSpPr>
          <p:cNvPr id="7848" name="Google Shape;7848;p650"/>
          <p:cNvGrpSpPr/>
          <p:nvPr/>
        </p:nvGrpSpPr>
        <p:grpSpPr>
          <a:xfrm>
            <a:off x="674175" y="1025078"/>
            <a:ext cx="1918525" cy="511114"/>
            <a:chOff x="674200" y="1087525"/>
            <a:chExt cx="2001800" cy="533299"/>
          </a:xfrm>
        </p:grpSpPr>
        <p:pic>
          <p:nvPicPr>
            <p:cNvPr id="7849" name="Google Shape;7849;p650"/>
            <p:cNvPicPr preferRelativeResize="0"/>
            <p:nvPr/>
          </p:nvPicPr>
          <p:blipFill>
            <a:blip r:embed="rId4">
              <a:alphaModFix/>
            </a:blip>
            <a:stretch>
              <a:fillRect/>
            </a:stretch>
          </p:blipFill>
          <p:spPr>
            <a:xfrm>
              <a:off x="1301950" y="1239100"/>
              <a:ext cx="1374050" cy="361275"/>
            </a:xfrm>
            <a:prstGeom prst="rect">
              <a:avLst/>
            </a:prstGeom>
            <a:noFill/>
            <a:ln>
              <a:noFill/>
            </a:ln>
          </p:spPr>
        </p:pic>
        <p:pic>
          <p:nvPicPr>
            <p:cNvPr id="7850" name="Google Shape;7850;p650"/>
            <p:cNvPicPr preferRelativeResize="0"/>
            <p:nvPr/>
          </p:nvPicPr>
          <p:blipFill>
            <a:blip r:embed="rId5">
              <a:alphaModFix/>
            </a:blip>
            <a:stretch>
              <a:fillRect/>
            </a:stretch>
          </p:blipFill>
          <p:spPr>
            <a:xfrm>
              <a:off x="674200" y="1087525"/>
              <a:ext cx="531972" cy="533299"/>
            </a:xfrm>
            <a:prstGeom prst="rect">
              <a:avLst/>
            </a:prstGeom>
            <a:noFill/>
            <a:ln>
              <a:noFill/>
            </a:ln>
          </p:spPr>
        </p:pic>
      </p:grpSp>
      <p:sp>
        <p:nvSpPr>
          <p:cNvPr id="7851" name="Google Shape;7851;p650"/>
          <p:cNvSpPr txBox="1"/>
          <p:nvPr/>
        </p:nvSpPr>
        <p:spPr>
          <a:xfrm>
            <a:off x="3470325" y="1425150"/>
            <a:ext cx="5055000" cy="11466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1700">
                <a:solidFill>
                  <a:schemeClr val="dk1"/>
                </a:solidFill>
                <a:latin typeface="Red Hat Display"/>
                <a:ea typeface="Red Hat Display"/>
                <a:cs typeface="Red Hat Display"/>
                <a:sym typeface="Red Hat Display"/>
              </a:rPr>
              <a:t>“When we previously used community Docker on virtual machines, we needed to set up and monitor the environment. With Red Hat OpenShift, developers don’t need to know about the Kubernetes stack underneath, because it’s templated.”</a:t>
            </a:r>
            <a:endParaRPr sz="1700">
              <a:solidFill>
                <a:schemeClr val="dk1"/>
              </a:solidFill>
              <a:latin typeface="Red Hat Display"/>
              <a:ea typeface="Red Hat Display"/>
              <a:cs typeface="Red Hat Display"/>
              <a:sym typeface="Red Hat Display"/>
            </a:endParaRPr>
          </a:p>
        </p:txBody>
      </p:sp>
      <p:pic>
        <p:nvPicPr>
          <p:cNvPr id="7852" name="Google Shape;7852;p650"/>
          <p:cNvPicPr preferRelativeResize="0"/>
          <p:nvPr/>
        </p:nvPicPr>
        <p:blipFill rotWithShape="1">
          <a:blip r:embed="rId6">
            <a:alphaModFix/>
          </a:blip>
          <a:srcRect b="0" l="0" r="0" t="0"/>
          <a:stretch/>
        </p:blipFill>
        <p:spPr>
          <a:xfrm>
            <a:off x="3429118" y="868173"/>
            <a:ext cx="485994" cy="485993"/>
          </a:xfrm>
          <a:prstGeom prst="rect">
            <a:avLst/>
          </a:prstGeom>
          <a:noFill/>
          <a:ln>
            <a:noFill/>
          </a:ln>
        </p:spPr>
      </p:pic>
      <p:cxnSp>
        <p:nvCxnSpPr>
          <p:cNvPr id="7853" name="Google Shape;7853;p650"/>
          <p:cNvCxnSpPr/>
          <p:nvPr/>
        </p:nvCxnSpPr>
        <p:spPr>
          <a:xfrm>
            <a:off x="3470329" y="3216865"/>
            <a:ext cx="198900" cy="0"/>
          </a:xfrm>
          <a:prstGeom prst="straightConnector1">
            <a:avLst/>
          </a:prstGeom>
          <a:noFill/>
          <a:ln cap="flat" cmpd="sng" w="9525">
            <a:solidFill>
              <a:srgbClr val="EE0000"/>
            </a:solidFill>
            <a:prstDash val="solid"/>
            <a:round/>
            <a:headEnd len="med" w="med" type="none"/>
            <a:tailEnd len="med" w="med" type="none"/>
          </a:ln>
        </p:spPr>
      </p:cxnSp>
      <p:sp>
        <p:nvSpPr>
          <p:cNvPr id="7854" name="Google Shape;7854;p650"/>
          <p:cNvSpPr txBox="1"/>
          <p:nvPr/>
        </p:nvSpPr>
        <p:spPr>
          <a:xfrm>
            <a:off x="3470325" y="3394275"/>
            <a:ext cx="4983900" cy="6591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b="1" lang="en" sz="1200">
                <a:solidFill>
                  <a:schemeClr val="dk1"/>
                </a:solidFill>
                <a:latin typeface="Red Hat Display"/>
                <a:ea typeface="Red Hat Display"/>
                <a:cs typeface="Red Hat Display"/>
                <a:sym typeface="Red Hat Display"/>
              </a:rPr>
              <a:t>James Kokou Gaglo</a:t>
            </a:r>
            <a:endParaRPr b="1" sz="1200">
              <a:solidFill>
                <a:schemeClr val="dk1"/>
              </a:solidFill>
              <a:latin typeface="Red Hat Display"/>
              <a:ea typeface="Red Hat Display"/>
              <a:cs typeface="Red Hat Display"/>
              <a:sym typeface="Red Hat Display"/>
            </a:endParaRPr>
          </a:p>
          <a:p>
            <a:pPr indent="0" lvl="0" marL="0" rtl="0" algn="l">
              <a:lnSpc>
                <a:spcPct val="130000"/>
              </a:lnSpc>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DevOps Engineer,</a:t>
            </a:r>
            <a:endParaRPr sz="1200">
              <a:solidFill>
                <a:schemeClr val="dk1"/>
              </a:solidFill>
              <a:latin typeface="Red Hat Display"/>
              <a:ea typeface="Red Hat Display"/>
              <a:cs typeface="Red Hat Display"/>
              <a:sym typeface="Red Hat Display"/>
            </a:endParaRPr>
          </a:p>
          <a:p>
            <a:pPr indent="0" lvl="0" marL="0" rtl="0" algn="l">
              <a:lnSpc>
                <a:spcPct val="130000"/>
              </a:lnSpc>
              <a:spcBef>
                <a:spcPts val="0"/>
              </a:spcBef>
              <a:spcAft>
                <a:spcPts val="0"/>
              </a:spcAft>
              <a:buNone/>
            </a:pPr>
            <a:r>
              <a:rPr lang="en" sz="1200">
                <a:solidFill>
                  <a:schemeClr val="dk1"/>
                </a:solidFill>
                <a:latin typeface="Red Hat Display"/>
                <a:ea typeface="Red Hat Display"/>
                <a:cs typeface="Red Hat Display"/>
                <a:sym typeface="Red Hat Display"/>
              </a:rPr>
              <a:t>Orange Sonatel</a:t>
            </a:r>
            <a:endParaRPr sz="1200">
              <a:solidFill>
                <a:schemeClr val="dk1"/>
              </a:solidFill>
              <a:latin typeface="Red Hat Display"/>
              <a:ea typeface="Red Hat Display"/>
              <a:cs typeface="Red Hat Display"/>
              <a:sym typeface="Red Hat Display"/>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58" name="Shape 7858"/>
        <p:cNvGrpSpPr/>
        <p:nvPr/>
      </p:nvGrpSpPr>
      <p:grpSpPr>
        <a:xfrm>
          <a:off x="0" y="0"/>
          <a:ext cx="0" cy="0"/>
          <a:chOff x="0" y="0"/>
          <a:chExt cx="0" cy="0"/>
        </a:xfrm>
      </p:grpSpPr>
      <p:pic>
        <p:nvPicPr>
          <p:cNvPr id="7859" name="Google Shape;7859;p651"/>
          <p:cNvPicPr preferRelativeResize="0"/>
          <p:nvPr/>
        </p:nvPicPr>
        <p:blipFill rotWithShape="1">
          <a:blip r:embed="rId3">
            <a:alphaModFix/>
          </a:blip>
          <a:srcRect b="0" l="0" r="0" t="0"/>
          <a:stretch/>
        </p:blipFill>
        <p:spPr>
          <a:xfrm>
            <a:off x="3333773" y="2302538"/>
            <a:ext cx="694944" cy="694944"/>
          </a:xfrm>
          <a:prstGeom prst="rect">
            <a:avLst/>
          </a:prstGeom>
          <a:noFill/>
          <a:ln>
            <a:noFill/>
          </a:ln>
        </p:spPr>
      </p:pic>
      <p:pic>
        <p:nvPicPr>
          <p:cNvPr id="7860" name="Google Shape;7860;p651"/>
          <p:cNvPicPr preferRelativeResize="0"/>
          <p:nvPr/>
        </p:nvPicPr>
        <p:blipFill rotWithShape="1">
          <a:blip r:embed="rId4">
            <a:alphaModFix/>
          </a:blip>
          <a:srcRect b="0" l="0" r="0" t="0"/>
          <a:stretch/>
        </p:blipFill>
        <p:spPr>
          <a:xfrm>
            <a:off x="3332825" y="3149974"/>
            <a:ext cx="696850" cy="696830"/>
          </a:xfrm>
          <a:prstGeom prst="rect">
            <a:avLst/>
          </a:prstGeom>
          <a:noFill/>
          <a:ln>
            <a:noFill/>
          </a:ln>
        </p:spPr>
      </p:pic>
      <p:sp>
        <p:nvSpPr>
          <p:cNvPr id="7861" name="Google Shape;7861;p651"/>
          <p:cNvSpPr txBox="1"/>
          <p:nvPr/>
        </p:nvSpPr>
        <p:spPr>
          <a:xfrm>
            <a:off x="3470325" y="918450"/>
            <a:ext cx="4983900" cy="15930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000">
                <a:latin typeface="Red Hat Display"/>
                <a:ea typeface="Red Hat Display"/>
                <a:cs typeface="Red Hat Display"/>
                <a:sym typeface="Red Hat Display"/>
              </a:rPr>
              <a:t>In the </a:t>
            </a:r>
            <a:r>
              <a:rPr lang="en" sz="2000">
                <a:solidFill>
                  <a:schemeClr val="accent1"/>
                </a:solidFill>
                <a:latin typeface="Red Hat Display"/>
                <a:ea typeface="Red Hat Display"/>
                <a:cs typeface="Red Hat Display"/>
                <a:sym typeface="Red Hat Display"/>
              </a:rPr>
              <a:t>banking</a:t>
            </a:r>
            <a:r>
              <a:rPr lang="en" sz="2000">
                <a:latin typeface="Red Hat Display"/>
                <a:ea typeface="Red Hat Display"/>
                <a:cs typeface="Red Hat Display"/>
                <a:sym typeface="Red Hat Display"/>
              </a:rPr>
              <a:t> industry, tech is initiating a new wave of disruption, forcing banks to operate with </a:t>
            </a:r>
            <a:r>
              <a:rPr lang="en" sz="2000">
                <a:solidFill>
                  <a:schemeClr val="accent1"/>
                </a:solidFill>
                <a:latin typeface="Red Hat Display"/>
                <a:ea typeface="Red Hat Display"/>
                <a:cs typeface="Red Hat Display"/>
                <a:sym typeface="Red Hat Display"/>
              </a:rPr>
              <a:t>speed</a:t>
            </a:r>
            <a:endParaRPr sz="2000">
              <a:solidFill>
                <a:schemeClr val="accent1"/>
              </a:solidFill>
              <a:latin typeface="Red Hat Display"/>
              <a:ea typeface="Red Hat Display"/>
              <a:cs typeface="Red Hat Display"/>
              <a:sym typeface="Red Hat Display"/>
            </a:endParaRPr>
          </a:p>
        </p:txBody>
      </p:sp>
      <p:cxnSp>
        <p:nvCxnSpPr>
          <p:cNvPr id="7862" name="Google Shape;7862;p651"/>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sp>
        <p:nvSpPr>
          <p:cNvPr id="7863" name="Google Shape;7863;p651"/>
          <p:cNvSpPr txBox="1"/>
          <p:nvPr/>
        </p:nvSpPr>
        <p:spPr>
          <a:xfrm>
            <a:off x="663950" y="4485325"/>
            <a:ext cx="4002000" cy="5619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1</a:t>
            </a:r>
            <a:r>
              <a:rPr lang="en" sz="600">
                <a:solidFill>
                  <a:srgbClr val="4D4D4F"/>
                </a:solidFill>
                <a:latin typeface="Red Hat Display"/>
                <a:ea typeface="Red Hat Display"/>
                <a:cs typeface="Red Hat Display"/>
                <a:sym typeface="Red Hat Display"/>
              </a:rPr>
              <a:t> Srinivas, Val, Jan-Thomas Schoeps, Tiffany Ramsay, Richa Wadhwani, Samia Hazuria, and Aarushi Jain. “</a:t>
            </a:r>
            <a:r>
              <a:rPr lang="en" sz="600" u="sng">
                <a:solidFill>
                  <a:schemeClr val="accent1"/>
                </a:solidFill>
                <a:latin typeface="Red Hat Display"/>
                <a:ea typeface="Red Hat Display"/>
                <a:cs typeface="Red Hat Display"/>
                <a:sym typeface="Red Hat Display"/>
                <a:hlinkClick r:id="rId5">
                  <a:extLst>
                    <a:ext uri="{A12FA001-AC4F-418D-AE19-62706E023703}">
                      <ahyp:hlinkClr val="tx"/>
                    </a:ext>
                  </a:extLst>
                </a:hlinkClick>
              </a:rPr>
              <a:t>2020 banking and capital markets outlook: Fortifying the core for the next wave of disruption</a:t>
            </a:r>
            <a:r>
              <a:rPr lang="en" sz="600">
                <a:solidFill>
                  <a:srgbClr val="4D4D4F"/>
                </a:solidFill>
                <a:latin typeface="Red Hat Display"/>
                <a:ea typeface="Red Hat Display"/>
                <a:cs typeface="Red Hat Display"/>
                <a:sym typeface="Red Hat Display"/>
              </a:rPr>
              <a:t>.” </a:t>
            </a:r>
            <a:r>
              <a:rPr i="1" lang="en" sz="600">
                <a:solidFill>
                  <a:srgbClr val="4D4D4F"/>
                </a:solidFill>
                <a:latin typeface="Red Hat Display"/>
                <a:ea typeface="Red Hat Display"/>
                <a:cs typeface="Red Hat Display"/>
                <a:sym typeface="Red Hat Display"/>
              </a:rPr>
              <a:t>Deloitte Insights</a:t>
            </a:r>
            <a:r>
              <a:rPr lang="en" sz="600">
                <a:solidFill>
                  <a:srgbClr val="4D4D4F"/>
                </a:solidFill>
                <a:latin typeface="Red Hat Display"/>
                <a:ea typeface="Red Hat Display"/>
                <a:cs typeface="Red Hat Display"/>
                <a:sym typeface="Red Hat Display"/>
              </a:rPr>
              <a:t>, Dec. 2019.</a:t>
            </a:r>
            <a:endParaRPr sz="600">
              <a:solidFill>
                <a:srgbClr val="4D4D4F"/>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2</a:t>
            </a:r>
            <a:r>
              <a:rPr lang="en" sz="600">
                <a:solidFill>
                  <a:srgbClr val="4D4D4F"/>
                </a:solidFill>
                <a:latin typeface="Red Hat Display"/>
                <a:ea typeface="Red Hat Display"/>
                <a:cs typeface="Red Hat Display"/>
                <a:sym typeface="Red Hat Display"/>
              </a:rPr>
              <a:t> Meola, Andrew. “</a:t>
            </a:r>
            <a:r>
              <a:rPr lang="en" sz="600" u="sng">
                <a:solidFill>
                  <a:schemeClr val="accent1"/>
                </a:solidFill>
                <a:latin typeface="Red Hat Display"/>
                <a:ea typeface="Red Hat Display"/>
                <a:cs typeface="Red Hat Display"/>
                <a:sym typeface="Red Hat Display"/>
                <a:hlinkClick r:id="rId6">
                  <a:extLst>
                    <a:ext uri="{A12FA001-AC4F-418D-AE19-62706E023703}">
                      <ahyp:hlinkClr val="tx"/>
                    </a:ext>
                  </a:extLst>
                </a:hlinkClick>
              </a:rPr>
              <a:t>Digital trends disrupting the banking industry in 2020</a:t>
            </a:r>
            <a:r>
              <a:rPr lang="en" sz="600">
                <a:solidFill>
                  <a:srgbClr val="4D4D4F"/>
                </a:solidFill>
                <a:latin typeface="Red Hat Display"/>
                <a:ea typeface="Red Hat Display"/>
                <a:cs typeface="Red Hat Display"/>
                <a:sym typeface="Red Hat Display"/>
              </a:rPr>
              <a:t>.” </a:t>
            </a:r>
            <a:r>
              <a:rPr i="1" lang="en" sz="600">
                <a:solidFill>
                  <a:srgbClr val="4D4D4F"/>
                </a:solidFill>
                <a:latin typeface="Red Hat Display"/>
                <a:ea typeface="Red Hat Display"/>
                <a:cs typeface="Red Hat Display"/>
                <a:sym typeface="Red Hat Display"/>
              </a:rPr>
              <a:t>Business Insider</a:t>
            </a:r>
            <a:r>
              <a:rPr lang="en" sz="600">
                <a:solidFill>
                  <a:srgbClr val="4D4D4F"/>
                </a:solidFill>
                <a:latin typeface="Red Hat Display"/>
                <a:ea typeface="Red Hat Display"/>
                <a:cs typeface="Red Hat Display"/>
                <a:sym typeface="Red Hat Display"/>
              </a:rPr>
              <a:t>, Aug. 2019.</a:t>
            </a:r>
            <a:endParaRPr baseline="30000" sz="600">
              <a:solidFill>
                <a:srgbClr val="4D4D4F"/>
              </a:solidFill>
              <a:latin typeface="Red Hat Display"/>
              <a:ea typeface="Red Hat Display"/>
              <a:cs typeface="Red Hat Display"/>
              <a:sym typeface="Red Hat Display"/>
            </a:endParaRPr>
          </a:p>
        </p:txBody>
      </p:sp>
      <p:sp>
        <p:nvSpPr>
          <p:cNvPr id="7864" name="Google Shape;7864;p651"/>
          <p:cNvSpPr txBox="1"/>
          <p:nvPr/>
        </p:nvSpPr>
        <p:spPr>
          <a:xfrm>
            <a:off x="4134500" y="2356063"/>
            <a:ext cx="3482400" cy="5619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solidFill>
                  <a:schemeClr val="accent1"/>
                </a:solidFill>
                <a:latin typeface="Red Hat Display"/>
                <a:ea typeface="Red Hat Display"/>
                <a:cs typeface="Red Hat Display"/>
                <a:sym typeface="Red Hat Display"/>
              </a:rPr>
              <a:t>Open banking </a:t>
            </a:r>
            <a:r>
              <a:rPr lang="en" sz="1200">
                <a:latin typeface="Red Hat Display"/>
                <a:ea typeface="Red Hat Display"/>
                <a:cs typeface="Red Hat Display"/>
                <a:sym typeface="Red Hat Display"/>
              </a:rPr>
              <a:t>transforms how institutions need to think about tech and security.</a:t>
            </a:r>
            <a:r>
              <a:rPr baseline="30000" lang="en" sz="1200">
                <a:latin typeface="Red Hat Display"/>
                <a:ea typeface="Red Hat Display"/>
                <a:cs typeface="Red Hat Display"/>
                <a:sym typeface="Red Hat Display"/>
              </a:rPr>
              <a:t>1</a:t>
            </a:r>
            <a:endParaRPr baseline="30000" sz="1200">
              <a:latin typeface="Red Hat Display"/>
              <a:ea typeface="Red Hat Display"/>
              <a:cs typeface="Red Hat Display"/>
              <a:sym typeface="Red Hat Display"/>
            </a:endParaRPr>
          </a:p>
        </p:txBody>
      </p:sp>
      <p:sp>
        <p:nvSpPr>
          <p:cNvPr id="7865" name="Google Shape;7865;p651"/>
          <p:cNvSpPr txBox="1"/>
          <p:nvPr/>
        </p:nvSpPr>
        <p:spPr>
          <a:xfrm>
            <a:off x="4133550" y="3232950"/>
            <a:ext cx="3265200" cy="6477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Everything is mobile: </a:t>
            </a:r>
            <a:r>
              <a:rPr lang="en" sz="1200">
                <a:solidFill>
                  <a:schemeClr val="accent1"/>
                </a:solidFill>
                <a:latin typeface="Red Hat Display"/>
                <a:ea typeface="Red Hat Display"/>
                <a:cs typeface="Red Hat Display"/>
                <a:sym typeface="Red Hat Display"/>
              </a:rPr>
              <a:t>89% of customers</a:t>
            </a:r>
            <a:r>
              <a:rPr lang="en" sz="1200">
                <a:latin typeface="Red Hat Display"/>
                <a:ea typeface="Red Hat Display"/>
                <a:cs typeface="Red Hat Display"/>
                <a:sym typeface="Red Hat Display"/>
              </a:rPr>
              <a:t> use mobile banking regularly.</a:t>
            </a:r>
            <a:r>
              <a:rPr baseline="30000" lang="en" sz="1200">
                <a:latin typeface="Red Hat Display"/>
                <a:ea typeface="Red Hat Display"/>
                <a:cs typeface="Red Hat Display"/>
                <a:sym typeface="Red Hat Display"/>
              </a:rPr>
              <a:t>2</a:t>
            </a:r>
            <a:endParaRPr baseline="30000" sz="1200">
              <a:latin typeface="Red Hat Display"/>
              <a:ea typeface="Red Hat Display"/>
              <a:cs typeface="Red Hat Display"/>
              <a:sym typeface="Red Hat Display"/>
            </a:endParaRPr>
          </a:p>
        </p:txBody>
      </p:sp>
      <p:sp>
        <p:nvSpPr>
          <p:cNvPr id="7866" name="Google Shape;7866;p651"/>
          <p:cNvSpPr/>
          <p:nvPr/>
        </p:nvSpPr>
        <p:spPr>
          <a:xfrm>
            <a:off x="663878" y="948660"/>
            <a:ext cx="1854300" cy="18519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867" name="Google Shape;7867;p651"/>
          <p:cNvPicPr preferRelativeResize="0"/>
          <p:nvPr/>
        </p:nvPicPr>
        <p:blipFill rotWithShape="1">
          <a:blip r:embed="rId7">
            <a:alphaModFix/>
          </a:blip>
          <a:srcRect b="0" l="0" r="0" t="0"/>
          <a:stretch/>
        </p:blipFill>
        <p:spPr>
          <a:xfrm>
            <a:off x="919021" y="1202475"/>
            <a:ext cx="1344168" cy="134416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71" name="Shape 7871"/>
        <p:cNvGrpSpPr/>
        <p:nvPr/>
      </p:nvGrpSpPr>
      <p:grpSpPr>
        <a:xfrm>
          <a:off x="0" y="0"/>
          <a:ext cx="0" cy="0"/>
          <a:chOff x="0" y="0"/>
          <a:chExt cx="0" cy="0"/>
        </a:xfrm>
      </p:grpSpPr>
      <p:grpSp>
        <p:nvGrpSpPr>
          <p:cNvPr id="7872" name="Google Shape;7872;p652"/>
          <p:cNvGrpSpPr/>
          <p:nvPr/>
        </p:nvGrpSpPr>
        <p:grpSpPr>
          <a:xfrm>
            <a:off x="620394" y="227902"/>
            <a:ext cx="402383" cy="402418"/>
            <a:chOff x="663878" y="948660"/>
            <a:chExt cx="1854300" cy="1851900"/>
          </a:xfrm>
        </p:grpSpPr>
        <p:sp>
          <p:nvSpPr>
            <p:cNvPr id="7873" name="Google Shape;7873;p652"/>
            <p:cNvSpPr/>
            <p:nvPr/>
          </p:nvSpPr>
          <p:spPr>
            <a:xfrm>
              <a:off x="663878" y="948660"/>
              <a:ext cx="1854300" cy="18519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874" name="Google Shape;7874;p652"/>
            <p:cNvPicPr preferRelativeResize="0"/>
            <p:nvPr/>
          </p:nvPicPr>
          <p:blipFill rotWithShape="1">
            <a:blip r:embed="rId3">
              <a:alphaModFix/>
            </a:blip>
            <a:srcRect b="0" l="0" r="0" t="0"/>
            <a:stretch/>
          </p:blipFill>
          <p:spPr>
            <a:xfrm>
              <a:off x="919021" y="1202475"/>
              <a:ext cx="1344168" cy="1344168"/>
            </a:xfrm>
            <a:prstGeom prst="rect">
              <a:avLst/>
            </a:prstGeom>
            <a:noFill/>
            <a:ln>
              <a:noFill/>
            </a:ln>
          </p:spPr>
        </p:pic>
      </p:grpSp>
      <p:pic>
        <p:nvPicPr>
          <p:cNvPr id="7875" name="Google Shape;7875;p652"/>
          <p:cNvPicPr preferRelativeResize="0"/>
          <p:nvPr/>
        </p:nvPicPr>
        <p:blipFill rotWithShape="1">
          <a:blip r:embed="rId4">
            <a:alphaModFix/>
          </a:blip>
          <a:srcRect b="0" l="0" r="0" t="0"/>
          <a:stretch/>
        </p:blipFill>
        <p:spPr>
          <a:xfrm>
            <a:off x="674175" y="1011325"/>
            <a:ext cx="1949775" cy="646700"/>
          </a:xfrm>
          <a:prstGeom prst="rect">
            <a:avLst/>
          </a:prstGeom>
          <a:noFill/>
          <a:ln>
            <a:noFill/>
          </a:ln>
        </p:spPr>
      </p:pic>
      <p:pic>
        <p:nvPicPr>
          <p:cNvPr id="7876" name="Google Shape;7876;p652"/>
          <p:cNvPicPr preferRelativeResize="0"/>
          <p:nvPr/>
        </p:nvPicPr>
        <p:blipFill rotWithShape="1">
          <a:blip r:embed="rId5">
            <a:alphaModFix/>
          </a:blip>
          <a:srcRect b="0" l="0" r="0" t="0"/>
          <a:stretch/>
        </p:blipFill>
        <p:spPr>
          <a:xfrm>
            <a:off x="3333774" y="2309623"/>
            <a:ext cx="694944" cy="694944"/>
          </a:xfrm>
          <a:prstGeom prst="rect">
            <a:avLst/>
          </a:prstGeom>
          <a:noFill/>
          <a:ln>
            <a:noFill/>
          </a:ln>
        </p:spPr>
      </p:pic>
      <p:pic>
        <p:nvPicPr>
          <p:cNvPr id="7877" name="Google Shape;7877;p652"/>
          <p:cNvPicPr preferRelativeResize="0"/>
          <p:nvPr/>
        </p:nvPicPr>
        <p:blipFill rotWithShape="1">
          <a:blip r:embed="rId6">
            <a:alphaModFix/>
          </a:blip>
          <a:srcRect b="0" l="0" r="0" t="0"/>
          <a:stretch/>
        </p:blipFill>
        <p:spPr>
          <a:xfrm>
            <a:off x="3333779" y="3159834"/>
            <a:ext cx="694944" cy="694944"/>
          </a:xfrm>
          <a:prstGeom prst="rect">
            <a:avLst/>
          </a:prstGeom>
          <a:noFill/>
          <a:ln>
            <a:noFill/>
          </a:ln>
        </p:spPr>
      </p:pic>
      <p:cxnSp>
        <p:nvCxnSpPr>
          <p:cNvPr id="7878" name="Google Shape;7878;p652"/>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sp>
        <p:nvSpPr>
          <p:cNvPr id="7879" name="Google Shape;7879;p652"/>
          <p:cNvSpPr txBox="1"/>
          <p:nvPr/>
        </p:nvSpPr>
        <p:spPr>
          <a:xfrm>
            <a:off x="4134500" y="2456397"/>
            <a:ext cx="3482400" cy="4014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solidFill>
                  <a:schemeClr val="accent1"/>
                </a:solidFill>
                <a:latin typeface="Red Hat Display"/>
                <a:ea typeface="Red Hat Display"/>
                <a:cs typeface="Red Hat Display"/>
                <a:sym typeface="Red Hat Display"/>
              </a:rPr>
              <a:t>Accelerated </a:t>
            </a:r>
            <a:r>
              <a:rPr lang="en" sz="1200">
                <a:latin typeface="Red Hat Display"/>
                <a:ea typeface="Red Hat Display"/>
                <a:cs typeface="Red Hat Display"/>
                <a:sym typeface="Red Hat Display"/>
              </a:rPr>
              <a:t>deployment time by 98%</a:t>
            </a:r>
            <a:endParaRPr sz="1200">
              <a:latin typeface="Red Hat Display"/>
              <a:ea typeface="Red Hat Display"/>
              <a:cs typeface="Red Hat Display"/>
              <a:sym typeface="Red Hat Display"/>
            </a:endParaRPr>
          </a:p>
        </p:txBody>
      </p:sp>
      <p:sp>
        <p:nvSpPr>
          <p:cNvPr id="7880" name="Google Shape;7880;p652"/>
          <p:cNvSpPr txBox="1"/>
          <p:nvPr/>
        </p:nvSpPr>
        <p:spPr>
          <a:xfrm>
            <a:off x="4133550" y="3306600"/>
            <a:ext cx="3686100" cy="4014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Improved </a:t>
            </a:r>
            <a:r>
              <a:rPr lang="en" sz="1200">
                <a:solidFill>
                  <a:schemeClr val="accent1"/>
                </a:solidFill>
                <a:latin typeface="Red Hat Display"/>
                <a:ea typeface="Red Hat Display"/>
                <a:cs typeface="Red Hat Display"/>
                <a:sym typeface="Red Hat Display"/>
              </a:rPr>
              <a:t>developer productivity</a:t>
            </a:r>
            <a:r>
              <a:rPr lang="en" sz="1200">
                <a:latin typeface="Red Hat Display"/>
                <a:ea typeface="Red Hat Display"/>
                <a:cs typeface="Red Hat Display"/>
                <a:sym typeface="Red Hat Display"/>
              </a:rPr>
              <a:t> and collaboration</a:t>
            </a:r>
            <a:endParaRPr sz="1200">
              <a:latin typeface="Red Hat Display"/>
              <a:ea typeface="Red Hat Display"/>
              <a:cs typeface="Red Hat Display"/>
              <a:sym typeface="Red Hat Display"/>
            </a:endParaRPr>
          </a:p>
        </p:txBody>
      </p:sp>
      <p:sp>
        <p:nvSpPr>
          <p:cNvPr id="7881" name="Google Shape;7881;p652"/>
          <p:cNvSpPr txBox="1"/>
          <p:nvPr/>
        </p:nvSpPr>
        <p:spPr>
          <a:xfrm>
            <a:off x="3470325" y="918450"/>
            <a:ext cx="4983900" cy="11466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000">
                <a:solidFill>
                  <a:schemeClr val="dk1"/>
                </a:solidFill>
                <a:latin typeface="Red Hat Display"/>
                <a:ea typeface="Red Hat Display"/>
                <a:cs typeface="Red Hat Display"/>
                <a:sym typeface="Red Hat Display"/>
              </a:rPr>
              <a:t>ANZ Bank deployed a container application platform to speed development to keep pace with business growth.</a:t>
            </a:r>
            <a:r>
              <a:rPr baseline="30000" lang="en" sz="2000">
                <a:solidFill>
                  <a:schemeClr val="dk1"/>
                </a:solidFill>
                <a:latin typeface="Red Hat Display"/>
                <a:ea typeface="Red Hat Display"/>
                <a:cs typeface="Red Hat Display"/>
                <a:sym typeface="Red Hat Display"/>
              </a:rPr>
              <a:t>3</a:t>
            </a:r>
            <a:endParaRPr baseline="30000" sz="2000">
              <a:solidFill>
                <a:schemeClr val="dk1"/>
              </a:solidFill>
              <a:latin typeface="Red Hat Display"/>
              <a:ea typeface="Red Hat Display"/>
              <a:cs typeface="Red Hat Display"/>
              <a:sym typeface="Red Hat Display"/>
            </a:endParaRPr>
          </a:p>
        </p:txBody>
      </p:sp>
      <p:sp>
        <p:nvSpPr>
          <p:cNvPr id="7882" name="Google Shape;7882;p652"/>
          <p:cNvSpPr txBox="1"/>
          <p:nvPr/>
        </p:nvSpPr>
        <p:spPr>
          <a:xfrm>
            <a:off x="1066550" y="307763"/>
            <a:ext cx="2454000" cy="24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EE0000"/>
                </a:solidFill>
                <a:latin typeface="Red Hat Display Medium"/>
                <a:ea typeface="Red Hat Display Medium"/>
                <a:cs typeface="Red Hat Display Medium"/>
                <a:sym typeface="Red Hat Display Medium"/>
              </a:rPr>
              <a:t>Banking</a:t>
            </a:r>
            <a:endParaRPr sz="800">
              <a:solidFill>
                <a:srgbClr val="EE0000"/>
              </a:solidFill>
              <a:latin typeface="Red Hat Display Medium"/>
              <a:ea typeface="Red Hat Display Medium"/>
              <a:cs typeface="Red Hat Display Medium"/>
              <a:sym typeface="Red Hat Display Medium"/>
            </a:endParaRPr>
          </a:p>
        </p:txBody>
      </p:sp>
      <p:sp>
        <p:nvSpPr>
          <p:cNvPr id="7883" name="Google Shape;7883;p652"/>
          <p:cNvSpPr txBox="1"/>
          <p:nvPr/>
        </p:nvSpPr>
        <p:spPr>
          <a:xfrm>
            <a:off x="663950" y="4447625"/>
            <a:ext cx="5718600" cy="5619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3</a:t>
            </a:r>
            <a:r>
              <a:rPr lang="en" sz="600">
                <a:solidFill>
                  <a:srgbClr val="4D4D4F"/>
                </a:solidFill>
                <a:latin typeface="Red Hat Display"/>
                <a:ea typeface="Red Hat Display"/>
                <a:cs typeface="Red Hat Display"/>
                <a:sym typeface="Red Hat Display"/>
              </a:rPr>
              <a:t> Red Hat video. “</a:t>
            </a:r>
            <a:r>
              <a:rPr lang="en" sz="600" u="sng">
                <a:solidFill>
                  <a:schemeClr val="accent1"/>
                </a:solidFill>
                <a:latin typeface="Red Hat Display"/>
                <a:ea typeface="Red Hat Display"/>
                <a:cs typeface="Red Hat Display"/>
                <a:sym typeface="Red Hat Display"/>
                <a:hlinkClick r:id="rId7">
                  <a:extLst>
                    <a:ext uri="{A12FA001-AC4F-418D-AE19-62706E023703}">
                      <ahyp:hlinkClr val="tx"/>
                    </a:ext>
                  </a:extLst>
                </a:hlinkClick>
              </a:rPr>
              <a:t>ANZ Bank reduces deployment time by 98% with container platform</a:t>
            </a:r>
            <a:r>
              <a:rPr lang="en" sz="600">
                <a:solidFill>
                  <a:schemeClr val="accent1"/>
                </a:solidFill>
                <a:latin typeface="Red Hat Display"/>
                <a:ea typeface="Red Hat Display"/>
                <a:cs typeface="Red Hat Display"/>
                <a:sym typeface="Red Hat Display"/>
              </a:rPr>
              <a:t>.</a:t>
            </a:r>
            <a:r>
              <a:rPr lang="en" sz="600">
                <a:solidFill>
                  <a:srgbClr val="4D4D4F"/>
                </a:solidFill>
                <a:latin typeface="Red Hat Display"/>
                <a:ea typeface="Red Hat Display"/>
                <a:cs typeface="Red Hat Display"/>
                <a:sym typeface="Red Hat Display"/>
              </a:rPr>
              <a:t>” </a:t>
            </a:r>
            <a:r>
              <a:rPr i="1" lang="en" sz="600">
                <a:solidFill>
                  <a:srgbClr val="4D4D4F"/>
                </a:solidFill>
                <a:latin typeface="Red Hat Display"/>
                <a:ea typeface="Red Hat Display"/>
                <a:cs typeface="Red Hat Display"/>
                <a:sym typeface="Red Hat Display"/>
              </a:rPr>
              <a:t>YouTube</a:t>
            </a:r>
            <a:r>
              <a:rPr lang="en" sz="600">
                <a:solidFill>
                  <a:srgbClr val="4D4D4F"/>
                </a:solidFill>
                <a:latin typeface="Red Hat Display"/>
                <a:ea typeface="Red Hat Display"/>
                <a:cs typeface="Red Hat Display"/>
                <a:sym typeface="Red Hat Display"/>
              </a:rPr>
              <a:t>, April 2019.</a:t>
            </a:r>
            <a:endParaRPr baseline="30000" sz="600">
              <a:solidFill>
                <a:srgbClr val="4D4D4F"/>
              </a:solidFill>
              <a:latin typeface="Red Hat Display"/>
              <a:ea typeface="Red Hat Display"/>
              <a:cs typeface="Red Hat Display"/>
              <a:sym typeface="Red Hat Display"/>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87" name="Shape 7887"/>
        <p:cNvGrpSpPr/>
        <p:nvPr/>
      </p:nvGrpSpPr>
      <p:grpSpPr>
        <a:xfrm>
          <a:off x="0" y="0"/>
          <a:ext cx="0" cy="0"/>
          <a:chOff x="0" y="0"/>
          <a:chExt cx="0" cy="0"/>
        </a:xfrm>
      </p:grpSpPr>
      <p:cxnSp>
        <p:nvCxnSpPr>
          <p:cNvPr id="7888" name="Google Shape;7888;p653"/>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grpSp>
        <p:nvGrpSpPr>
          <p:cNvPr id="7889" name="Google Shape;7889;p653"/>
          <p:cNvGrpSpPr/>
          <p:nvPr/>
        </p:nvGrpSpPr>
        <p:grpSpPr>
          <a:xfrm>
            <a:off x="620394" y="227902"/>
            <a:ext cx="402383" cy="402418"/>
            <a:chOff x="663878" y="948660"/>
            <a:chExt cx="1854300" cy="1851900"/>
          </a:xfrm>
        </p:grpSpPr>
        <p:sp>
          <p:nvSpPr>
            <p:cNvPr id="7890" name="Google Shape;7890;p653"/>
            <p:cNvSpPr/>
            <p:nvPr/>
          </p:nvSpPr>
          <p:spPr>
            <a:xfrm>
              <a:off x="663878" y="948660"/>
              <a:ext cx="1854300" cy="18519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891" name="Google Shape;7891;p653"/>
            <p:cNvPicPr preferRelativeResize="0"/>
            <p:nvPr/>
          </p:nvPicPr>
          <p:blipFill rotWithShape="1">
            <a:blip r:embed="rId3">
              <a:alphaModFix/>
            </a:blip>
            <a:srcRect b="0" l="0" r="0" t="0"/>
            <a:stretch/>
          </p:blipFill>
          <p:spPr>
            <a:xfrm>
              <a:off x="919021" y="1202475"/>
              <a:ext cx="1344168" cy="1344168"/>
            </a:xfrm>
            <a:prstGeom prst="rect">
              <a:avLst/>
            </a:prstGeom>
            <a:noFill/>
            <a:ln>
              <a:noFill/>
            </a:ln>
          </p:spPr>
        </p:pic>
      </p:grpSp>
      <p:sp>
        <p:nvSpPr>
          <p:cNvPr id="7892" name="Google Shape;7892;p653"/>
          <p:cNvSpPr txBox="1"/>
          <p:nvPr/>
        </p:nvSpPr>
        <p:spPr>
          <a:xfrm>
            <a:off x="1066550" y="307763"/>
            <a:ext cx="2454000" cy="24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EE0000"/>
                </a:solidFill>
                <a:latin typeface="Red Hat Display Medium"/>
                <a:ea typeface="Red Hat Display Medium"/>
                <a:cs typeface="Red Hat Display Medium"/>
                <a:sym typeface="Red Hat Display Medium"/>
              </a:rPr>
              <a:t>Banking</a:t>
            </a:r>
            <a:endParaRPr sz="800">
              <a:solidFill>
                <a:srgbClr val="EE0000"/>
              </a:solidFill>
              <a:latin typeface="Red Hat Display Medium"/>
              <a:ea typeface="Red Hat Display Medium"/>
              <a:cs typeface="Red Hat Display Medium"/>
              <a:sym typeface="Red Hat Display Medium"/>
            </a:endParaRPr>
          </a:p>
        </p:txBody>
      </p:sp>
      <p:pic>
        <p:nvPicPr>
          <p:cNvPr id="7893" name="Google Shape;7893;p653"/>
          <p:cNvPicPr preferRelativeResize="0"/>
          <p:nvPr/>
        </p:nvPicPr>
        <p:blipFill rotWithShape="1">
          <a:blip r:embed="rId4">
            <a:alphaModFix/>
          </a:blip>
          <a:srcRect b="0" l="0" r="0" t="0"/>
          <a:stretch/>
        </p:blipFill>
        <p:spPr>
          <a:xfrm>
            <a:off x="674175" y="1011325"/>
            <a:ext cx="1949775" cy="646700"/>
          </a:xfrm>
          <a:prstGeom prst="rect">
            <a:avLst/>
          </a:prstGeom>
          <a:noFill/>
          <a:ln>
            <a:noFill/>
          </a:ln>
        </p:spPr>
      </p:pic>
      <p:sp>
        <p:nvSpPr>
          <p:cNvPr id="7894" name="Google Shape;7894;p653"/>
          <p:cNvSpPr txBox="1"/>
          <p:nvPr/>
        </p:nvSpPr>
        <p:spPr>
          <a:xfrm>
            <a:off x="3470325" y="1425150"/>
            <a:ext cx="5055000" cy="11466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1700">
                <a:solidFill>
                  <a:schemeClr val="dk1"/>
                </a:solidFill>
                <a:latin typeface="Red Hat Display"/>
                <a:ea typeface="Red Hat Display"/>
                <a:cs typeface="Red Hat Display"/>
                <a:sym typeface="Red Hat Display"/>
              </a:rPr>
              <a:t>“We moved from ticket handling to … demonstrating inventive thinking in network automation development and infrastructure. Red Hat Open Innovation Labs gave us the tools to successfully transform with inspiration and confidence.”</a:t>
            </a:r>
            <a:endParaRPr sz="1700">
              <a:solidFill>
                <a:schemeClr val="dk1"/>
              </a:solidFill>
              <a:latin typeface="Red Hat Display"/>
              <a:ea typeface="Red Hat Display"/>
              <a:cs typeface="Red Hat Display"/>
              <a:sym typeface="Red Hat Display"/>
            </a:endParaRPr>
          </a:p>
        </p:txBody>
      </p:sp>
      <p:pic>
        <p:nvPicPr>
          <p:cNvPr id="7895" name="Google Shape;7895;p653"/>
          <p:cNvPicPr preferRelativeResize="0"/>
          <p:nvPr/>
        </p:nvPicPr>
        <p:blipFill rotWithShape="1">
          <a:blip r:embed="rId5">
            <a:alphaModFix/>
          </a:blip>
          <a:srcRect b="0" l="0" r="0" t="0"/>
          <a:stretch/>
        </p:blipFill>
        <p:spPr>
          <a:xfrm>
            <a:off x="3429118" y="868173"/>
            <a:ext cx="485994" cy="485993"/>
          </a:xfrm>
          <a:prstGeom prst="rect">
            <a:avLst/>
          </a:prstGeom>
          <a:noFill/>
          <a:ln>
            <a:noFill/>
          </a:ln>
        </p:spPr>
      </p:pic>
      <p:cxnSp>
        <p:nvCxnSpPr>
          <p:cNvPr id="7896" name="Google Shape;7896;p653"/>
          <p:cNvCxnSpPr/>
          <p:nvPr/>
        </p:nvCxnSpPr>
        <p:spPr>
          <a:xfrm>
            <a:off x="3470329" y="3216865"/>
            <a:ext cx="198900" cy="0"/>
          </a:xfrm>
          <a:prstGeom prst="straightConnector1">
            <a:avLst/>
          </a:prstGeom>
          <a:noFill/>
          <a:ln cap="flat" cmpd="sng" w="9525">
            <a:solidFill>
              <a:srgbClr val="EE0000"/>
            </a:solidFill>
            <a:prstDash val="solid"/>
            <a:round/>
            <a:headEnd len="med" w="med" type="none"/>
            <a:tailEnd len="med" w="med" type="none"/>
          </a:ln>
        </p:spPr>
      </p:cxnSp>
      <p:sp>
        <p:nvSpPr>
          <p:cNvPr id="7897" name="Google Shape;7897;p653"/>
          <p:cNvSpPr txBox="1"/>
          <p:nvPr/>
        </p:nvSpPr>
        <p:spPr>
          <a:xfrm>
            <a:off x="3470325" y="3394275"/>
            <a:ext cx="4983900" cy="6591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b="1" lang="en" sz="1200">
                <a:solidFill>
                  <a:schemeClr val="dk1"/>
                </a:solidFill>
                <a:latin typeface="Red Hat Display"/>
                <a:ea typeface="Red Hat Display"/>
                <a:cs typeface="Red Hat Display"/>
                <a:sym typeface="Red Hat Display"/>
              </a:rPr>
              <a:t>Dave Wasley</a:t>
            </a:r>
            <a:endParaRPr b="1" sz="1200">
              <a:solidFill>
                <a:schemeClr val="dk1"/>
              </a:solidFill>
              <a:latin typeface="Red Hat Display"/>
              <a:ea typeface="Red Hat Display"/>
              <a:cs typeface="Red Hat Display"/>
              <a:sym typeface="Red Hat Display"/>
            </a:endParaRPr>
          </a:p>
          <a:p>
            <a:pPr indent="0" lvl="0" marL="0" rtl="0" algn="l">
              <a:lnSpc>
                <a:spcPct val="130000"/>
              </a:lnSpc>
              <a:spcBef>
                <a:spcPts val="0"/>
              </a:spcBef>
              <a:spcAft>
                <a:spcPts val="0"/>
              </a:spcAft>
              <a:buNone/>
            </a:pPr>
            <a:r>
              <a:rPr lang="en" sz="1200">
                <a:solidFill>
                  <a:schemeClr val="dk1"/>
                </a:solidFill>
                <a:latin typeface="Red Hat Display"/>
                <a:ea typeface="Red Hat Display"/>
                <a:cs typeface="Red Hat Display"/>
                <a:sym typeface="Red Hat Display"/>
              </a:rPr>
              <a:t>Technology Area Lead, Infrastructure</a:t>
            </a:r>
            <a:endParaRPr sz="1200">
              <a:solidFill>
                <a:schemeClr val="dk1"/>
              </a:solidFill>
              <a:latin typeface="Red Hat Display"/>
              <a:ea typeface="Red Hat Display"/>
              <a:cs typeface="Red Hat Display"/>
              <a:sym typeface="Red Hat Display"/>
            </a:endParaRPr>
          </a:p>
          <a:p>
            <a:pPr indent="0" lvl="0" marL="0" rtl="0" algn="l">
              <a:lnSpc>
                <a:spcPct val="130000"/>
              </a:lnSpc>
              <a:spcBef>
                <a:spcPts val="0"/>
              </a:spcBef>
              <a:spcAft>
                <a:spcPts val="0"/>
              </a:spcAft>
              <a:buNone/>
            </a:pPr>
            <a:r>
              <a:rPr lang="en" sz="1200">
                <a:solidFill>
                  <a:schemeClr val="dk1"/>
                </a:solidFill>
                <a:latin typeface="Red Hat Display"/>
                <a:ea typeface="Red Hat Display"/>
                <a:cs typeface="Red Hat Display"/>
                <a:sym typeface="Red Hat Display"/>
              </a:rPr>
              <a:t>ANZ Bank New Zealand</a:t>
            </a:r>
            <a:endParaRPr sz="1200">
              <a:solidFill>
                <a:schemeClr val="dk1"/>
              </a:solidFill>
              <a:latin typeface="Red Hat Display"/>
              <a:ea typeface="Red Hat Display"/>
              <a:cs typeface="Red Hat Display"/>
              <a:sym typeface="Red Hat Display"/>
            </a:endParaRPr>
          </a:p>
        </p:txBody>
      </p:sp>
      <p:sp>
        <p:nvSpPr>
          <p:cNvPr id="7898" name="Google Shape;7898;p653"/>
          <p:cNvSpPr txBox="1"/>
          <p:nvPr/>
        </p:nvSpPr>
        <p:spPr>
          <a:xfrm>
            <a:off x="693025" y="4485325"/>
            <a:ext cx="5357400" cy="561900"/>
          </a:xfrm>
          <a:prstGeom prst="rect">
            <a:avLst/>
          </a:prstGeom>
          <a:noFill/>
          <a:ln>
            <a:noFill/>
          </a:ln>
        </p:spPr>
        <p:txBody>
          <a:bodyPr anchorCtr="0" anchor="b" bIns="0" lIns="0" spcFirstLastPara="1" rIns="0" wrap="square" tIns="0">
            <a:noAutofit/>
          </a:bodyPr>
          <a:lstStyle/>
          <a:p>
            <a:pPr indent="0" lvl="0" marL="0" rtl="0" algn="l">
              <a:lnSpc>
                <a:spcPct val="142000"/>
              </a:lnSpc>
              <a:spcBef>
                <a:spcPts val="0"/>
              </a:spcBef>
              <a:spcAft>
                <a:spcPts val="0"/>
              </a:spcAft>
              <a:buClr>
                <a:schemeClr val="dk1"/>
              </a:buClr>
              <a:buSzPts val="1100"/>
              <a:buFont typeface="Arial"/>
              <a:buNone/>
            </a:pPr>
            <a:r>
              <a:t/>
            </a:r>
            <a:endParaRPr sz="600">
              <a:solidFill>
                <a:srgbClr val="4D4D4F"/>
              </a:solidFill>
              <a:latin typeface="Red Hat Display"/>
              <a:ea typeface="Red Hat Display"/>
              <a:cs typeface="Red Hat Display"/>
              <a:sym typeface="Red Hat Display"/>
            </a:endParaRPr>
          </a:p>
          <a:p>
            <a:pPr indent="0" lvl="0" marL="0" rtl="0" algn="l">
              <a:lnSpc>
                <a:spcPct val="142000"/>
              </a:lnSpc>
              <a:spcBef>
                <a:spcPts val="0"/>
              </a:spcBef>
              <a:spcAft>
                <a:spcPts val="0"/>
              </a:spcAft>
              <a:buClr>
                <a:schemeClr val="dk1"/>
              </a:buClr>
              <a:buSzPts val="1100"/>
              <a:buFont typeface="Arial"/>
              <a:buNone/>
            </a:pPr>
            <a:r>
              <a:rPr lang="en" sz="600">
                <a:solidFill>
                  <a:srgbClr val="4D4D4F"/>
                </a:solidFill>
                <a:latin typeface="Red Hat Display"/>
                <a:ea typeface="Red Hat Display"/>
                <a:cs typeface="Red Hat Display"/>
                <a:sym typeface="Red Hat Display"/>
              </a:rPr>
              <a:t>Source: Red Hat </a:t>
            </a:r>
            <a:r>
              <a:rPr lang="en" sz="600" u="sng">
                <a:solidFill>
                  <a:schemeClr val="accent1"/>
                </a:solidFill>
                <a:latin typeface="Red Hat Display"/>
                <a:ea typeface="Red Hat Display"/>
                <a:cs typeface="Red Hat Display"/>
                <a:sym typeface="Red Hat Display"/>
                <a:hlinkClick r:id="rId6">
                  <a:extLst>
                    <a:ext uri="{A12FA001-AC4F-418D-AE19-62706E023703}">
                      <ahyp:hlinkClr val="tx"/>
                    </a:ext>
                  </a:extLst>
                </a:hlinkClick>
              </a:rPr>
              <a:t>ANZ Bank success snapshot</a:t>
            </a:r>
            <a:r>
              <a:rPr lang="en" sz="600">
                <a:solidFill>
                  <a:schemeClr val="accent1"/>
                </a:solidFill>
                <a:latin typeface="Red Hat Display"/>
                <a:ea typeface="Red Hat Display"/>
                <a:cs typeface="Red Hat Display"/>
                <a:sym typeface="Red Hat Display"/>
              </a:rPr>
              <a:t>,</a:t>
            </a:r>
            <a:r>
              <a:rPr lang="en" sz="600">
                <a:solidFill>
                  <a:srgbClr val="4D4D4F"/>
                </a:solidFill>
                <a:latin typeface="Red Hat Display"/>
                <a:ea typeface="Red Hat Display"/>
                <a:cs typeface="Red Hat Display"/>
                <a:sym typeface="Red Hat Display"/>
              </a:rPr>
              <a:t> May 2020. </a:t>
            </a:r>
            <a:endParaRPr baseline="30000" sz="600">
              <a:solidFill>
                <a:srgbClr val="4D4D4F"/>
              </a:solidFill>
              <a:latin typeface="Red Hat Display"/>
              <a:ea typeface="Red Hat Display"/>
              <a:cs typeface="Red Hat Display"/>
              <a:sym typeface="Red Hat Display"/>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02" name="Shape 7902"/>
        <p:cNvGrpSpPr/>
        <p:nvPr/>
      </p:nvGrpSpPr>
      <p:grpSpPr>
        <a:xfrm>
          <a:off x="0" y="0"/>
          <a:ext cx="0" cy="0"/>
          <a:chOff x="0" y="0"/>
          <a:chExt cx="0" cy="0"/>
        </a:xfrm>
      </p:grpSpPr>
      <p:pic>
        <p:nvPicPr>
          <p:cNvPr id="7903" name="Google Shape;7903;p654"/>
          <p:cNvPicPr preferRelativeResize="0"/>
          <p:nvPr/>
        </p:nvPicPr>
        <p:blipFill rotWithShape="1">
          <a:blip r:embed="rId3">
            <a:alphaModFix/>
          </a:blip>
          <a:srcRect b="0" l="0" r="0" t="0"/>
          <a:stretch/>
        </p:blipFill>
        <p:spPr>
          <a:xfrm>
            <a:off x="3333779" y="2302542"/>
            <a:ext cx="694944" cy="694944"/>
          </a:xfrm>
          <a:prstGeom prst="rect">
            <a:avLst/>
          </a:prstGeom>
          <a:noFill/>
          <a:ln>
            <a:noFill/>
          </a:ln>
        </p:spPr>
      </p:pic>
      <p:grpSp>
        <p:nvGrpSpPr>
          <p:cNvPr id="7904" name="Google Shape;7904;p654"/>
          <p:cNvGrpSpPr/>
          <p:nvPr/>
        </p:nvGrpSpPr>
        <p:grpSpPr>
          <a:xfrm>
            <a:off x="663878" y="948660"/>
            <a:ext cx="1854300" cy="1851900"/>
            <a:chOff x="663878" y="948660"/>
            <a:chExt cx="1854300" cy="1851900"/>
          </a:xfrm>
        </p:grpSpPr>
        <p:sp>
          <p:nvSpPr>
            <p:cNvPr id="7905" name="Google Shape;7905;p654"/>
            <p:cNvSpPr/>
            <p:nvPr/>
          </p:nvSpPr>
          <p:spPr>
            <a:xfrm>
              <a:off x="663878" y="948660"/>
              <a:ext cx="1854300" cy="18519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906" name="Google Shape;7906;p654"/>
            <p:cNvPicPr preferRelativeResize="0"/>
            <p:nvPr/>
          </p:nvPicPr>
          <p:blipFill rotWithShape="1">
            <a:blip r:embed="rId4">
              <a:alphaModFix/>
            </a:blip>
            <a:srcRect b="0" l="0" r="0" t="0"/>
            <a:stretch/>
          </p:blipFill>
          <p:spPr>
            <a:xfrm>
              <a:off x="918941" y="1202475"/>
              <a:ext cx="1344168" cy="1344168"/>
            </a:xfrm>
            <a:prstGeom prst="rect">
              <a:avLst/>
            </a:prstGeom>
            <a:noFill/>
            <a:ln>
              <a:noFill/>
            </a:ln>
          </p:spPr>
        </p:pic>
      </p:grpSp>
      <p:sp>
        <p:nvSpPr>
          <p:cNvPr id="7907" name="Google Shape;7907;p654"/>
          <p:cNvSpPr txBox="1"/>
          <p:nvPr/>
        </p:nvSpPr>
        <p:spPr>
          <a:xfrm>
            <a:off x="3470325" y="918450"/>
            <a:ext cx="4983900" cy="15930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Clr>
                <a:schemeClr val="dk1"/>
              </a:buClr>
              <a:buSzPts val="1100"/>
              <a:buFont typeface="Arial"/>
              <a:buNone/>
            </a:pPr>
            <a:r>
              <a:rPr lang="en" sz="2000">
                <a:latin typeface="Red Hat Display"/>
                <a:ea typeface="Red Hat Display"/>
                <a:cs typeface="Red Hat Display"/>
                <a:sym typeface="Red Hat Display"/>
              </a:rPr>
              <a:t>Digital system </a:t>
            </a:r>
            <a:r>
              <a:rPr lang="en" sz="2000">
                <a:solidFill>
                  <a:schemeClr val="accent1"/>
                </a:solidFill>
                <a:latin typeface="Red Hat Display"/>
                <a:ea typeface="Red Hat Display"/>
                <a:cs typeface="Red Hat Display"/>
                <a:sym typeface="Red Hat Display"/>
              </a:rPr>
              <a:t>stability</a:t>
            </a:r>
            <a:r>
              <a:rPr lang="en" sz="2000">
                <a:latin typeface="Red Hat Display"/>
                <a:ea typeface="Red Hat Display"/>
                <a:cs typeface="Red Hat Display"/>
                <a:sym typeface="Red Hat Display"/>
              </a:rPr>
              <a:t> has become mandatory for the </a:t>
            </a:r>
            <a:r>
              <a:rPr lang="en" sz="2000">
                <a:solidFill>
                  <a:schemeClr val="accent1"/>
                </a:solidFill>
                <a:latin typeface="Red Hat Display"/>
                <a:ea typeface="Red Hat Display"/>
                <a:cs typeface="Red Hat Display"/>
                <a:sym typeface="Red Hat Display"/>
              </a:rPr>
              <a:t>shipping</a:t>
            </a:r>
            <a:r>
              <a:rPr lang="en" sz="2000">
                <a:latin typeface="Red Hat Display"/>
                <a:ea typeface="Red Hat Display"/>
                <a:cs typeface="Red Hat Display"/>
                <a:sym typeface="Red Hat Display"/>
              </a:rPr>
              <a:t> industry as demand explodes</a:t>
            </a:r>
            <a:endParaRPr sz="2000">
              <a:latin typeface="Red Hat Display"/>
              <a:ea typeface="Red Hat Display"/>
              <a:cs typeface="Red Hat Display"/>
              <a:sym typeface="Red Hat Display"/>
            </a:endParaRPr>
          </a:p>
          <a:p>
            <a:pPr indent="0" lvl="0" marL="0" rtl="0" algn="l">
              <a:lnSpc>
                <a:spcPct val="130000"/>
              </a:lnSpc>
              <a:spcBef>
                <a:spcPts val="0"/>
              </a:spcBef>
              <a:spcAft>
                <a:spcPts val="0"/>
              </a:spcAft>
              <a:buClr>
                <a:schemeClr val="dk1"/>
              </a:buClr>
              <a:buSzPts val="1100"/>
              <a:buFont typeface="Arial"/>
              <a:buNone/>
            </a:pPr>
            <a:r>
              <a:t/>
            </a:r>
            <a:endParaRPr sz="20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2000">
              <a:latin typeface="Red Hat Display"/>
              <a:ea typeface="Red Hat Display"/>
              <a:cs typeface="Red Hat Display"/>
              <a:sym typeface="Red Hat Display"/>
            </a:endParaRPr>
          </a:p>
        </p:txBody>
      </p:sp>
      <p:cxnSp>
        <p:nvCxnSpPr>
          <p:cNvPr id="7908" name="Google Shape;7908;p654"/>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sp>
        <p:nvSpPr>
          <p:cNvPr id="7909" name="Google Shape;7909;p654"/>
          <p:cNvSpPr txBox="1"/>
          <p:nvPr/>
        </p:nvSpPr>
        <p:spPr>
          <a:xfrm>
            <a:off x="4134500" y="2356100"/>
            <a:ext cx="3964200" cy="11880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 eCommerce, cloud infrastructure, digital media, </a:t>
            </a:r>
            <a:endParaRPr sz="12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   pharmaceuticals, and some transportation and </a:t>
            </a:r>
            <a:endParaRPr sz="12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   telecom services will see increased demand.” </a:t>
            </a:r>
            <a:r>
              <a:rPr baseline="30000" lang="en" sz="1200">
                <a:latin typeface="Red Hat Display"/>
                <a:ea typeface="Red Hat Display"/>
                <a:cs typeface="Red Hat Display"/>
                <a:sym typeface="Red Hat Display"/>
              </a:rPr>
              <a:t>1 </a:t>
            </a:r>
            <a:endParaRPr baseline="30000" sz="1200">
              <a:latin typeface="Red Hat Display"/>
              <a:ea typeface="Red Hat Display"/>
              <a:cs typeface="Red Hat Display"/>
              <a:sym typeface="Red Hat Display"/>
            </a:endParaRPr>
          </a:p>
        </p:txBody>
      </p:sp>
      <p:sp>
        <p:nvSpPr>
          <p:cNvPr id="7910" name="Google Shape;7910;p654"/>
          <p:cNvSpPr txBox="1"/>
          <p:nvPr/>
        </p:nvSpPr>
        <p:spPr>
          <a:xfrm>
            <a:off x="663950" y="4485325"/>
            <a:ext cx="5357400" cy="561900"/>
          </a:xfrm>
          <a:prstGeom prst="rect">
            <a:avLst/>
          </a:prstGeom>
          <a:noFill/>
          <a:ln>
            <a:noFill/>
          </a:ln>
        </p:spPr>
        <p:txBody>
          <a:bodyPr anchorCtr="0" anchor="b" bIns="0" lIns="0" spcFirstLastPara="1" rIns="0" wrap="square" tIns="0">
            <a:noAutofit/>
          </a:bodyPr>
          <a:lstStyle/>
          <a:p>
            <a:pPr indent="0" lvl="0" marL="0" rtl="0" algn="l">
              <a:lnSpc>
                <a:spcPct val="142000"/>
              </a:lnSpc>
              <a:spcBef>
                <a:spcPts val="0"/>
              </a:spcBef>
              <a:spcAft>
                <a:spcPts val="0"/>
              </a:spcAft>
              <a:buClr>
                <a:schemeClr val="dk1"/>
              </a:buClr>
              <a:buSzPts val="1100"/>
              <a:buFont typeface="Arial"/>
              <a:buNone/>
            </a:pPr>
            <a:r>
              <a:t/>
            </a:r>
            <a:endParaRPr sz="600">
              <a:solidFill>
                <a:srgbClr val="4D4D4F"/>
              </a:solidFill>
              <a:latin typeface="Red Hat Display"/>
              <a:ea typeface="Red Hat Display"/>
              <a:cs typeface="Red Hat Display"/>
              <a:sym typeface="Red Hat Display"/>
            </a:endParaRPr>
          </a:p>
          <a:p>
            <a:pPr indent="0" lvl="0" marL="0" rtl="0" algn="l">
              <a:lnSpc>
                <a:spcPct val="142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1</a:t>
            </a:r>
            <a:r>
              <a:rPr lang="en" sz="600">
                <a:solidFill>
                  <a:srgbClr val="4D4D4F"/>
                </a:solidFill>
                <a:latin typeface="Red Hat Display"/>
                <a:ea typeface="Red Hat Display"/>
                <a:cs typeface="Red Hat Display"/>
                <a:sym typeface="Red Hat Display"/>
              </a:rPr>
              <a:t> Bartels, Andrew. “</a:t>
            </a:r>
            <a:r>
              <a:rPr lang="en" sz="600" u="sng">
                <a:solidFill>
                  <a:schemeClr val="accent1"/>
                </a:solidFill>
                <a:latin typeface="Red Hat Display"/>
                <a:ea typeface="Red Hat Display"/>
                <a:cs typeface="Red Hat Display"/>
                <a:sym typeface="Red Hat Display"/>
                <a:hlinkClick r:id="rId5">
                  <a:extLst>
                    <a:ext uri="{A12FA001-AC4F-418D-AE19-62706E023703}">
                      <ahyp:hlinkClr val="tx"/>
                    </a:ext>
                  </a:extLst>
                </a:hlinkClick>
              </a:rPr>
              <a:t>The 2020 To 2021 Tech Market Outlook At A Time Of Global Pandemic And Economic Recession</a:t>
            </a:r>
            <a:r>
              <a:rPr lang="en" sz="600">
                <a:solidFill>
                  <a:srgbClr val="4D4D4F"/>
                </a:solidFill>
                <a:latin typeface="Red Hat Display"/>
                <a:ea typeface="Red Hat Display"/>
                <a:cs typeface="Red Hat Display"/>
                <a:sym typeface="Red Hat Display"/>
              </a:rPr>
              <a:t>.” </a:t>
            </a:r>
            <a:r>
              <a:rPr i="1" lang="en" sz="600">
                <a:solidFill>
                  <a:srgbClr val="4D4D4F"/>
                </a:solidFill>
                <a:latin typeface="Red Hat Display"/>
                <a:ea typeface="Red Hat Display"/>
                <a:cs typeface="Red Hat Display"/>
                <a:sym typeface="Red Hat Display"/>
              </a:rPr>
              <a:t>Forrester Webinar</a:t>
            </a:r>
            <a:r>
              <a:rPr lang="en" sz="600">
                <a:solidFill>
                  <a:srgbClr val="4D4D4F"/>
                </a:solidFill>
                <a:latin typeface="Red Hat Display"/>
                <a:ea typeface="Red Hat Display"/>
                <a:cs typeface="Red Hat Display"/>
                <a:sym typeface="Red Hat Display"/>
              </a:rPr>
              <a:t>, April 2020.</a:t>
            </a:r>
            <a:endParaRPr baseline="30000" sz="600">
              <a:solidFill>
                <a:srgbClr val="4D4D4F"/>
              </a:solidFill>
              <a:latin typeface="Red Hat Display"/>
              <a:ea typeface="Red Hat Display"/>
              <a:cs typeface="Red Hat Display"/>
              <a:sym typeface="Red Hat Display"/>
            </a:endParaRPr>
          </a:p>
        </p:txBody>
      </p:sp>
      <p:sp>
        <p:nvSpPr>
          <p:cNvPr id="7911" name="Google Shape;7911;p654"/>
          <p:cNvSpPr txBox="1"/>
          <p:nvPr/>
        </p:nvSpPr>
        <p:spPr>
          <a:xfrm>
            <a:off x="4250296" y="3150577"/>
            <a:ext cx="2582700" cy="6126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b="1" lang="en" sz="900">
                <a:solidFill>
                  <a:srgbClr val="000000"/>
                </a:solidFill>
                <a:latin typeface="Red Hat Text"/>
                <a:ea typeface="Red Hat Text"/>
                <a:cs typeface="Red Hat Text"/>
                <a:sym typeface="Red Hat Text"/>
              </a:rPr>
              <a:t>Andrew Bartels</a:t>
            </a:r>
            <a:endParaRPr b="1" sz="900">
              <a:latin typeface="Red Hat Text"/>
              <a:ea typeface="Red Hat Text"/>
              <a:cs typeface="Red Hat Text"/>
              <a:sym typeface="Red Hat Text"/>
            </a:endParaRPr>
          </a:p>
          <a:p>
            <a:pPr indent="0" lvl="0" marL="0" rtl="0" algn="l">
              <a:spcBef>
                <a:spcPts val="0"/>
              </a:spcBef>
              <a:spcAft>
                <a:spcPts val="0"/>
              </a:spcAft>
              <a:buNone/>
            </a:pPr>
            <a:r>
              <a:rPr lang="en" sz="900">
                <a:solidFill>
                  <a:srgbClr val="000000"/>
                </a:solidFill>
                <a:latin typeface="Red Hat Text"/>
                <a:ea typeface="Red Hat Text"/>
                <a:cs typeface="Red Hat Text"/>
                <a:sym typeface="Red Hat Text"/>
              </a:rPr>
              <a:t>Forrester</a:t>
            </a:r>
            <a:endParaRPr sz="900">
              <a:latin typeface="Red Hat Text"/>
              <a:ea typeface="Red Hat Text"/>
              <a:cs typeface="Red Hat Text"/>
              <a:sym typeface="Red Hat Text"/>
            </a:endParaRPr>
          </a:p>
        </p:txBody>
      </p:sp>
      <p:cxnSp>
        <p:nvCxnSpPr>
          <p:cNvPr id="7912" name="Google Shape;7912;p654"/>
          <p:cNvCxnSpPr/>
          <p:nvPr/>
        </p:nvCxnSpPr>
        <p:spPr>
          <a:xfrm>
            <a:off x="4340291" y="3122496"/>
            <a:ext cx="198900" cy="0"/>
          </a:xfrm>
          <a:prstGeom prst="straightConnector1">
            <a:avLst/>
          </a:prstGeom>
          <a:noFill/>
          <a:ln cap="flat" cmpd="sng" w="9525">
            <a:solidFill>
              <a:srgbClr val="EE0000"/>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38" name="Shape 6738"/>
        <p:cNvGrpSpPr/>
        <p:nvPr/>
      </p:nvGrpSpPr>
      <p:grpSpPr>
        <a:xfrm>
          <a:off x="0" y="0"/>
          <a:ext cx="0" cy="0"/>
          <a:chOff x="0" y="0"/>
          <a:chExt cx="0" cy="0"/>
        </a:xfrm>
      </p:grpSpPr>
      <p:sp>
        <p:nvSpPr>
          <p:cNvPr id="6739" name="Google Shape;6739;p601"/>
          <p:cNvSpPr/>
          <p:nvPr/>
        </p:nvSpPr>
        <p:spPr>
          <a:xfrm rot="-9001604">
            <a:off x="1388474" y="1770109"/>
            <a:ext cx="410732" cy="410732"/>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grpSp>
        <p:nvGrpSpPr>
          <p:cNvPr id="6740" name="Google Shape;6740;p601"/>
          <p:cNvGrpSpPr/>
          <p:nvPr/>
        </p:nvGrpSpPr>
        <p:grpSpPr>
          <a:xfrm>
            <a:off x="1543625" y="1812100"/>
            <a:ext cx="972900" cy="994500"/>
            <a:chOff x="1178200" y="2346425"/>
            <a:chExt cx="972900" cy="994500"/>
          </a:xfrm>
        </p:grpSpPr>
        <p:sp>
          <p:nvSpPr>
            <p:cNvPr id="6741" name="Google Shape;6741;p601"/>
            <p:cNvSpPr/>
            <p:nvPr/>
          </p:nvSpPr>
          <p:spPr>
            <a:xfrm rot="10800000">
              <a:off x="1178200" y="2346425"/>
              <a:ext cx="972900" cy="9729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6742" name="Google Shape;6742;p601"/>
            <p:cNvPicPr preferRelativeResize="0"/>
            <p:nvPr/>
          </p:nvPicPr>
          <p:blipFill rotWithShape="1">
            <a:blip r:embed="rId3">
              <a:alphaModFix/>
            </a:blip>
            <a:srcRect b="0" l="0" r="0" t="0"/>
            <a:stretch/>
          </p:blipFill>
          <p:spPr>
            <a:xfrm>
              <a:off x="1432048" y="2503739"/>
              <a:ext cx="465165" cy="465150"/>
            </a:xfrm>
            <a:prstGeom prst="rect">
              <a:avLst/>
            </a:prstGeom>
            <a:noFill/>
            <a:ln>
              <a:noFill/>
            </a:ln>
          </p:spPr>
        </p:pic>
        <p:sp>
          <p:nvSpPr>
            <p:cNvPr id="6743" name="Google Shape;6743;p601"/>
            <p:cNvSpPr txBox="1"/>
            <p:nvPr/>
          </p:nvSpPr>
          <p:spPr>
            <a:xfrm>
              <a:off x="1208325" y="2991125"/>
              <a:ext cx="912600" cy="3498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100">
                  <a:solidFill>
                    <a:schemeClr val="lt1"/>
                  </a:solidFill>
                  <a:latin typeface="Red Hat Display"/>
                  <a:ea typeface="Red Hat Display"/>
                  <a:cs typeface="Red Hat Display"/>
                  <a:sym typeface="Red Hat Display"/>
                </a:rPr>
                <a:t>.Net</a:t>
              </a:r>
              <a:endParaRPr sz="110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t/>
              </a:r>
              <a:endParaRPr sz="110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t/>
              </a:r>
              <a:endParaRPr sz="1100">
                <a:solidFill>
                  <a:schemeClr val="lt1"/>
                </a:solidFill>
                <a:latin typeface="Red Hat Display"/>
                <a:ea typeface="Red Hat Display"/>
                <a:cs typeface="Red Hat Display"/>
                <a:sym typeface="Red Hat Display"/>
              </a:endParaRPr>
            </a:p>
          </p:txBody>
        </p:sp>
      </p:grpSp>
      <p:grpSp>
        <p:nvGrpSpPr>
          <p:cNvPr id="6744" name="Google Shape;6744;p601"/>
          <p:cNvGrpSpPr/>
          <p:nvPr/>
        </p:nvGrpSpPr>
        <p:grpSpPr>
          <a:xfrm>
            <a:off x="2737161" y="1525763"/>
            <a:ext cx="1313100" cy="1105200"/>
            <a:chOff x="2545824" y="1475800"/>
            <a:chExt cx="1313100" cy="1105200"/>
          </a:xfrm>
        </p:grpSpPr>
        <p:sp>
          <p:nvSpPr>
            <p:cNvPr id="6745" name="Google Shape;6745;p601"/>
            <p:cNvSpPr/>
            <p:nvPr/>
          </p:nvSpPr>
          <p:spPr>
            <a:xfrm rot="10800000">
              <a:off x="2649775" y="1475800"/>
              <a:ext cx="1105200" cy="1105200"/>
            </a:xfrm>
            <a:prstGeom prst="ellipse">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6746" name="Google Shape;6746;p601"/>
            <p:cNvPicPr preferRelativeResize="0"/>
            <p:nvPr/>
          </p:nvPicPr>
          <p:blipFill rotWithShape="1">
            <a:blip r:embed="rId4">
              <a:alphaModFix/>
            </a:blip>
            <a:srcRect b="0" l="0" r="0" t="0"/>
            <a:stretch/>
          </p:blipFill>
          <p:spPr>
            <a:xfrm>
              <a:off x="2969745" y="1629379"/>
              <a:ext cx="465165" cy="465162"/>
            </a:xfrm>
            <a:prstGeom prst="rect">
              <a:avLst/>
            </a:prstGeom>
            <a:noFill/>
            <a:ln>
              <a:noFill/>
            </a:ln>
          </p:spPr>
        </p:pic>
        <p:sp>
          <p:nvSpPr>
            <p:cNvPr id="6747" name="Google Shape;6747;p601"/>
            <p:cNvSpPr txBox="1"/>
            <p:nvPr/>
          </p:nvSpPr>
          <p:spPr>
            <a:xfrm>
              <a:off x="2545824" y="2094550"/>
              <a:ext cx="1313100" cy="3498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100">
                  <a:solidFill>
                    <a:schemeClr val="lt1"/>
                  </a:solidFill>
                  <a:latin typeface="Red Hat Display"/>
                  <a:ea typeface="Red Hat Display"/>
                  <a:cs typeface="Red Hat Display"/>
                  <a:sym typeface="Red Hat Display"/>
                </a:rPr>
                <a:t>Serverless</a:t>
              </a:r>
              <a:endParaRPr sz="110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t/>
              </a:r>
              <a:endParaRPr sz="110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t/>
              </a:r>
              <a:endParaRPr sz="1100">
                <a:solidFill>
                  <a:schemeClr val="lt1"/>
                </a:solidFill>
                <a:latin typeface="Red Hat Display"/>
                <a:ea typeface="Red Hat Display"/>
                <a:cs typeface="Red Hat Display"/>
                <a:sym typeface="Red Hat Display"/>
              </a:endParaRPr>
            </a:p>
          </p:txBody>
        </p:sp>
      </p:grpSp>
      <p:grpSp>
        <p:nvGrpSpPr>
          <p:cNvPr id="6748" name="Google Shape;6748;p601"/>
          <p:cNvGrpSpPr/>
          <p:nvPr/>
        </p:nvGrpSpPr>
        <p:grpSpPr>
          <a:xfrm>
            <a:off x="2311125" y="2911351"/>
            <a:ext cx="1389000" cy="1389000"/>
            <a:chOff x="2110475" y="2932826"/>
            <a:chExt cx="1389000" cy="1389000"/>
          </a:xfrm>
        </p:grpSpPr>
        <p:sp>
          <p:nvSpPr>
            <p:cNvPr id="6749" name="Google Shape;6749;p601"/>
            <p:cNvSpPr/>
            <p:nvPr/>
          </p:nvSpPr>
          <p:spPr>
            <a:xfrm rot="10800000">
              <a:off x="2110475" y="2932826"/>
              <a:ext cx="1389000" cy="13890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6750" name="Google Shape;6750;p601"/>
            <p:cNvPicPr preferRelativeResize="0"/>
            <p:nvPr/>
          </p:nvPicPr>
          <p:blipFill rotWithShape="1">
            <a:blip r:embed="rId5">
              <a:alphaModFix/>
            </a:blip>
            <a:srcRect b="0" l="0" r="0" t="0"/>
            <a:stretch/>
          </p:blipFill>
          <p:spPr>
            <a:xfrm>
              <a:off x="2529263" y="3068977"/>
              <a:ext cx="551425" cy="551448"/>
            </a:xfrm>
            <a:prstGeom prst="rect">
              <a:avLst/>
            </a:prstGeom>
            <a:noFill/>
            <a:ln>
              <a:noFill/>
            </a:ln>
          </p:spPr>
        </p:pic>
        <p:sp>
          <p:nvSpPr>
            <p:cNvPr id="6751" name="Google Shape;6751;p601"/>
            <p:cNvSpPr txBox="1"/>
            <p:nvPr/>
          </p:nvSpPr>
          <p:spPr>
            <a:xfrm>
              <a:off x="2148424" y="3608675"/>
              <a:ext cx="1313100" cy="3498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100">
                  <a:solidFill>
                    <a:schemeClr val="dk1"/>
                  </a:solidFill>
                  <a:latin typeface="Red Hat Display"/>
                  <a:ea typeface="Red Hat Display"/>
                  <a:cs typeface="Red Hat Display"/>
                  <a:sym typeface="Red Hat Display"/>
                </a:rPr>
                <a:t>Cloud-native and microservices</a:t>
              </a:r>
              <a:endParaRPr sz="1100">
                <a:solidFill>
                  <a:schemeClr val="dk1"/>
                </a:solidFill>
                <a:latin typeface="Red Hat Display"/>
                <a:ea typeface="Red Hat Display"/>
                <a:cs typeface="Red Hat Display"/>
                <a:sym typeface="Red Hat Display"/>
              </a:endParaRPr>
            </a:p>
          </p:txBody>
        </p:sp>
      </p:grpSp>
      <p:grpSp>
        <p:nvGrpSpPr>
          <p:cNvPr id="6752" name="Google Shape;6752;p601"/>
          <p:cNvGrpSpPr/>
          <p:nvPr/>
        </p:nvGrpSpPr>
        <p:grpSpPr>
          <a:xfrm>
            <a:off x="5396302" y="2911350"/>
            <a:ext cx="1581600" cy="1581300"/>
            <a:chOff x="4971764" y="1367350"/>
            <a:chExt cx="1581600" cy="1581300"/>
          </a:xfrm>
        </p:grpSpPr>
        <p:sp>
          <p:nvSpPr>
            <p:cNvPr id="6753" name="Google Shape;6753;p601"/>
            <p:cNvSpPr/>
            <p:nvPr/>
          </p:nvSpPr>
          <p:spPr>
            <a:xfrm rot="-9000389">
              <a:off x="5183751" y="1579111"/>
              <a:ext cx="1157627" cy="1157777"/>
            </a:xfrm>
            <a:prstGeom prst="ellipse">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6754" name="Google Shape;6754;p601"/>
            <p:cNvPicPr preferRelativeResize="0"/>
            <p:nvPr/>
          </p:nvPicPr>
          <p:blipFill rotWithShape="1">
            <a:blip r:embed="rId3">
              <a:alphaModFix/>
            </a:blip>
            <a:srcRect b="0" l="0" r="0" t="0"/>
            <a:stretch/>
          </p:blipFill>
          <p:spPr>
            <a:xfrm>
              <a:off x="5530036" y="1801702"/>
              <a:ext cx="465165" cy="465150"/>
            </a:xfrm>
            <a:prstGeom prst="rect">
              <a:avLst/>
            </a:prstGeom>
            <a:noFill/>
            <a:ln>
              <a:noFill/>
            </a:ln>
          </p:spPr>
        </p:pic>
        <p:sp>
          <p:nvSpPr>
            <p:cNvPr id="6755" name="Google Shape;6755;p601"/>
            <p:cNvSpPr txBox="1"/>
            <p:nvPr/>
          </p:nvSpPr>
          <p:spPr>
            <a:xfrm>
              <a:off x="5299150" y="2302150"/>
              <a:ext cx="912600" cy="3498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100">
                  <a:solidFill>
                    <a:schemeClr val="lt1"/>
                  </a:solidFill>
                  <a:latin typeface="Red Hat Display"/>
                  <a:ea typeface="Red Hat Display"/>
                  <a:cs typeface="Red Hat Display"/>
                  <a:sym typeface="Red Hat Display"/>
                </a:rPr>
                <a:t>Java™</a:t>
              </a:r>
              <a:endParaRPr sz="110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t/>
              </a:r>
              <a:endParaRPr sz="110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t/>
              </a:r>
              <a:endParaRPr sz="1100">
                <a:solidFill>
                  <a:schemeClr val="lt1"/>
                </a:solidFill>
                <a:latin typeface="Red Hat Display"/>
                <a:ea typeface="Red Hat Display"/>
                <a:cs typeface="Red Hat Display"/>
                <a:sym typeface="Red Hat Display"/>
              </a:endParaRPr>
            </a:p>
          </p:txBody>
        </p:sp>
      </p:grpSp>
      <p:grpSp>
        <p:nvGrpSpPr>
          <p:cNvPr id="6756" name="Google Shape;6756;p601"/>
          <p:cNvGrpSpPr/>
          <p:nvPr/>
        </p:nvGrpSpPr>
        <p:grpSpPr>
          <a:xfrm>
            <a:off x="6746808" y="2366026"/>
            <a:ext cx="1303800" cy="1303500"/>
            <a:chOff x="6281308" y="2072326"/>
            <a:chExt cx="1303800" cy="1303500"/>
          </a:xfrm>
        </p:grpSpPr>
        <p:sp>
          <p:nvSpPr>
            <p:cNvPr id="6757" name="Google Shape;6757;p601"/>
            <p:cNvSpPr/>
            <p:nvPr/>
          </p:nvSpPr>
          <p:spPr>
            <a:xfrm rot="-9000562">
              <a:off x="6456073" y="2246866"/>
              <a:ext cx="954270" cy="95442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6758" name="Google Shape;6758;p601"/>
            <p:cNvPicPr preferRelativeResize="0"/>
            <p:nvPr/>
          </p:nvPicPr>
          <p:blipFill rotWithShape="1">
            <a:blip r:embed="rId6">
              <a:alphaModFix/>
            </a:blip>
            <a:srcRect b="0" l="0" r="0" t="0"/>
            <a:stretch/>
          </p:blipFill>
          <p:spPr>
            <a:xfrm>
              <a:off x="6700620" y="2372509"/>
              <a:ext cx="465165" cy="465162"/>
            </a:xfrm>
            <a:prstGeom prst="rect">
              <a:avLst/>
            </a:prstGeom>
            <a:noFill/>
            <a:ln>
              <a:noFill/>
            </a:ln>
          </p:spPr>
        </p:pic>
        <p:sp>
          <p:nvSpPr>
            <p:cNvPr id="6759" name="Google Shape;6759;p601"/>
            <p:cNvSpPr txBox="1"/>
            <p:nvPr/>
          </p:nvSpPr>
          <p:spPr>
            <a:xfrm>
              <a:off x="6479625" y="2888425"/>
              <a:ext cx="912600" cy="3498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200">
                  <a:solidFill>
                    <a:schemeClr val="lt1"/>
                  </a:solidFill>
                  <a:latin typeface="Red Hat Display"/>
                  <a:ea typeface="Red Hat Display"/>
                  <a:cs typeface="Red Hat Display"/>
                  <a:sym typeface="Red Hat Display"/>
                </a:rPr>
                <a:t>ISV</a:t>
              </a:r>
              <a:endParaRPr sz="1200">
                <a:solidFill>
                  <a:schemeClr val="lt1"/>
                </a:solidFill>
                <a:latin typeface="Red Hat Display"/>
                <a:ea typeface="Red Hat Display"/>
                <a:cs typeface="Red Hat Display"/>
                <a:sym typeface="Red Hat Display"/>
              </a:endParaRPr>
            </a:p>
          </p:txBody>
        </p:sp>
      </p:grpSp>
      <p:sp>
        <p:nvSpPr>
          <p:cNvPr id="6760" name="Google Shape;6760;p601"/>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Reality of enterprise IT environments</a:t>
            </a:r>
            <a:endParaRPr sz="2000">
              <a:latin typeface="Red Hat Display"/>
              <a:ea typeface="Red Hat Display"/>
              <a:cs typeface="Red Hat Display"/>
              <a:sym typeface="Red Hat Display"/>
            </a:endParaRPr>
          </a:p>
        </p:txBody>
      </p:sp>
      <p:sp>
        <p:nvSpPr>
          <p:cNvPr id="6761" name="Google Shape;6761;p601"/>
          <p:cNvSpPr txBox="1"/>
          <p:nvPr/>
        </p:nvSpPr>
        <p:spPr>
          <a:xfrm>
            <a:off x="663844" y="930225"/>
            <a:ext cx="7816500" cy="2190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400"/>
              </a:spcAft>
              <a:buNone/>
            </a:pPr>
            <a:r>
              <a:rPr lang="en">
                <a:solidFill>
                  <a:srgbClr val="EE0000"/>
                </a:solidFill>
                <a:latin typeface="Red Hat Display"/>
                <a:ea typeface="Red Hat Display"/>
                <a:cs typeface="Red Hat Display"/>
                <a:sym typeface="Red Hat Display"/>
              </a:rPr>
              <a:t>Diverse app portfolios</a:t>
            </a:r>
            <a:endParaRPr>
              <a:solidFill>
                <a:srgbClr val="EE0000"/>
              </a:solidFill>
              <a:latin typeface="Red Hat Display"/>
              <a:ea typeface="Red Hat Display"/>
              <a:cs typeface="Red Hat Display"/>
              <a:sym typeface="Red Hat Display"/>
            </a:endParaRPr>
          </a:p>
        </p:txBody>
      </p:sp>
      <p:grpSp>
        <p:nvGrpSpPr>
          <p:cNvPr id="6762" name="Google Shape;6762;p601"/>
          <p:cNvGrpSpPr/>
          <p:nvPr/>
        </p:nvGrpSpPr>
        <p:grpSpPr>
          <a:xfrm>
            <a:off x="4050242" y="2205657"/>
            <a:ext cx="1476600" cy="1476600"/>
            <a:chOff x="3644367" y="2094557"/>
            <a:chExt cx="1476600" cy="1476600"/>
          </a:xfrm>
        </p:grpSpPr>
        <p:sp>
          <p:nvSpPr>
            <p:cNvPr id="6763" name="Google Shape;6763;p601"/>
            <p:cNvSpPr/>
            <p:nvPr/>
          </p:nvSpPr>
          <p:spPr>
            <a:xfrm rot="10800000">
              <a:off x="3644367" y="2094557"/>
              <a:ext cx="1476600" cy="1476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6764" name="Google Shape;6764;p601"/>
            <p:cNvPicPr preferRelativeResize="0"/>
            <p:nvPr/>
          </p:nvPicPr>
          <p:blipFill rotWithShape="1">
            <a:blip r:embed="rId7">
              <a:alphaModFix/>
            </a:blip>
            <a:srcRect b="0" l="0" r="0" t="0"/>
            <a:stretch/>
          </p:blipFill>
          <p:spPr>
            <a:xfrm>
              <a:off x="4155523" y="2600274"/>
              <a:ext cx="465165" cy="465162"/>
            </a:xfrm>
            <a:prstGeom prst="rect">
              <a:avLst/>
            </a:prstGeom>
            <a:noFill/>
            <a:ln>
              <a:noFill/>
            </a:ln>
          </p:spPr>
        </p:pic>
        <p:pic>
          <p:nvPicPr>
            <p:cNvPr id="6765" name="Google Shape;6765;p601"/>
            <p:cNvPicPr preferRelativeResize="0"/>
            <p:nvPr/>
          </p:nvPicPr>
          <p:blipFill rotWithShape="1">
            <a:blip r:embed="rId8">
              <a:alphaModFix/>
            </a:blip>
            <a:srcRect b="0" l="0" r="0" t="0"/>
            <a:stretch/>
          </p:blipFill>
          <p:spPr>
            <a:xfrm>
              <a:off x="4113736" y="2396436"/>
              <a:ext cx="551425" cy="551425"/>
            </a:xfrm>
            <a:prstGeom prst="rect">
              <a:avLst/>
            </a:prstGeom>
            <a:noFill/>
            <a:ln>
              <a:noFill/>
            </a:ln>
          </p:spPr>
        </p:pic>
        <p:sp>
          <p:nvSpPr>
            <p:cNvPr id="6766" name="Google Shape;6766;p601"/>
            <p:cNvSpPr txBox="1"/>
            <p:nvPr/>
          </p:nvSpPr>
          <p:spPr>
            <a:xfrm>
              <a:off x="3732749" y="3035950"/>
              <a:ext cx="1313100" cy="3498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200">
                  <a:solidFill>
                    <a:schemeClr val="lt1"/>
                  </a:solidFill>
                  <a:latin typeface="Red Hat Display"/>
                  <a:ea typeface="Red Hat Display"/>
                  <a:cs typeface="Red Hat Display"/>
                  <a:sym typeface="Red Hat Display"/>
                </a:rPr>
                <a:t>AI/ML</a:t>
              </a:r>
              <a:endParaRPr sz="1200">
                <a:solidFill>
                  <a:schemeClr val="lt1"/>
                </a:solidFill>
                <a:latin typeface="Red Hat Display"/>
                <a:ea typeface="Red Hat Display"/>
                <a:cs typeface="Red Hat Display"/>
                <a:sym typeface="Red Hat Display"/>
              </a:endParaRPr>
            </a:p>
          </p:txBody>
        </p:sp>
      </p:grpSp>
      <p:grpSp>
        <p:nvGrpSpPr>
          <p:cNvPr id="6767" name="Google Shape;6767;p601"/>
          <p:cNvGrpSpPr/>
          <p:nvPr/>
        </p:nvGrpSpPr>
        <p:grpSpPr>
          <a:xfrm>
            <a:off x="5453010" y="1434863"/>
            <a:ext cx="1468200" cy="1468200"/>
            <a:chOff x="4966323" y="2920175"/>
            <a:chExt cx="1468200" cy="1468200"/>
          </a:xfrm>
        </p:grpSpPr>
        <p:sp>
          <p:nvSpPr>
            <p:cNvPr id="6768" name="Google Shape;6768;p601"/>
            <p:cNvSpPr/>
            <p:nvPr/>
          </p:nvSpPr>
          <p:spPr>
            <a:xfrm rot="-9000430">
              <a:off x="5163006" y="3116859"/>
              <a:ext cx="1074833" cy="1074833"/>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6769" name="Google Shape;6769;p601"/>
            <p:cNvPicPr preferRelativeResize="0"/>
            <p:nvPr/>
          </p:nvPicPr>
          <p:blipFill rotWithShape="1">
            <a:blip r:embed="rId9">
              <a:alphaModFix/>
            </a:blip>
            <a:srcRect b="0" l="0" r="0" t="0"/>
            <a:stretch/>
          </p:blipFill>
          <p:spPr>
            <a:xfrm>
              <a:off x="5467797" y="3299036"/>
              <a:ext cx="465165" cy="465162"/>
            </a:xfrm>
            <a:prstGeom prst="rect">
              <a:avLst/>
            </a:prstGeom>
            <a:noFill/>
            <a:ln>
              <a:noFill/>
            </a:ln>
          </p:spPr>
        </p:pic>
        <p:sp>
          <p:nvSpPr>
            <p:cNvPr id="6770" name="Google Shape;6770;p601"/>
            <p:cNvSpPr txBox="1"/>
            <p:nvPr/>
          </p:nvSpPr>
          <p:spPr>
            <a:xfrm>
              <a:off x="5159925" y="3764200"/>
              <a:ext cx="1105800" cy="3498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100">
                  <a:solidFill>
                    <a:schemeClr val="dk1"/>
                  </a:solidFill>
                  <a:latin typeface="Red Hat Display"/>
                  <a:ea typeface="Red Hat Display"/>
                  <a:cs typeface="Red Hat Display"/>
                  <a:sym typeface="Red Hat Display"/>
                </a:rPr>
                <a:t>Analytics</a:t>
              </a:r>
              <a:endParaRPr sz="1100">
                <a:solidFill>
                  <a:schemeClr val="dk1"/>
                </a:solidFill>
                <a:latin typeface="Red Hat Display"/>
                <a:ea typeface="Red Hat Display"/>
                <a:cs typeface="Red Hat Display"/>
                <a:sym typeface="Red Hat Display"/>
              </a:endParaRPr>
            </a:p>
          </p:txBody>
        </p:sp>
      </p:grpSp>
      <p:sp>
        <p:nvSpPr>
          <p:cNvPr id="6771" name="Google Shape;6771;p601"/>
          <p:cNvSpPr/>
          <p:nvPr/>
        </p:nvSpPr>
        <p:spPr>
          <a:xfrm rot="-8998569">
            <a:off x="6486258" y="1451972"/>
            <a:ext cx="542609" cy="542609"/>
          </a:xfrm>
          <a:prstGeom prst="ellipse">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72" name="Google Shape;6772;p601"/>
          <p:cNvSpPr/>
          <p:nvPr/>
        </p:nvSpPr>
        <p:spPr>
          <a:xfrm rot="-9000559">
            <a:off x="4016881" y="3440961"/>
            <a:ext cx="633178" cy="633178"/>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73" name="Google Shape;6773;p601"/>
          <p:cNvSpPr/>
          <p:nvPr/>
        </p:nvSpPr>
        <p:spPr>
          <a:xfrm rot="-9000523">
            <a:off x="7346562" y="3846070"/>
            <a:ext cx="415309" cy="415309"/>
          </a:xfrm>
          <a:prstGeom prst="ellipse">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74" name="Google Shape;6774;p601"/>
          <p:cNvSpPr/>
          <p:nvPr/>
        </p:nvSpPr>
        <p:spPr>
          <a:xfrm rot="-9000989">
            <a:off x="7402345" y="1975974"/>
            <a:ext cx="303751" cy="303751"/>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75" name="Google Shape;6775;p601"/>
          <p:cNvSpPr/>
          <p:nvPr/>
        </p:nvSpPr>
        <p:spPr>
          <a:xfrm rot="-9001805">
            <a:off x="1133616" y="3019036"/>
            <a:ext cx="634777" cy="635077"/>
          </a:xfrm>
          <a:prstGeom prst="ellipse">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76" name="Google Shape;6776;p601"/>
          <p:cNvSpPr/>
          <p:nvPr/>
        </p:nvSpPr>
        <p:spPr>
          <a:xfrm rot="-9001298">
            <a:off x="-73196" y="1810582"/>
            <a:ext cx="1050087" cy="1050687"/>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77" name="Google Shape;6777;p601"/>
          <p:cNvSpPr/>
          <p:nvPr/>
        </p:nvSpPr>
        <p:spPr>
          <a:xfrm rot="-9000101">
            <a:off x="8474835" y="1715629"/>
            <a:ext cx="824442" cy="824442"/>
          </a:xfrm>
          <a:prstGeom prst="ellipse">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78" name="Google Shape;6778;p601"/>
          <p:cNvSpPr/>
          <p:nvPr/>
        </p:nvSpPr>
        <p:spPr>
          <a:xfrm rot="-8999619">
            <a:off x="8296603" y="3068143"/>
            <a:ext cx="440315" cy="440315"/>
          </a:xfrm>
          <a:prstGeom prst="ellipse">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16" name="Shape 7916"/>
        <p:cNvGrpSpPr/>
        <p:nvPr/>
      </p:nvGrpSpPr>
      <p:grpSpPr>
        <a:xfrm>
          <a:off x="0" y="0"/>
          <a:ext cx="0" cy="0"/>
          <a:chOff x="0" y="0"/>
          <a:chExt cx="0" cy="0"/>
        </a:xfrm>
      </p:grpSpPr>
      <p:grpSp>
        <p:nvGrpSpPr>
          <p:cNvPr id="7917" name="Google Shape;7917;p655"/>
          <p:cNvGrpSpPr/>
          <p:nvPr/>
        </p:nvGrpSpPr>
        <p:grpSpPr>
          <a:xfrm>
            <a:off x="620399" y="227909"/>
            <a:ext cx="402383" cy="402418"/>
            <a:chOff x="663878" y="948660"/>
            <a:chExt cx="1854300" cy="1851900"/>
          </a:xfrm>
        </p:grpSpPr>
        <p:sp>
          <p:nvSpPr>
            <p:cNvPr id="7918" name="Google Shape;7918;p655"/>
            <p:cNvSpPr/>
            <p:nvPr/>
          </p:nvSpPr>
          <p:spPr>
            <a:xfrm>
              <a:off x="663878" y="948660"/>
              <a:ext cx="1854300" cy="18519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919" name="Google Shape;7919;p655"/>
            <p:cNvPicPr preferRelativeResize="0"/>
            <p:nvPr/>
          </p:nvPicPr>
          <p:blipFill rotWithShape="1">
            <a:blip r:embed="rId3">
              <a:alphaModFix/>
            </a:blip>
            <a:srcRect b="0" l="0" r="0" t="0"/>
            <a:stretch/>
          </p:blipFill>
          <p:spPr>
            <a:xfrm>
              <a:off x="918941" y="1202475"/>
              <a:ext cx="1344168" cy="1344168"/>
            </a:xfrm>
            <a:prstGeom prst="rect">
              <a:avLst/>
            </a:prstGeom>
            <a:noFill/>
            <a:ln>
              <a:noFill/>
            </a:ln>
          </p:spPr>
        </p:pic>
      </p:grpSp>
      <p:pic>
        <p:nvPicPr>
          <p:cNvPr id="7920" name="Google Shape;7920;p655"/>
          <p:cNvPicPr preferRelativeResize="0"/>
          <p:nvPr/>
        </p:nvPicPr>
        <p:blipFill rotWithShape="1">
          <a:blip r:embed="rId4">
            <a:alphaModFix/>
          </a:blip>
          <a:srcRect b="0" l="0" r="0" t="0"/>
          <a:stretch/>
        </p:blipFill>
        <p:spPr>
          <a:xfrm>
            <a:off x="3333781" y="1959025"/>
            <a:ext cx="694944" cy="694944"/>
          </a:xfrm>
          <a:prstGeom prst="rect">
            <a:avLst/>
          </a:prstGeom>
          <a:noFill/>
          <a:ln>
            <a:noFill/>
          </a:ln>
        </p:spPr>
      </p:pic>
      <p:cxnSp>
        <p:nvCxnSpPr>
          <p:cNvPr id="7921" name="Google Shape;7921;p655"/>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sp>
        <p:nvSpPr>
          <p:cNvPr id="7922" name="Google Shape;7922;p655"/>
          <p:cNvSpPr txBox="1"/>
          <p:nvPr/>
        </p:nvSpPr>
        <p:spPr>
          <a:xfrm>
            <a:off x="4134500" y="2025551"/>
            <a:ext cx="3482400" cy="5619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Gained high scalability and availability to support peak demand</a:t>
            </a:r>
            <a:r>
              <a:rPr baseline="30000" lang="en" sz="1200">
                <a:latin typeface="Red Hat Display"/>
                <a:ea typeface="Red Hat Display"/>
                <a:cs typeface="Red Hat Display"/>
                <a:sym typeface="Red Hat Display"/>
              </a:rPr>
              <a:t> 2</a:t>
            </a:r>
            <a:endParaRPr baseline="30000" sz="12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2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t/>
            </a:r>
            <a:endParaRPr sz="1200">
              <a:latin typeface="Red Hat Display"/>
              <a:ea typeface="Red Hat Display"/>
              <a:cs typeface="Red Hat Display"/>
              <a:sym typeface="Red Hat Display"/>
            </a:endParaRPr>
          </a:p>
        </p:txBody>
      </p:sp>
      <p:sp>
        <p:nvSpPr>
          <p:cNvPr id="7923" name="Google Shape;7923;p655"/>
          <p:cNvSpPr txBox="1"/>
          <p:nvPr/>
        </p:nvSpPr>
        <p:spPr>
          <a:xfrm>
            <a:off x="3470325" y="918450"/>
            <a:ext cx="4983900" cy="11466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000">
                <a:solidFill>
                  <a:schemeClr val="dk1"/>
                </a:solidFill>
                <a:latin typeface="Red Hat Display"/>
                <a:ea typeface="Red Hat Display"/>
                <a:cs typeface="Red Hat Display"/>
                <a:sym typeface="Red Hat Display"/>
              </a:rPr>
              <a:t>UPS built a new open application platform for stability and availability</a:t>
            </a:r>
            <a:endParaRPr sz="2000">
              <a:solidFill>
                <a:schemeClr val="dk1"/>
              </a:solidFill>
              <a:latin typeface="Red Hat Display"/>
              <a:ea typeface="Red Hat Display"/>
              <a:cs typeface="Red Hat Display"/>
              <a:sym typeface="Red Hat Display"/>
            </a:endParaRPr>
          </a:p>
        </p:txBody>
      </p:sp>
      <p:sp>
        <p:nvSpPr>
          <p:cNvPr id="7924" name="Google Shape;7924;p655"/>
          <p:cNvSpPr txBox="1"/>
          <p:nvPr/>
        </p:nvSpPr>
        <p:spPr>
          <a:xfrm>
            <a:off x="1066550" y="307763"/>
            <a:ext cx="2454000" cy="24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EE0000"/>
                </a:solidFill>
                <a:latin typeface="Red Hat Display Medium"/>
                <a:ea typeface="Red Hat Display Medium"/>
                <a:cs typeface="Red Hat Display Medium"/>
                <a:sym typeface="Red Hat Display Medium"/>
              </a:rPr>
              <a:t>Shipping</a:t>
            </a:r>
            <a:endParaRPr sz="800">
              <a:solidFill>
                <a:srgbClr val="EE0000"/>
              </a:solidFill>
              <a:latin typeface="Red Hat Display Medium"/>
              <a:ea typeface="Red Hat Display Medium"/>
              <a:cs typeface="Red Hat Display Medium"/>
              <a:sym typeface="Red Hat Display Medium"/>
            </a:endParaRPr>
          </a:p>
        </p:txBody>
      </p:sp>
      <p:pic>
        <p:nvPicPr>
          <p:cNvPr id="7925" name="Google Shape;7925;p655"/>
          <p:cNvPicPr preferRelativeResize="0"/>
          <p:nvPr/>
        </p:nvPicPr>
        <p:blipFill>
          <a:blip r:embed="rId5">
            <a:alphaModFix/>
          </a:blip>
          <a:stretch>
            <a:fillRect/>
          </a:stretch>
        </p:blipFill>
        <p:spPr>
          <a:xfrm>
            <a:off x="1066550" y="1011313"/>
            <a:ext cx="1325599" cy="1577069"/>
          </a:xfrm>
          <a:prstGeom prst="rect">
            <a:avLst/>
          </a:prstGeom>
          <a:noFill/>
          <a:ln>
            <a:noFill/>
          </a:ln>
        </p:spPr>
      </p:pic>
      <p:sp>
        <p:nvSpPr>
          <p:cNvPr id="7926" name="Google Shape;7926;p655"/>
          <p:cNvSpPr txBox="1"/>
          <p:nvPr/>
        </p:nvSpPr>
        <p:spPr>
          <a:xfrm>
            <a:off x="663950" y="4454100"/>
            <a:ext cx="5357400" cy="5619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Clr>
                <a:schemeClr val="dk1"/>
              </a:buClr>
              <a:buSzPts val="800"/>
              <a:buFont typeface="Arial"/>
              <a:buNone/>
            </a:pPr>
            <a:r>
              <a:rPr baseline="30000" lang="en" sz="600">
                <a:solidFill>
                  <a:srgbClr val="4D4D4F"/>
                </a:solidFill>
                <a:latin typeface="Red Hat Display"/>
                <a:ea typeface="Red Hat Display"/>
                <a:cs typeface="Red Hat Display"/>
                <a:sym typeface="Red Hat Display"/>
              </a:rPr>
              <a:t>2</a:t>
            </a:r>
            <a:r>
              <a:rPr lang="en" sz="600">
                <a:solidFill>
                  <a:srgbClr val="4D4D4F"/>
                </a:solidFill>
                <a:latin typeface="Red Hat Display"/>
                <a:ea typeface="Red Hat Display"/>
                <a:cs typeface="Red Hat Display"/>
                <a:sym typeface="Red Hat Display"/>
              </a:rPr>
              <a:t> </a:t>
            </a:r>
            <a:r>
              <a:rPr lang="en" sz="600" u="sng">
                <a:solidFill>
                  <a:schemeClr val="accent1"/>
                </a:solidFill>
                <a:latin typeface="Red Hat Display"/>
                <a:ea typeface="Red Hat Display"/>
                <a:cs typeface="Red Hat Display"/>
                <a:sym typeface="Red Hat Display"/>
                <a:hlinkClick r:id="rId6">
                  <a:extLst>
                    <a:ext uri="{A12FA001-AC4F-418D-AE19-62706E023703}">
                      <ahyp:hlinkClr val="tx"/>
                    </a:ext>
                  </a:extLst>
                </a:hlinkClick>
              </a:rPr>
              <a:t>Red Hat UPS case study</a:t>
            </a:r>
            <a:r>
              <a:rPr lang="en" sz="600">
                <a:solidFill>
                  <a:srgbClr val="4D4D4F"/>
                </a:solidFill>
                <a:latin typeface="Red Hat Display"/>
                <a:ea typeface="Red Hat Display"/>
                <a:cs typeface="Red Hat Display"/>
                <a:sym typeface="Red Hat Display"/>
              </a:rPr>
              <a:t>, May 2018. </a:t>
            </a:r>
            <a:endParaRPr sz="600">
              <a:solidFill>
                <a:srgbClr val="4D4D4F"/>
              </a:solidFill>
              <a:latin typeface="Red Hat Display"/>
              <a:ea typeface="Red Hat Display"/>
              <a:cs typeface="Red Hat Display"/>
              <a:sym typeface="Red Hat Display"/>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30" name="Shape 7930"/>
        <p:cNvGrpSpPr/>
        <p:nvPr/>
      </p:nvGrpSpPr>
      <p:grpSpPr>
        <a:xfrm>
          <a:off x="0" y="0"/>
          <a:ext cx="0" cy="0"/>
          <a:chOff x="0" y="0"/>
          <a:chExt cx="0" cy="0"/>
        </a:xfrm>
      </p:grpSpPr>
      <p:cxnSp>
        <p:nvCxnSpPr>
          <p:cNvPr id="7931" name="Google Shape;7931;p656"/>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grpSp>
        <p:nvGrpSpPr>
          <p:cNvPr id="7932" name="Google Shape;7932;p656"/>
          <p:cNvGrpSpPr/>
          <p:nvPr/>
        </p:nvGrpSpPr>
        <p:grpSpPr>
          <a:xfrm>
            <a:off x="620399" y="227909"/>
            <a:ext cx="402383" cy="402418"/>
            <a:chOff x="663878" y="948660"/>
            <a:chExt cx="1854300" cy="1851900"/>
          </a:xfrm>
        </p:grpSpPr>
        <p:sp>
          <p:nvSpPr>
            <p:cNvPr id="7933" name="Google Shape;7933;p656"/>
            <p:cNvSpPr/>
            <p:nvPr/>
          </p:nvSpPr>
          <p:spPr>
            <a:xfrm>
              <a:off x="663878" y="948660"/>
              <a:ext cx="1854300" cy="18519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934" name="Google Shape;7934;p656"/>
            <p:cNvPicPr preferRelativeResize="0"/>
            <p:nvPr/>
          </p:nvPicPr>
          <p:blipFill rotWithShape="1">
            <a:blip r:embed="rId3">
              <a:alphaModFix/>
            </a:blip>
            <a:srcRect b="0" l="0" r="0" t="0"/>
            <a:stretch/>
          </p:blipFill>
          <p:spPr>
            <a:xfrm>
              <a:off x="918941" y="1202475"/>
              <a:ext cx="1344168" cy="1344168"/>
            </a:xfrm>
            <a:prstGeom prst="rect">
              <a:avLst/>
            </a:prstGeom>
            <a:noFill/>
            <a:ln>
              <a:noFill/>
            </a:ln>
          </p:spPr>
        </p:pic>
      </p:grpSp>
      <p:sp>
        <p:nvSpPr>
          <p:cNvPr id="7935" name="Google Shape;7935;p656"/>
          <p:cNvSpPr txBox="1"/>
          <p:nvPr/>
        </p:nvSpPr>
        <p:spPr>
          <a:xfrm>
            <a:off x="1066550" y="307763"/>
            <a:ext cx="2454000" cy="24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EE0000"/>
                </a:solidFill>
                <a:latin typeface="Red Hat Display Medium"/>
                <a:ea typeface="Red Hat Display Medium"/>
                <a:cs typeface="Red Hat Display Medium"/>
                <a:sym typeface="Red Hat Display Medium"/>
              </a:rPr>
              <a:t>Shipping</a:t>
            </a:r>
            <a:endParaRPr sz="800">
              <a:solidFill>
                <a:srgbClr val="EE0000"/>
              </a:solidFill>
              <a:latin typeface="Red Hat Display Medium"/>
              <a:ea typeface="Red Hat Display Medium"/>
              <a:cs typeface="Red Hat Display Medium"/>
              <a:sym typeface="Red Hat Display Medium"/>
            </a:endParaRPr>
          </a:p>
        </p:txBody>
      </p:sp>
      <p:pic>
        <p:nvPicPr>
          <p:cNvPr id="7936" name="Google Shape;7936;p656"/>
          <p:cNvPicPr preferRelativeResize="0"/>
          <p:nvPr/>
        </p:nvPicPr>
        <p:blipFill>
          <a:blip r:embed="rId4">
            <a:alphaModFix/>
          </a:blip>
          <a:stretch>
            <a:fillRect/>
          </a:stretch>
        </p:blipFill>
        <p:spPr>
          <a:xfrm>
            <a:off x="1066550" y="1011313"/>
            <a:ext cx="1325599" cy="1577069"/>
          </a:xfrm>
          <a:prstGeom prst="rect">
            <a:avLst/>
          </a:prstGeom>
          <a:noFill/>
          <a:ln>
            <a:noFill/>
          </a:ln>
        </p:spPr>
      </p:pic>
      <p:sp>
        <p:nvSpPr>
          <p:cNvPr id="7937" name="Google Shape;7937;p656"/>
          <p:cNvSpPr txBox="1"/>
          <p:nvPr/>
        </p:nvSpPr>
        <p:spPr>
          <a:xfrm>
            <a:off x="3470325" y="1425150"/>
            <a:ext cx="4983900" cy="11466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000">
                <a:solidFill>
                  <a:schemeClr val="dk1"/>
                </a:solidFill>
                <a:latin typeface="Red Hat Display"/>
                <a:ea typeface="Red Hat Display"/>
                <a:cs typeface="Red Hat Display"/>
                <a:sym typeface="Red Hat Display"/>
              </a:rPr>
              <a:t>“As opposed to providing a solution in 18 months, we can start giving value back to the business within weeks or months.”</a:t>
            </a:r>
            <a:endParaRPr sz="2000">
              <a:solidFill>
                <a:schemeClr val="dk1"/>
              </a:solidFill>
              <a:latin typeface="Red Hat Display"/>
              <a:ea typeface="Red Hat Display"/>
              <a:cs typeface="Red Hat Display"/>
              <a:sym typeface="Red Hat Display"/>
            </a:endParaRPr>
          </a:p>
        </p:txBody>
      </p:sp>
      <p:pic>
        <p:nvPicPr>
          <p:cNvPr id="7938" name="Google Shape;7938;p656"/>
          <p:cNvPicPr preferRelativeResize="0"/>
          <p:nvPr/>
        </p:nvPicPr>
        <p:blipFill rotWithShape="1">
          <a:blip r:embed="rId5">
            <a:alphaModFix/>
          </a:blip>
          <a:srcRect b="0" l="0" r="0" t="0"/>
          <a:stretch/>
        </p:blipFill>
        <p:spPr>
          <a:xfrm>
            <a:off x="3429118" y="868173"/>
            <a:ext cx="485994" cy="485993"/>
          </a:xfrm>
          <a:prstGeom prst="rect">
            <a:avLst/>
          </a:prstGeom>
          <a:noFill/>
          <a:ln>
            <a:noFill/>
          </a:ln>
        </p:spPr>
      </p:pic>
      <p:cxnSp>
        <p:nvCxnSpPr>
          <p:cNvPr id="7939" name="Google Shape;7939;p656"/>
          <p:cNvCxnSpPr/>
          <p:nvPr/>
        </p:nvCxnSpPr>
        <p:spPr>
          <a:xfrm>
            <a:off x="3470329" y="2705415"/>
            <a:ext cx="198900" cy="0"/>
          </a:xfrm>
          <a:prstGeom prst="straightConnector1">
            <a:avLst/>
          </a:prstGeom>
          <a:noFill/>
          <a:ln cap="flat" cmpd="sng" w="9525">
            <a:solidFill>
              <a:srgbClr val="EE0000"/>
            </a:solidFill>
            <a:prstDash val="solid"/>
            <a:round/>
            <a:headEnd len="med" w="med" type="none"/>
            <a:tailEnd len="med" w="med" type="none"/>
          </a:ln>
        </p:spPr>
      </p:cxnSp>
      <p:sp>
        <p:nvSpPr>
          <p:cNvPr id="7940" name="Google Shape;7940;p656"/>
          <p:cNvSpPr txBox="1"/>
          <p:nvPr/>
        </p:nvSpPr>
        <p:spPr>
          <a:xfrm>
            <a:off x="3470325" y="2882825"/>
            <a:ext cx="4983900" cy="11466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b="1" lang="en" sz="1200">
                <a:solidFill>
                  <a:schemeClr val="dk1"/>
                </a:solidFill>
                <a:latin typeface="Red Hat Display"/>
                <a:ea typeface="Red Hat Display"/>
                <a:cs typeface="Red Hat Display"/>
                <a:sym typeface="Red Hat Display"/>
              </a:rPr>
              <a:t>Carla Maier</a:t>
            </a:r>
            <a:endParaRPr b="1" sz="1200">
              <a:solidFill>
                <a:schemeClr val="dk1"/>
              </a:solidFill>
              <a:latin typeface="Red Hat Display"/>
              <a:ea typeface="Red Hat Display"/>
              <a:cs typeface="Red Hat Display"/>
              <a:sym typeface="Red Hat Display"/>
            </a:endParaRPr>
          </a:p>
          <a:p>
            <a:pPr indent="0" lvl="0" marL="0" rtl="0" algn="l">
              <a:lnSpc>
                <a:spcPct val="130000"/>
              </a:lnSpc>
              <a:spcBef>
                <a:spcPts val="0"/>
              </a:spcBef>
              <a:spcAft>
                <a:spcPts val="0"/>
              </a:spcAft>
              <a:buNone/>
            </a:pPr>
            <a:r>
              <a:rPr lang="en" sz="1200">
                <a:solidFill>
                  <a:schemeClr val="dk1"/>
                </a:solidFill>
                <a:latin typeface="Red Hat Display"/>
                <a:ea typeface="Red Hat Display"/>
                <a:cs typeface="Red Hat Display"/>
                <a:sym typeface="Red Hat Display"/>
              </a:rPr>
              <a:t>Senior Manager, </a:t>
            </a:r>
            <a:br>
              <a:rPr lang="en" sz="1200">
                <a:solidFill>
                  <a:schemeClr val="dk1"/>
                </a:solidFill>
                <a:latin typeface="Red Hat Display"/>
                <a:ea typeface="Red Hat Display"/>
                <a:cs typeface="Red Hat Display"/>
                <a:sym typeface="Red Hat Display"/>
              </a:rPr>
            </a:br>
            <a:r>
              <a:rPr lang="en" sz="1200">
                <a:solidFill>
                  <a:schemeClr val="dk1"/>
                </a:solidFill>
                <a:latin typeface="Red Hat Display"/>
                <a:ea typeface="Red Hat Display"/>
                <a:cs typeface="Red Hat Display"/>
                <a:sym typeface="Red Hat Display"/>
              </a:rPr>
              <a:t>Cloud Platforms and Technology, UPS</a:t>
            </a:r>
            <a:endParaRPr sz="1200">
              <a:solidFill>
                <a:schemeClr val="dk1"/>
              </a:solidFill>
              <a:latin typeface="Red Hat Display"/>
              <a:ea typeface="Red Hat Display"/>
              <a:cs typeface="Red Hat Display"/>
              <a:sym typeface="Red Hat Display"/>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4" name="Shape 7944"/>
        <p:cNvGrpSpPr/>
        <p:nvPr/>
      </p:nvGrpSpPr>
      <p:grpSpPr>
        <a:xfrm>
          <a:off x="0" y="0"/>
          <a:ext cx="0" cy="0"/>
          <a:chOff x="0" y="0"/>
          <a:chExt cx="0" cy="0"/>
        </a:xfrm>
      </p:grpSpPr>
      <p:pic>
        <p:nvPicPr>
          <p:cNvPr id="7945" name="Google Shape;7945;p657"/>
          <p:cNvPicPr preferRelativeResize="0"/>
          <p:nvPr/>
        </p:nvPicPr>
        <p:blipFill rotWithShape="1">
          <a:blip r:embed="rId3">
            <a:alphaModFix/>
          </a:blip>
          <a:srcRect b="0" l="0" r="0" t="0"/>
          <a:stretch/>
        </p:blipFill>
        <p:spPr>
          <a:xfrm>
            <a:off x="3333786" y="3524302"/>
            <a:ext cx="694944" cy="694944"/>
          </a:xfrm>
          <a:prstGeom prst="rect">
            <a:avLst/>
          </a:prstGeom>
          <a:noFill/>
          <a:ln>
            <a:noFill/>
          </a:ln>
        </p:spPr>
      </p:pic>
      <p:grpSp>
        <p:nvGrpSpPr>
          <p:cNvPr id="7946" name="Google Shape;7946;p657"/>
          <p:cNvGrpSpPr/>
          <p:nvPr/>
        </p:nvGrpSpPr>
        <p:grpSpPr>
          <a:xfrm>
            <a:off x="663878" y="948660"/>
            <a:ext cx="1854300" cy="1851900"/>
            <a:chOff x="663878" y="948660"/>
            <a:chExt cx="1854300" cy="1851900"/>
          </a:xfrm>
        </p:grpSpPr>
        <p:sp>
          <p:nvSpPr>
            <p:cNvPr id="7947" name="Google Shape;7947;p657"/>
            <p:cNvSpPr/>
            <p:nvPr/>
          </p:nvSpPr>
          <p:spPr>
            <a:xfrm>
              <a:off x="663878" y="948660"/>
              <a:ext cx="1854300" cy="18519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948" name="Google Shape;7948;p657"/>
            <p:cNvPicPr preferRelativeResize="0"/>
            <p:nvPr/>
          </p:nvPicPr>
          <p:blipFill rotWithShape="1">
            <a:blip r:embed="rId4">
              <a:alphaModFix/>
            </a:blip>
            <a:srcRect b="0" l="0" r="0" t="0"/>
            <a:stretch/>
          </p:blipFill>
          <p:spPr>
            <a:xfrm>
              <a:off x="918948" y="1202475"/>
              <a:ext cx="1344168" cy="1344168"/>
            </a:xfrm>
            <a:prstGeom prst="rect">
              <a:avLst/>
            </a:prstGeom>
            <a:noFill/>
            <a:ln>
              <a:noFill/>
            </a:ln>
          </p:spPr>
        </p:pic>
      </p:grpSp>
      <p:sp>
        <p:nvSpPr>
          <p:cNvPr id="7949" name="Google Shape;7949;p657"/>
          <p:cNvSpPr txBox="1"/>
          <p:nvPr/>
        </p:nvSpPr>
        <p:spPr>
          <a:xfrm>
            <a:off x="3470325" y="918450"/>
            <a:ext cx="4983900" cy="15930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000">
                <a:latin typeface="Red Hat Display"/>
                <a:ea typeface="Red Hat Display"/>
                <a:cs typeface="Red Hat Display"/>
                <a:sym typeface="Red Hat Display"/>
              </a:rPr>
              <a:t>The </a:t>
            </a:r>
            <a:r>
              <a:rPr lang="en" sz="2000">
                <a:solidFill>
                  <a:schemeClr val="accent1"/>
                </a:solidFill>
                <a:latin typeface="Red Hat Display"/>
                <a:ea typeface="Red Hat Display"/>
                <a:cs typeface="Red Hat Display"/>
                <a:sym typeface="Red Hat Display"/>
              </a:rPr>
              <a:t>public sector</a:t>
            </a:r>
            <a:r>
              <a:rPr lang="en" sz="2000">
                <a:latin typeface="Red Hat Display"/>
                <a:ea typeface="Red Hat Display"/>
                <a:cs typeface="Red Hat Display"/>
                <a:sym typeface="Red Hat Display"/>
              </a:rPr>
              <a:t> faces shifting legislative priorities, budget constraints, and legacy infrastructure, but </a:t>
            </a:r>
            <a:r>
              <a:rPr lang="en" sz="2000">
                <a:solidFill>
                  <a:schemeClr val="accent1"/>
                </a:solidFill>
                <a:latin typeface="Red Hat Display"/>
                <a:ea typeface="Red Hat Display"/>
                <a:cs typeface="Red Hat Display"/>
                <a:sym typeface="Red Hat Display"/>
              </a:rPr>
              <a:t>stability</a:t>
            </a:r>
            <a:r>
              <a:rPr lang="en" sz="2000">
                <a:latin typeface="Red Hat Display"/>
                <a:ea typeface="Red Hat Display"/>
                <a:cs typeface="Red Hat Display"/>
                <a:sym typeface="Red Hat Display"/>
              </a:rPr>
              <a:t> is non-negotiable.</a:t>
            </a:r>
            <a:endParaRPr sz="2000">
              <a:solidFill>
                <a:schemeClr val="accent1"/>
              </a:solidFill>
              <a:latin typeface="Red Hat Display"/>
              <a:ea typeface="Red Hat Display"/>
              <a:cs typeface="Red Hat Display"/>
              <a:sym typeface="Red Hat Display"/>
            </a:endParaRPr>
          </a:p>
        </p:txBody>
      </p:sp>
      <p:cxnSp>
        <p:nvCxnSpPr>
          <p:cNvPr id="7950" name="Google Shape;7950;p657"/>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sp>
        <p:nvSpPr>
          <p:cNvPr id="7951" name="Google Shape;7951;p657"/>
          <p:cNvSpPr txBox="1"/>
          <p:nvPr/>
        </p:nvSpPr>
        <p:spPr>
          <a:xfrm>
            <a:off x="663950" y="4485325"/>
            <a:ext cx="4002000" cy="561900"/>
          </a:xfrm>
          <a:prstGeom prst="rect">
            <a:avLst/>
          </a:prstGeom>
          <a:noFill/>
          <a:ln>
            <a:noFill/>
          </a:ln>
        </p:spPr>
        <p:txBody>
          <a:bodyPr anchorCtr="0" anchor="b" bIns="0" lIns="0" spcFirstLastPara="1" rIns="0" wrap="square" tIns="0">
            <a:noAutofit/>
          </a:bodyPr>
          <a:lstStyle/>
          <a:p>
            <a:pPr indent="0" lvl="0" marL="0" rtl="0" algn="l">
              <a:lnSpc>
                <a:spcPct val="142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1 </a:t>
            </a:r>
            <a:r>
              <a:rPr lang="en" sz="600">
                <a:solidFill>
                  <a:srgbClr val="4D4D4F"/>
                </a:solidFill>
                <a:latin typeface="Red Hat Display"/>
                <a:ea typeface="Red Hat Display"/>
                <a:cs typeface="Red Hat Display"/>
                <a:sym typeface="Red Hat Display"/>
              </a:rPr>
              <a:t>Deloitte. “</a:t>
            </a:r>
            <a:r>
              <a:rPr lang="en" sz="600" u="sng">
                <a:solidFill>
                  <a:schemeClr val="accent1"/>
                </a:solidFill>
                <a:latin typeface="Red Hat Display"/>
                <a:ea typeface="Red Hat Display"/>
                <a:cs typeface="Red Hat Display"/>
                <a:sym typeface="Red Hat Display"/>
                <a:hlinkClick r:id="rId5">
                  <a:extLst>
                    <a:ext uri="{A12FA001-AC4F-418D-AE19-62706E023703}">
                      <ahyp:hlinkClr val="tx"/>
                    </a:ext>
                  </a:extLst>
                </a:hlinkClick>
              </a:rPr>
              <a:t>Tech Trends 2022: Peering through the lens of government,</a:t>
            </a:r>
            <a:r>
              <a:rPr lang="en" sz="600">
                <a:solidFill>
                  <a:srgbClr val="4D4D4F"/>
                </a:solidFill>
                <a:latin typeface="Red Hat Display"/>
                <a:ea typeface="Red Hat Display"/>
                <a:cs typeface="Red Hat Display"/>
                <a:sym typeface="Red Hat Display"/>
              </a:rPr>
              <a:t>” 2021.</a:t>
            </a:r>
            <a:endParaRPr sz="600">
              <a:solidFill>
                <a:srgbClr val="4D4D4F"/>
              </a:solidFill>
              <a:latin typeface="Red Hat Display"/>
              <a:ea typeface="Red Hat Display"/>
              <a:cs typeface="Red Hat Display"/>
              <a:sym typeface="Red Hat Display"/>
            </a:endParaRPr>
          </a:p>
          <a:p>
            <a:pPr indent="0" lvl="0" marL="0" rtl="0" algn="l">
              <a:lnSpc>
                <a:spcPct val="142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2</a:t>
            </a:r>
            <a:r>
              <a:rPr lang="en" sz="600">
                <a:solidFill>
                  <a:srgbClr val="4D4D4F"/>
                </a:solidFill>
                <a:latin typeface="Red Hat Display"/>
                <a:ea typeface="Red Hat Display"/>
                <a:cs typeface="Red Hat Display"/>
                <a:sym typeface="Red Hat Display"/>
              </a:rPr>
              <a:t> Independent report. “</a:t>
            </a:r>
            <a:r>
              <a:rPr lang="en" sz="600" u="sng">
                <a:solidFill>
                  <a:schemeClr val="accent1"/>
                </a:solidFill>
                <a:latin typeface="Red Hat Display"/>
                <a:ea typeface="Red Hat Display"/>
                <a:cs typeface="Red Hat Display"/>
                <a:sym typeface="Red Hat Display"/>
                <a:hlinkClick r:id="rId6">
                  <a:extLst>
                    <a:ext uri="{A12FA001-AC4F-418D-AE19-62706E023703}">
                      <ahyp:hlinkClr val="tx"/>
                    </a:ext>
                  </a:extLst>
                </a:hlinkClick>
              </a:rPr>
              <a:t>Organising for digital deliver</a:t>
            </a:r>
            <a:r>
              <a:rPr lang="en" sz="600">
                <a:solidFill>
                  <a:srgbClr val="4D4D4F"/>
                </a:solidFill>
                <a:latin typeface="Red Hat Display"/>
                <a:ea typeface="Red Hat Display"/>
                <a:cs typeface="Red Hat Display"/>
                <a:sym typeface="Red Hat Display"/>
              </a:rPr>
              <a:t>y,” 22 July 2021. </a:t>
            </a:r>
            <a:endParaRPr sz="600">
              <a:solidFill>
                <a:srgbClr val="4D4D4F"/>
              </a:solidFill>
              <a:latin typeface="Red Hat Display"/>
              <a:ea typeface="Red Hat Display"/>
              <a:cs typeface="Red Hat Display"/>
              <a:sym typeface="Red Hat Display"/>
            </a:endParaRPr>
          </a:p>
        </p:txBody>
      </p:sp>
      <p:pic>
        <p:nvPicPr>
          <p:cNvPr id="7952" name="Google Shape;7952;p657"/>
          <p:cNvPicPr preferRelativeResize="0"/>
          <p:nvPr/>
        </p:nvPicPr>
        <p:blipFill rotWithShape="1">
          <a:blip r:embed="rId7">
            <a:alphaModFix/>
          </a:blip>
          <a:srcRect b="0" l="0" r="0" t="0"/>
          <a:stretch/>
        </p:blipFill>
        <p:spPr>
          <a:xfrm>
            <a:off x="3333779" y="2302542"/>
            <a:ext cx="694944" cy="694944"/>
          </a:xfrm>
          <a:prstGeom prst="rect">
            <a:avLst/>
          </a:prstGeom>
          <a:noFill/>
          <a:ln>
            <a:noFill/>
          </a:ln>
        </p:spPr>
      </p:pic>
      <p:sp>
        <p:nvSpPr>
          <p:cNvPr id="7953" name="Google Shape;7953;p657"/>
          <p:cNvSpPr txBox="1"/>
          <p:nvPr/>
        </p:nvSpPr>
        <p:spPr>
          <a:xfrm>
            <a:off x="4134500" y="2356100"/>
            <a:ext cx="3964200" cy="11880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“Governments should evaluate legacy applications and </a:t>
            </a:r>
            <a:endParaRPr sz="12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  portfolios against modern capabilities to identify </a:t>
            </a:r>
            <a:endParaRPr sz="12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  potential areas to use new APIs and capabilities to </a:t>
            </a:r>
            <a:endParaRPr sz="1200">
              <a:latin typeface="Red Hat Display"/>
              <a:ea typeface="Red Hat Display"/>
              <a:cs typeface="Red Hat Display"/>
              <a:sym typeface="Red Hat Display"/>
            </a:endParaRPr>
          </a:p>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  replace legacy features and functions.”</a:t>
            </a:r>
            <a:r>
              <a:rPr baseline="30000" lang="en" sz="1200">
                <a:latin typeface="Red Hat Display"/>
                <a:ea typeface="Red Hat Display"/>
                <a:cs typeface="Red Hat Display"/>
                <a:sym typeface="Red Hat Display"/>
              </a:rPr>
              <a:t>1</a:t>
            </a:r>
            <a:endParaRPr baseline="30000" sz="1200">
              <a:latin typeface="Red Hat Display"/>
              <a:ea typeface="Red Hat Display"/>
              <a:cs typeface="Red Hat Display"/>
              <a:sym typeface="Red Hat Display"/>
            </a:endParaRPr>
          </a:p>
        </p:txBody>
      </p:sp>
      <p:sp>
        <p:nvSpPr>
          <p:cNvPr id="7954" name="Google Shape;7954;p657"/>
          <p:cNvSpPr txBox="1"/>
          <p:nvPr/>
        </p:nvSpPr>
        <p:spPr>
          <a:xfrm>
            <a:off x="4133550" y="3503488"/>
            <a:ext cx="3265200" cy="6477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A UK government report found the country was likely to spend up to £22 billion maintaining support for obsolete systems.</a:t>
            </a:r>
            <a:r>
              <a:rPr baseline="30000" lang="en" sz="1200">
                <a:latin typeface="Red Hat Display"/>
                <a:ea typeface="Red Hat Display"/>
                <a:cs typeface="Red Hat Display"/>
                <a:sym typeface="Red Hat Display"/>
              </a:rPr>
              <a:t>2</a:t>
            </a:r>
            <a:endParaRPr baseline="30000" sz="1200">
              <a:latin typeface="Red Hat Display"/>
              <a:ea typeface="Red Hat Display"/>
              <a:cs typeface="Red Hat Display"/>
              <a:sym typeface="Red Hat Display"/>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58" name="Shape 7958"/>
        <p:cNvGrpSpPr/>
        <p:nvPr/>
      </p:nvGrpSpPr>
      <p:grpSpPr>
        <a:xfrm>
          <a:off x="0" y="0"/>
          <a:ext cx="0" cy="0"/>
          <a:chOff x="0" y="0"/>
          <a:chExt cx="0" cy="0"/>
        </a:xfrm>
      </p:grpSpPr>
      <p:pic>
        <p:nvPicPr>
          <p:cNvPr id="7959" name="Google Shape;7959;p658"/>
          <p:cNvPicPr preferRelativeResize="0"/>
          <p:nvPr/>
        </p:nvPicPr>
        <p:blipFill>
          <a:blip r:embed="rId3">
            <a:alphaModFix/>
          </a:blip>
          <a:stretch>
            <a:fillRect/>
          </a:stretch>
        </p:blipFill>
        <p:spPr>
          <a:xfrm>
            <a:off x="516300" y="898750"/>
            <a:ext cx="2380401" cy="861249"/>
          </a:xfrm>
          <a:prstGeom prst="rect">
            <a:avLst/>
          </a:prstGeom>
          <a:noFill/>
          <a:ln>
            <a:noFill/>
          </a:ln>
        </p:spPr>
      </p:pic>
      <p:pic>
        <p:nvPicPr>
          <p:cNvPr id="7960" name="Google Shape;7960;p658"/>
          <p:cNvPicPr preferRelativeResize="0"/>
          <p:nvPr/>
        </p:nvPicPr>
        <p:blipFill rotWithShape="1">
          <a:blip r:embed="rId4">
            <a:alphaModFix/>
          </a:blip>
          <a:srcRect b="0" l="0" r="0" t="0"/>
          <a:stretch/>
        </p:blipFill>
        <p:spPr>
          <a:xfrm>
            <a:off x="3333779" y="2538675"/>
            <a:ext cx="694944" cy="694944"/>
          </a:xfrm>
          <a:prstGeom prst="rect">
            <a:avLst/>
          </a:prstGeom>
          <a:noFill/>
          <a:ln>
            <a:noFill/>
          </a:ln>
        </p:spPr>
      </p:pic>
      <p:grpSp>
        <p:nvGrpSpPr>
          <p:cNvPr id="7961" name="Google Shape;7961;p658"/>
          <p:cNvGrpSpPr/>
          <p:nvPr/>
        </p:nvGrpSpPr>
        <p:grpSpPr>
          <a:xfrm>
            <a:off x="620399" y="227909"/>
            <a:ext cx="402383" cy="402418"/>
            <a:chOff x="663878" y="948660"/>
            <a:chExt cx="1854300" cy="1851900"/>
          </a:xfrm>
        </p:grpSpPr>
        <p:sp>
          <p:nvSpPr>
            <p:cNvPr id="7962" name="Google Shape;7962;p658"/>
            <p:cNvSpPr/>
            <p:nvPr/>
          </p:nvSpPr>
          <p:spPr>
            <a:xfrm>
              <a:off x="663878" y="948660"/>
              <a:ext cx="1854300" cy="18519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963" name="Google Shape;7963;p658"/>
            <p:cNvPicPr preferRelativeResize="0"/>
            <p:nvPr/>
          </p:nvPicPr>
          <p:blipFill rotWithShape="1">
            <a:blip r:embed="rId5">
              <a:alphaModFix/>
            </a:blip>
            <a:srcRect b="0" l="0" r="0" t="0"/>
            <a:stretch/>
          </p:blipFill>
          <p:spPr>
            <a:xfrm>
              <a:off x="918948" y="1202475"/>
              <a:ext cx="1344168" cy="1344168"/>
            </a:xfrm>
            <a:prstGeom prst="rect">
              <a:avLst/>
            </a:prstGeom>
            <a:noFill/>
            <a:ln>
              <a:noFill/>
            </a:ln>
          </p:spPr>
        </p:pic>
      </p:grpSp>
      <p:pic>
        <p:nvPicPr>
          <p:cNvPr id="7964" name="Google Shape;7964;p658"/>
          <p:cNvPicPr preferRelativeResize="0"/>
          <p:nvPr/>
        </p:nvPicPr>
        <p:blipFill rotWithShape="1">
          <a:blip r:embed="rId6">
            <a:alphaModFix/>
          </a:blip>
          <a:srcRect b="0" l="0" r="0" t="0"/>
          <a:stretch/>
        </p:blipFill>
        <p:spPr>
          <a:xfrm>
            <a:off x="3333779" y="3388884"/>
            <a:ext cx="694944" cy="694944"/>
          </a:xfrm>
          <a:prstGeom prst="rect">
            <a:avLst/>
          </a:prstGeom>
          <a:noFill/>
          <a:ln>
            <a:noFill/>
          </a:ln>
        </p:spPr>
      </p:pic>
      <p:cxnSp>
        <p:nvCxnSpPr>
          <p:cNvPr id="7965" name="Google Shape;7965;p658"/>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sp>
        <p:nvSpPr>
          <p:cNvPr id="7966" name="Google Shape;7966;p658"/>
          <p:cNvSpPr txBox="1"/>
          <p:nvPr/>
        </p:nvSpPr>
        <p:spPr>
          <a:xfrm>
            <a:off x="4134500" y="2592188"/>
            <a:ext cx="3482400" cy="5619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Improved security and </a:t>
            </a:r>
            <a:r>
              <a:rPr lang="en" sz="1200">
                <a:solidFill>
                  <a:schemeClr val="accent1"/>
                </a:solidFill>
                <a:latin typeface="Red Hat Display"/>
                <a:ea typeface="Red Hat Display"/>
                <a:cs typeface="Red Hat Display"/>
                <a:sym typeface="Red Hat Display"/>
              </a:rPr>
              <a:t>stability</a:t>
            </a:r>
            <a:r>
              <a:rPr lang="en" sz="1200">
                <a:latin typeface="Red Hat Display"/>
                <a:ea typeface="Red Hat Display"/>
                <a:cs typeface="Red Hat Display"/>
                <a:sym typeface="Red Hat Display"/>
              </a:rPr>
              <a:t> with enterprise technology and support </a:t>
            </a:r>
            <a:r>
              <a:rPr baseline="30000" lang="en" sz="1200">
                <a:latin typeface="Red Hat Display"/>
                <a:ea typeface="Red Hat Display"/>
                <a:cs typeface="Red Hat Display"/>
                <a:sym typeface="Red Hat Display"/>
              </a:rPr>
              <a:t>3</a:t>
            </a:r>
            <a:endParaRPr baseline="30000" sz="1200">
              <a:latin typeface="Red Hat Display"/>
              <a:ea typeface="Red Hat Display"/>
              <a:cs typeface="Red Hat Display"/>
              <a:sym typeface="Red Hat Display"/>
            </a:endParaRPr>
          </a:p>
        </p:txBody>
      </p:sp>
      <p:sp>
        <p:nvSpPr>
          <p:cNvPr id="7967" name="Google Shape;7967;p658"/>
          <p:cNvSpPr txBox="1"/>
          <p:nvPr/>
        </p:nvSpPr>
        <p:spPr>
          <a:xfrm>
            <a:off x="4133550" y="3469075"/>
            <a:ext cx="3265200" cy="6477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Significantly reduced breaches with intelligent, AI/ML text analysis solution</a:t>
            </a:r>
            <a:r>
              <a:rPr baseline="30000" lang="en" sz="1200">
                <a:latin typeface="Red Hat Display"/>
                <a:ea typeface="Red Hat Display"/>
                <a:cs typeface="Red Hat Display"/>
                <a:sym typeface="Red Hat Display"/>
              </a:rPr>
              <a:t>3</a:t>
            </a:r>
            <a:endParaRPr baseline="30000" sz="1200">
              <a:latin typeface="Red Hat Display"/>
              <a:ea typeface="Red Hat Display"/>
              <a:cs typeface="Red Hat Display"/>
              <a:sym typeface="Red Hat Display"/>
            </a:endParaRPr>
          </a:p>
        </p:txBody>
      </p:sp>
      <p:sp>
        <p:nvSpPr>
          <p:cNvPr id="7968" name="Google Shape;7968;p658"/>
          <p:cNvSpPr txBox="1"/>
          <p:nvPr/>
        </p:nvSpPr>
        <p:spPr>
          <a:xfrm>
            <a:off x="3470325" y="918450"/>
            <a:ext cx="4983900" cy="15930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1800">
                <a:solidFill>
                  <a:schemeClr val="dk1"/>
                </a:solidFill>
                <a:latin typeface="Red Hat Display"/>
                <a:ea typeface="Red Hat Display"/>
                <a:cs typeface="Red Hat Display"/>
                <a:sym typeface="Red Hat Display"/>
              </a:rPr>
              <a:t>The Government of Ireland’s Department of Agriculture, Food, and the Marine chose Red Hat OpenShift to mitigate risk of financial penalties and reputational damage from major breaches</a:t>
            </a:r>
            <a:endParaRPr sz="1800">
              <a:solidFill>
                <a:schemeClr val="dk1"/>
              </a:solidFill>
              <a:latin typeface="Red Hat Display"/>
              <a:ea typeface="Red Hat Display"/>
              <a:cs typeface="Red Hat Display"/>
              <a:sym typeface="Red Hat Display"/>
            </a:endParaRPr>
          </a:p>
        </p:txBody>
      </p:sp>
      <p:sp>
        <p:nvSpPr>
          <p:cNvPr id="7969" name="Google Shape;7969;p658"/>
          <p:cNvSpPr txBox="1"/>
          <p:nvPr/>
        </p:nvSpPr>
        <p:spPr>
          <a:xfrm>
            <a:off x="1066550" y="307763"/>
            <a:ext cx="2454000" cy="24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EE0000"/>
                </a:solidFill>
                <a:latin typeface="Red Hat Display Medium"/>
                <a:ea typeface="Red Hat Display Medium"/>
                <a:cs typeface="Red Hat Display Medium"/>
                <a:sym typeface="Red Hat Display Medium"/>
              </a:rPr>
              <a:t>Public sector</a:t>
            </a:r>
            <a:endParaRPr sz="800">
              <a:solidFill>
                <a:srgbClr val="EE0000"/>
              </a:solidFill>
              <a:latin typeface="Red Hat Display Medium"/>
              <a:ea typeface="Red Hat Display Medium"/>
              <a:cs typeface="Red Hat Display Medium"/>
              <a:sym typeface="Red Hat Display Medium"/>
            </a:endParaRPr>
          </a:p>
        </p:txBody>
      </p:sp>
      <p:sp>
        <p:nvSpPr>
          <p:cNvPr id="7970" name="Google Shape;7970;p658"/>
          <p:cNvSpPr txBox="1"/>
          <p:nvPr/>
        </p:nvSpPr>
        <p:spPr>
          <a:xfrm>
            <a:off x="663950" y="4485325"/>
            <a:ext cx="4002000" cy="561900"/>
          </a:xfrm>
          <a:prstGeom prst="rect">
            <a:avLst/>
          </a:prstGeom>
          <a:noFill/>
          <a:ln>
            <a:noFill/>
          </a:ln>
        </p:spPr>
        <p:txBody>
          <a:bodyPr anchorCtr="0" anchor="b" bIns="0" lIns="0" spcFirstLastPara="1" rIns="0" wrap="square" tIns="0">
            <a:noAutofit/>
          </a:bodyPr>
          <a:lstStyle/>
          <a:p>
            <a:pPr indent="0" lvl="0" marL="0" rtl="0" algn="l">
              <a:lnSpc>
                <a:spcPct val="142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3 </a:t>
            </a:r>
            <a:r>
              <a:rPr lang="en" sz="600">
                <a:solidFill>
                  <a:srgbClr val="4D4D4F"/>
                </a:solidFill>
                <a:latin typeface="Red Hat Display"/>
                <a:ea typeface="Red Hat Display"/>
                <a:cs typeface="Red Hat Display"/>
                <a:sym typeface="Red Hat Display"/>
              </a:rPr>
              <a:t>Source: </a:t>
            </a:r>
            <a:r>
              <a:rPr lang="en" sz="600" u="sng">
                <a:solidFill>
                  <a:schemeClr val="accent1"/>
                </a:solidFill>
                <a:latin typeface="Red Hat Display"/>
                <a:ea typeface="Red Hat Display"/>
                <a:cs typeface="Red Hat Display"/>
                <a:sym typeface="Red Hat Display"/>
                <a:hlinkClick r:id="rId7">
                  <a:extLst>
                    <a:ext uri="{A12FA001-AC4F-418D-AE19-62706E023703}">
                      <ahyp:hlinkClr val="tx"/>
                    </a:ext>
                  </a:extLst>
                </a:hlinkClick>
              </a:rPr>
              <a:t>Red Hat DAFM Ireland case study</a:t>
            </a:r>
            <a:r>
              <a:rPr lang="en" sz="600">
                <a:solidFill>
                  <a:schemeClr val="accent1"/>
                </a:solidFill>
                <a:latin typeface="Red Hat Display"/>
                <a:ea typeface="Red Hat Display"/>
                <a:cs typeface="Red Hat Display"/>
                <a:sym typeface="Red Hat Display"/>
              </a:rPr>
              <a:t>.</a:t>
            </a:r>
            <a:r>
              <a:rPr lang="en" sz="600">
                <a:solidFill>
                  <a:srgbClr val="4D4D4F"/>
                </a:solidFill>
                <a:latin typeface="Red Hat Display"/>
                <a:ea typeface="Red Hat Display"/>
                <a:cs typeface="Red Hat Display"/>
                <a:sym typeface="Red Hat Display"/>
              </a:rPr>
              <a:t> Apr. 2021.</a:t>
            </a:r>
            <a:endParaRPr baseline="30000" sz="600">
              <a:solidFill>
                <a:srgbClr val="4D4D4F"/>
              </a:solidFill>
              <a:latin typeface="Red Hat Display"/>
              <a:ea typeface="Red Hat Display"/>
              <a:cs typeface="Red Hat Display"/>
              <a:sym typeface="Red Hat Display"/>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74" name="Shape 7974"/>
        <p:cNvGrpSpPr/>
        <p:nvPr/>
      </p:nvGrpSpPr>
      <p:grpSpPr>
        <a:xfrm>
          <a:off x="0" y="0"/>
          <a:ext cx="0" cy="0"/>
          <a:chOff x="0" y="0"/>
          <a:chExt cx="0" cy="0"/>
        </a:xfrm>
      </p:grpSpPr>
      <p:cxnSp>
        <p:nvCxnSpPr>
          <p:cNvPr id="7975" name="Google Shape;7975;p659"/>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grpSp>
        <p:nvGrpSpPr>
          <p:cNvPr id="7976" name="Google Shape;7976;p659"/>
          <p:cNvGrpSpPr/>
          <p:nvPr/>
        </p:nvGrpSpPr>
        <p:grpSpPr>
          <a:xfrm>
            <a:off x="620399" y="227909"/>
            <a:ext cx="402383" cy="402418"/>
            <a:chOff x="663878" y="948660"/>
            <a:chExt cx="1854300" cy="1851900"/>
          </a:xfrm>
        </p:grpSpPr>
        <p:sp>
          <p:nvSpPr>
            <p:cNvPr id="7977" name="Google Shape;7977;p659"/>
            <p:cNvSpPr/>
            <p:nvPr/>
          </p:nvSpPr>
          <p:spPr>
            <a:xfrm>
              <a:off x="663878" y="948660"/>
              <a:ext cx="1854300" cy="18519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978" name="Google Shape;7978;p659"/>
            <p:cNvPicPr preferRelativeResize="0"/>
            <p:nvPr/>
          </p:nvPicPr>
          <p:blipFill rotWithShape="1">
            <a:blip r:embed="rId3">
              <a:alphaModFix/>
            </a:blip>
            <a:srcRect b="0" l="0" r="0" t="0"/>
            <a:stretch/>
          </p:blipFill>
          <p:spPr>
            <a:xfrm>
              <a:off x="918948" y="1202475"/>
              <a:ext cx="1344168" cy="1344168"/>
            </a:xfrm>
            <a:prstGeom prst="rect">
              <a:avLst/>
            </a:prstGeom>
            <a:noFill/>
            <a:ln>
              <a:noFill/>
            </a:ln>
          </p:spPr>
        </p:pic>
      </p:grpSp>
      <p:sp>
        <p:nvSpPr>
          <p:cNvPr id="7979" name="Google Shape;7979;p659"/>
          <p:cNvSpPr txBox="1"/>
          <p:nvPr/>
        </p:nvSpPr>
        <p:spPr>
          <a:xfrm>
            <a:off x="1066550" y="307763"/>
            <a:ext cx="2454000" cy="24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EE0000"/>
                </a:solidFill>
                <a:latin typeface="Red Hat Display Medium"/>
                <a:ea typeface="Red Hat Display Medium"/>
                <a:cs typeface="Red Hat Display Medium"/>
                <a:sym typeface="Red Hat Display Medium"/>
              </a:rPr>
              <a:t>Public sector</a:t>
            </a:r>
            <a:endParaRPr sz="800">
              <a:solidFill>
                <a:srgbClr val="EE0000"/>
              </a:solidFill>
              <a:latin typeface="Red Hat Display Medium"/>
              <a:ea typeface="Red Hat Display Medium"/>
              <a:cs typeface="Red Hat Display Medium"/>
              <a:sym typeface="Red Hat Display Medium"/>
            </a:endParaRPr>
          </a:p>
        </p:txBody>
      </p:sp>
      <p:pic>
        <p:nvPicPr>
          <p:cNvPr id="7980" name="Google Shape;7980;p659"/>
          <p:cNvPicPr preferRelativeResize="0"/>
          <p:nvPr/>
        </p:nvPicPr>
        <p:blipFill>
          <a:blip r:embed="rId4">
            <a:alphaModFix/>
          </a:blip>
          <a:stretch>
            <a:fillRect/>
          </a:stretch>
        </p:blipFill>
        <p:spPr>
          <a:xfrm>
            <a:off x="516300" y="898750"/>
            <a:ext cx="2380401" cy="861249"/>
          </a:xfrm>
          <a:prstGeom prst="rect">
            <a:avLst/>
          </a:prstGeom>
          <a:noFill/>
          <a:ln>
            <a:noFill/>
          </a:ln>
        </p:spPr>
      </p:pic>
      <p:sp>
        <p:nvSpPr>
          <p:cNvPr id="7981" name="Google Shape;7981;p659"/>
          <p:cNvSpPr txBox="1"/>
          <p:nvPr/>
        </p:nvSpPr>
        <p:spPr>
          <a:xfrm>
            <a:off x="3470325" y="1425150"/>
            <a:ext cx="5055000" cy="11466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1800">
                <a:solidFill>
                  <a:schemeClr val="dk1"/>
                </a:solidFill>
                <a:latin typeface="Red Hat Display"/>
                <a:ea typeface="Red Hat Display"/>
                <a:cs typeface="Red Hat Display"/>
                <a:sym typeface="Red Hat Display"/>
              </a:rPr>
              <a:t>“The true value in Red Hat’s subscription is that in-depth product knowledge ... We can rely on Red Hat to help us bring the best possible projects to production in the safest, most stable way.”</a:t>
            </a:r>
            <a:endParaRPr sz="1800">
              <a:solidFill>
                <a:schemeClr val="dk1"/>
              </a:solidFill>
              <a:latin typeface="Red Hat Display"/>
              <a:ea typeface="Red Hat Display"/>
              <a:cs typeface="Red Hat Display"/>
              <a:sym typeface="Red Hat Display"/>
            </a:endParaRPr>
          </a:p>
        </p:txBody>
      </p:sp>
      <p:pic>
        <p:nvPicPr>
          <p:cNvPr id="7982" name="Google Shape;7982;p659"/>
          <p:cNvPicPr preferRelativeResize="0"/>
          <p:nvPr/>
        </p:nvPicPr>
        <p:blipFill rotWithShape="1">
          <a:blip r:embed="rId5">
            <a:alphaModFix/>
          </a:blip>
          <a:srcRect b="0" l="0" r="0" t="0"/>
          <a:stretch/>
        </p:blipFill>
        <p:spPr>
          <a:xfrm>
            <a:off x="3429118" y="868173"/>
            <a:ext cx="485994" cy="485993"/>
          </a:xfrm>
          <a:prstGeom prst="rect">
            <a:avLst/>
          </a:prstGeom>
          <a:noFill/>
          <a:ln>
            <a:noFill/>
          </a:ln>
        </p:spPr>
      </p:pic>
      <p:cxnSp>
        <p:nvCxnSpPr>
          <p:cNvPr id="7983" name="Google Shape;7983;p659"/>
          <p:cNvCxnSpPr/>
          <p:nvPr/>
        </p:nvCxnSpPr>
        <p:spPr>
          <a:xfrm>
            <a:off x="3470329" y="2965540"/>
            <a:ext cx="198900" cy="0"/>
          </a:xfrm>
          <a:prstGeom prst="straightConnector1">
            <a:avLst/>
          </a:prstGeom>
          <a:noFill/>
          <a:ln cap="flat" cmpd="sng" w="9525">
            <a:solidFill>
              <a:srgbClr val="EE0000"/>
            </a:solidFill>
            <a:prstDash val="solid"/>
            <a:round/>
            <a:headEnd len="med" w="med" type="none"/>
            <a:tailEnd len="med" w="med" type="none"/>
          </a:ln>
        </p:spPr>
      </p:cxnSp>
      <p:sp>
        <p:nvSpPr>
          <p:cNvPr id="7984" name="Google Shape;7984;p659"/>
          <p:cNvSpPr txBox="1"/>
          <p:nvPr/>
        </p:nvSpPr>
        <p:spPr>
          <a:xfrm>
            <a:off x="3470325" y="3142950"/>
            <a:ext cx="4983900" cy="6591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b="1" lang="en" sz="1200">
                <a:solidFill>
                  <a:schemeClr val="dk1"/>
                </a:solidFill>
                <a:latin typeface="Red Hat Display"/>
                <a:ea typeface="Red Hat Display"/>
                <a:cs typeface="Red Hat Display"/>
                <a:sym typeface="Red Hat Display"/>
              </a:rPr>
              <a:t>Stephen Griffin</a:t>
            </a:r>
            <a:endParaRPr b="1" sz="1200">
              <a:solidFill>
                <a:schemeClr val="dk1"/>
              </a:solidFill>
              <a:latin typeface="Red Hat Display"/>
              <a:ea typeface="Red Hat Display"/>
              <a:cs typeface="Red Hat Display"/>
              <a:sym typeface="Red Hat Display"/>
            </a:endParaRPr>
          </a:p>
          <a:p>
            <a:pPr indent="0" lvl="0" marL="0" rtl="0" algn="l">
              <a:lnSpc>
                <a:spcPct val="130000"/>
              </a:lnSpc>
              <a:spcBef>
                <a:spcPts val="0"/>
              </a:spcBef>
              <a:spcAft>
                <a:spcPts val="0"/>
              </a:spcAft>
              <a:buNone/>
            </a:pPr>
            <a:r>
              <a:rPr lang="en" sz="1200">
                <a:solidFill>
                  <a:schemeClr val="dk1"/>
                </a:solidFill>
                <a:latin typeface="Red Hat Display"/>
                <a:ea typeface="Red Hat Display"/>
                <a:cs typeface="Red Hat Display"/>
                <a:sym typeface="Red Hat Display"/>
              </a:rPr>
              <a:t>Architect and Software Development Manager, Version 1 </a:t>
            </a:r>
            <a:endParaRPr sz="1200">
              <a:solidFill>
                <a:schemeClr val="dk1"/>
              </a:solidFill>
              <a:latin typeface="Red Hat Display"/>
              <a:ea typeface="Red Hat Display"/>
              <a:cs typeface="Red Hat Display"/>
              <a:sym typeface="Red Hat Display"/>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88" name="Shape 7988"/>
        <p:cNvGrpSpPr/>
        <p:nvPr/>
      </p:nvGrpSpPr>
      <p:grpSpPr>
        <a:xfrm>
          <a:off x="0" y="0"/>
          <a:ext cx="0" cy="0"/>
          <a:chOff x="0" y="0"/>
          <a:chExt cx="0" cy="0"/>
        </a:xfrm>
      </p:grpSpPr>
      <p:grpSp>
        <p:nvGrpSpPr>
          <p:cNvPr id="7989" name="Google Shape;7989;p660"/>
          <p:cNvGrpSpPr/>
          <p:nvPr/>
        </p:nvGrpSpPr>
        <p:grpSpPr>
          <a:xfrm>
            <a:off x="663878" y="948660"/>
            <a:ext cx="1854300" cy="1851900"/>
            <a:chOff x="663878" y="948660"/>
            <a:chExt cx="1854300" cy="1851900"/>
          </a:xfrm>
        </p:grpSpPr>
        <p:sp>
          <p:nvSpPr>
            <p:cNvPr id="7990" name="Google Shape;7990;p660"/>
            <p:cNvSpPr/>
            <p:nvPr/>
          </p:nvSpPr>
          <p:spPr>
            <a:xfrm>
              <a:off x="663878" y="948660"/>
              <a:ext cx="1854300" cy="18519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7991" name="Google Shape;7991;p660"/>
            <p:cNvPicPr preferRelativeResize="0"/>
            <p:nvPr/>
          </p:nvPicPr>
          <p:blipFill rotWithShape="1">
            <a:blip r:embed="rId3">
              <a:alphaModFix/>
            </a:blip>
            <a:srcRect b="0" l="0" r="0" t="0"/>
            <a:stretch/>
          </p:blipFill>
          <p:spPr>
            <a:xfrm>
              <a:off x="918955" y="1235838"/>
              <a:ext cx="1344168" cy="1344168"/>
            </a:xfrm>
            <a:prstGeom prst="rect">
              <a:avLst/>
            </a:prstGeom>
            <a:noFill/>
            <a:ln>
              <a:noFill/>
            </a:ln>
          </p:spPr>
        </p:pic>
      </p:grpSp>
      <p:cxnSp>
        <p:nvCxnSpPr>
          <p:cNvPr id="7992" name="Google Shape;7992;p660"/>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sp>
        <p:nvSpPr>
          <p:cNvPr id="7993" name="Google Shape;7993;p660"/>
          <p:cNvSpPr txBox="1"/>
          <p:nvPr/>
        </p:nvSpPr>
        <p:spPr>
          <a:xfrm>
            <a:off x="3470325" y="918450"/>
            <a:ext cx="4983900" cy="15930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000">
                <a:latin typeface="Red Hat Display"/>
                <a:ea typeface="Red Hat Display"/>
                <a:cs typeface="Red Hat Display"/>
                <a:sym typeface="Red Hat Display"/>
              </a:rPr>
              <a:t>The increased pressure on the </a:t>
            </a:r>
            <a:r>
              <a:rPr lang="en" sz="2000">
                <a:solidFill>
                  <a:schemeClr val="accent1"/>
                </a:solidFill>
                <a:latin typeface="Red Hat Display"/>
                <a:ea typeface="Red Hat Display"/>
                <a:cs typeface="Red Hat Display"/>
                <a:sym typeface="Red Hat Display"/>
              </a:rPr>
              <a:t>healthcare </a:t>
            </a:r>
            <a:r>
              <a:rPr lang="en" sz="2000">
                <a:latin typeface="Red Hat Display"/>
                <a:ea typeface="Red Hat Display"/>
                <a:cs typeface="Red Hat Display"/>
                <a:sym typeface="Red Hat Display"/>
              </a:rPr>
              <a:t>industry, is forcing massive </a:t>
            </a:r>
            <a:r>
              <a:rPr lang="en" sz="2000">
                <a:solidFill>
                  <a:schemeClr val="accent1"/>
                </a:solidFill>
                <a:latin typeface="Red Hat Display"/>
                <a:ea typeface="Red Hat Display"/>
                <a:cs typeface="Red Hat Display"/>
                <a:sym typeface="Red Hat Display"/>
              </a:rPr>
              <a:t>scale</a:t>
            </a:r>
            <a:r>
              <a:rPr lang="en" sz="2000">
                <a:latin typeface="Red Hat Display"/>
                <a:ea typeface="Red Hat Display"/>
                <a:cs typeface="Red Hat Display"/>
                <a:sym typeface="Red Hat Display"/>
              </a:rPr>
              <a:t> of</a:t>
            </a:r>
            <a:br>
              <a:rPr lang="en" sz="2000">
                <a:latin typeface="Red Hat Display"/>
                <a:ea typeface="Red Hat Display"/>
                <a:cs typeface="Red Hat Display"/>
                <a:sym typeface="Red Hat Display"/>
              </a:rPr>
            </a:br>
            <a:r>
              <a:rPr lang="en" sz="2000">
                <a:latin typeface="Red Hat Display"/>
                <a:ea typeface="Red Hat Display"/>
                <a:cs typeface="Red Hat Display"/>
                <a:sym typeface="Red Hat Display"/>
              </a:rPr>
              <a:t>digital systems. </a:t>
            </a:r>
            <a:endParaRPr sz="2000">
              <a:latin typeface="Red Hat Display"/>
              <a:ea typeface="Red Hat Display"/>
              <a:cs typeface="Red Hat Display"/>
              <a:sym typeface="Red Hat Display"/>
            </a:endParaRPr>
          </a:p>
        </p:txBody>
      </p:sp>
      <p:pic>
        <p:nvPicPr>
          <p:cNvPr id="7994" name="Google Shape;7994;p660"/>
          <p:cNvPicPr preferRelativeResize="0"/>
          <p:nvPr/>
        </p:nvPicPr>
        <p:blipFill rotWithShape="1">
          <a:blip r:embed="rId4">
            <a:alphaModFix/>
          </a:blip>
          <a:srcRect b="0" l="0" r="0" t="0"/>
          <a:stretch/>
        </p:blipFill>
        <p:spPr>
          <a:xfrm>
            <a:off x="3333779" y="2302542"/>
            <a:ext cx="694944" cy="694944"/>
          </a:xfrm>
          <a:prstGeom prst="rect">
            <a:avLst/>
          </a:prstGeom>
          <a:noFill/>
          <a:ln>
            <a:noFill/>
          </a:ln>
        </p:spPr>
      </p:pic>
      <p:sp>
        <p:nvSpPr>
          <p:cNvPr id="7995" name="Google Shape;7995;p660"/>
          <p:cNvSpPr txBox="1"/>
          <p:nvPr/>
        </p:nvSpPr>
        <p:spPr>
          <a:xfrm>
            <a:off x="4134500" y="2356100"/>
            <a:ext cx="3964200" cy="6948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“Patients are moving across the care continuum faster, and providers have a shorter window of time to deliver care right.”</a:t>
            </a:r>
            <a:r>
              <a:rPr baseline="30000" lang="en" sz="1200">
                <a:latin typeface="Red Hat Display"/>
                <a:ea typeface="Red Hat Display"/>
                <a:cs typeface="Red Hat Display"/>
                <a:sym typeface="Red Hat Display"/>
              </a:rPr>
              <a:t>1</a:t>
            </a:r>
            <a:endParaRPr baseline="30000" sz="1200">
              <a:latin typeface="Red Hat Display"/>
              <a:ea typeface="Red Hat Display"/>
              <a:cs typeface="Red Hat Display"/>
              <a:sym typeface="Red Hat Display"/>
            </a:endParaRPr>
          </a:p>
        </p:txBody>
      </p:sp>
      <p:sp>
        <p:nvSpPr>
          <p:cNvPr id="7996" name="Google Shape;7996;p660"/>
          <p:cNvSpPr txBox="1"/>
          <p:nvPr/>
        </p:nvSpPr>
        <p:spPr>
          <a:xfrm>
            <a:off x="663950" y="4485325"/>
            <a:ext cx="7534800" cy="561900"/>
          </a:xfrm>
          <a:prstGeom prst="rect">
            <a:avLst/>
          </a:prstGeom>
          <a:noFill/>
          <a:ln>
            <a:noFill/>
          </a:ln>
        </p:spPr>
        <p:txBody>
          <a:bodyPr anchorCtr="0" anchor="b" bIns="0" lIns="0" spcFirstLastPara="1" rIns="0" wrap="square" tIns="0">
            <a:noAutofit/>
          </a:bodyPr>
          <a:lstStyle/>
          <a:p>
            <a:pPr indent="0" lvl="0" marL="0" rtl="0" algn="l">
              <a:lnSpc>
                <a:spcPct val="142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1</a:t>
            </a:r>
            <a:r>
              <a:rPr lang="en" sz="600">
                <a:solidFill>
                  <a:srgbClr val="4D4D4F"/>
                </a:solidFill>
                <a:latin typeface="Red Hat Display"/>
                <a:ea typeface="Red Hat Display"/>
                <a:cs typeface="Red Hat Display"/>
                <a:sym typeface="Red Hat Display"/>
              </a:rPr>
              <a:t> Wessinger, Dave, “</a:t>
            </a:r>
            <a:r>
              <a:rPr lang="en" sz="600" u="sng">
                <a:solidFill>
                  <a:schemeClr val="accent1"/>
                </a:solidFill>
                <a:latin typeface="Red Hat Display"/>
                <a:ea typeface="Red Hat Display"/>
                <a:cs typeface="Red Hat Display"/>
                <a:sym typeface="Red Hat Display"/>
                <a:hlinkClick r:id="rId5">
                  <a:extLst>
                    <a:ext uri="{A12FA001-AC4F-418D-AE19-62706E023703}">
                      <ahyp:hlinkClr val="tx"/>
                    </a:ext>
                  </a:extLst>
                </a:hlinkClick>
              </a:rPr>
              <a:t>The year of large-scale healthcare disruption: 2022 predictions</a:t>
            </a:r>
            <a:r>
              <a:rPr lang="en" sz="600">
                <a:solidFill>
                  <a:srgbClr val="4D4D4F"/>
                </a:solidFill>
                <a:latin typeface="Red Hat Display"/>
                <a:ea typeface="Red Hat Display"/>
                <a:cs typeface="Red Hat Display"/>
                <a:sym typeface="Red Hat Display"/>
              </a:rPr>
              <a:t>,” Forbes. 23 Feb 2022.</a:t>
            </a:r>
            <a:endParaRPr sz="600">
              <a:solidFill>
                <a:srgbClr val="4D4D4F"/>
              </a:solidFill>
              <a:latin typeface="Red Hat Display"/>
              <a:ea typeface="Red Hat Display"/>
              <a:cs typeface="Red Hat Display"/>
              <a:sym typeface="Red Hat Display"/>
            </a:endParaRPr>
          </a:p>
          <a:p>
            <a:pPr indent="0" lvl="0" marL="0" rtl="0" algn="l">
              <a:lnSpc>
                <a:spcPct val="142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2 </a:t>
            </a:r>
            <a:r>
              <a:rPr lang="en" sz="600">
                <a:solidFill>
                  <a:srgbClr val="4D4D4F"/>
                </a:solidFill>
                <a:latin typeface="Red Hat Display"/>
                <a:ea typeface="Red Hat Display"/>
                <a:cs typeface="Red Hat Display"/>
                <a:sym typeface="Red Hat Display"/>
              </a:rPr>
              <a:t>Deloitte Insights. “</a:t>
            </a:r>
            <a:r>
              <a:rPr lang="en" sz="600" u="sng">
                <a:solidFill>
                  <a:schemeClr val="accent1"/>
                </a:solidFill>
                <a:latin typeface="Red Hat Display"/>
                <a:ea typeface="Red Hat Display"/>
                <a:cs typeface="Red Hat Display"/>
                <a:sym typeface="Red Hat Display"/>
                <a:hlinkClick r:id="rId6">
                  <a:extLst>
                    <a:ext uri="{A12FA001-AC4F-418D-AE19-62706E023703}">
                      <ahyp:hlinkClr val="tx"/>
                    </a:ext>
                  </a:extLst>
                </a:hlinkClick>
              </a:rPr>
              <a:t>Digital transformation: From a buzzword to an imperative for health systems</a:t>
            </a:r>
            <a:r>
              <a:rPr lang="en" sz="600">
                <a:solidFill>
                  <a:srgbClr val="4D4D4F"/>
                </a:solidFill>
                <a:latin typeface="Red Hat Display"/>
                <a:ea typeface="Red Hat Display"/>
                <a:cs typeface="Red Hat Display"/>
                <a:sym typeface="Red Hat Display"/>
              </a:rPr>
              <a:t>,” 26 Oct 2021.</a:t>
            </a:r>
            <a:endParaRPr baseline="30000" sz="600">
              <a:solidFill>
                <a:srgbClr val="4D4D4F"/>
              </a:solidFill>
              <a:latin typeface="Red Hat Display"/>
              <a:ea typeface="Red Hat Display"/>
              <a:cs typeface="Red Hat Display"/>
              <a:sym typeface="Red Hat Display"/>
            </a:endParaRPr>
          </a:p>
        </p:txBody>
      </p:sp>
      <p:pic>
        <p:nvPicPr>
          <p:cNvPr id="7997" name="Google Shape;7997;p660"/>
          <p:cNvPicPr preferRelativeResize="0"/>
          <p:nvPr/>
        </p:nvPicPr>
        <p:blipFill rotWithShape="1">
          <a:blip r:embed="rId4">
            <a:alphaModFix/>
          </a:blip>
          <a:srcRect b="0" l="0" r="0" t="0"/>
          <a:stretch/>
        </p:blipFill>
        <p:spPr>
          <a:xfrm>
            <a:off x="3333779" y="3302342"/>
            <a:ext cx="694944" cy="694944"/>
          </a:xfrm>
          <a:prstGeom prst="rect">
            <a:avLst/>
          </a:prstGeom>
          <a:noFill/>
          <a:ln>
            <a:noFill/>
          </a:ln>
        </p:spPr>
      </p:pic>
      <p:sp>
        <p:nvSpPr>
          <p:cNvPr id="7998" name="Google Shape;7998;p660"/>
          <p:cNvSpPr txBox="1"/>
          <p:nvPr/>
        </p:nvSpPr>
        <p:spPr>
          <a:xfrm>
            <a:off x="4134500" y="3355900"/>
            <a:ext cx="3964200" cy="6948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“The pandemic was an accelerator of several trends, including shifting consumer preferences, rapidly evolving technologies…and clinical innovation.”</a:t>
            </a:r>
            <a:r>
              <a:rPr baseline="30000" lang="en" sz="1200">
                <a:latin typeface="Red Hat Display"/>
                <a:ea typeface="Red Hat Display"/>
                <a:cs typeface="Red Hat Display"/>
                <a:sym typeface="Red Hat Display"/>
              </a:rPr>
              <a:t>2</a:t>
            </a:r>
            <a:endParaRPr baseline="30000" sz="1200">
              <a:latin typeface="Red Hat Display"/>
              <a:ea typeface="Red Hat Display"/>
              <a:cs typeface="Red Hat Display"/>
              <a:sym typeface="Red Hat Display"/>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02" name="Shape 8002"/>
        <p:cNvGrpSpPr/>
        <p:nvPr/>
      </p:nvGrpSpPr>
      <p:grpSpPr>
        <a:xfrm>
          <a:off x="0" y="0"/>
          <a:ext cx="0" cy="0"/>
          <a:chOff x="0" y="0"/>
          <a:chExt cx="0" cy="0"/>
        </a:xfrm>
      </p:grpSpPr>
      <p:pic>
        <p:nvPicPr>
          <p:cNvPr id="8003" name="Google Shape;8003;p661"/>
          <p:cNvPicPr preferRelativeResize="0"/>
          <p:nvPr/>
        </p:nvPicPr>
        <p:blipFill>
          <a:blip r:embed="rId3">
            <a:alphaModFix/>
          </a:blip>
          <a:stretch>
            <a:fillRect/>
          </a:stretch>
        </p:blipFill>
        <p:spPr>
          <a:xfrm>
            <a:off x="733050" y="1011325"/>
            <a:ext cx="1879474" cy="480300"/>
          </a:xfrm>
          <a:prstGeom prst="rect">
            <a:avLst/>
          </a:prstGeom>
          <a:noFill/>
          <a:ln>
            <a:noFill/>
          </a:ln>
        </p:spPr>
      </p:pic>
      <p:pic>
        <p:nvPicPr>
          <p:cNvPr id="8004" name="Google Shape;8004;p661"/>
          <p:cNvPicPr preferRelativeResize="0"/>
          <p:nvPr/>
        </p:nvPicPr>
        <p:blipFill rotWithShape="1">
          <a:blip r:embed="rId4">
            <a:alphaModFix/>
          </a:blip>
          <a:srcRect b="0" l="0" r="0" t="0"/>
          <a:stretch/>
        </p:blipFill>
        <p:spPr>
          <a:xfrm>
            <a:off x="3333786" y="3159825"/>
            <a:ext cx="694944" cy="694944"/>
          </a:xfrm>
          <a:prstGeom prst="rect">
            <a:avLst/>
          </a:prstGeom>
          <a:noFill/>
          <a:ln>
            <a:noFill/>
          </a:ln>
        </p:spPr>
      </p:pic>
      <p:pic>
        <p:nvPicPr>
          <p:cNvPr id="8005" name="Google Shape;8005;p661"/>
          <p:cNvPicPr preferRelativeResize="0"/>
          <p:nvPr/>
        </p:nvPicPr>
        <p:blipFill rotWithShape="1">
          <a:blip r:embed="rId5">
            <a:alphaModFix/>
          </a:blip>
          <a:srcRect b="0" l="0" r="0" t="0"/>
          <a:stretch/>
        </p:blipFill>
        <p:spPr>
          <a:xfrm>
            <a:off x="3333771" y="2309625"/>
            <a:ext cx="694944" cy="694944"/>
          </a:xfrm>
          <a:prstGeom prst="rect">
            <a:avLst/>
          </a:prstGeom>
          <a:noFill/>
          <a:ln>
            <a:noFill/>
          </a:ln>
        </p:spPr>
      </p:pic>
      <p:grpSp>
        <p:nvGrpSpPr>
          <p:cNvPr id="8006" name="Google Shape;8006;p661"/>
          <p:cNvGrpSpPr/>
          <p:nvPr/>
        </p:nvGrpSpPr>
        <p:grpSpPr>
          <a:xfrm>
            <a:off x="620399" y="227897"/>
            <a:ext cx="402383" cy="402418"/>
            <a:chOff x="663878" y="948660"/>
            <a:chExt cx="1854300" cy="1851900"/>
          </a:xfrm>
        </p:grpSpPr>
        <p:sp>
          <p:nvSpPr>
            <p:cNvPr id="8007" name="Google Shape;8007;p661"/>
            <p:cNvSpPr/>
            <p:nvPr/>
          </p:nvSpPr>
          <p:spPr>
            <a:xfrm>
              <a:off x="663878" y="948660"/>
              <a:ext cx="1854300" cy="18519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008" name="Google Shape;8008;p661"/>
            <p:cNvPicPr preferRelativeResize="0"/>
            <p:nvPr/>
          </p:nvPicPr>
          <p:blipFill rotWithShape="1">
            <a:blip r:embed="rId6">
              <a:alphaModFix/>
            </a:blip>
            <a:srcRect b="0" l="0" r="0" t="0"/>
            <a:stretch/>
          </p:blipFill>
          <p:spPr>
            <a:xfrm>
              <a:off x="918955" y="1235838"/>
              <a:ext cx="1344168" cy="1344168"/>
            </a:xfrm>
            <a:prstGeom prst="rect">
              <a:avLst/>
            </a:prstGeom>
            <a:noFill/>
            <a:ln>
              <a:noFill/>
            </a:ln>
          </p:spPr>
        </p:pic>
      </p:grpSp>
      <p:cxnSp>
        <p:nvCxnSpPr>
          <p:cNvPr id="8009" name="Google Shape;8009;p661"/>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sp>
        <p:nvSpPr>
          <p:cNvPr id="8010" name="Google Shape;8010;p661"/>
          <p:cNvSpPr txBox="1"/>
          <p:nvPr/>
        </p:nvSpPr>
        <p:spPr>
          <a:xfrm>
            <a:off x="4134500" y="2456397"/>
            <a:ext cx="3482400" cy="4014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ed Hat Display"/>
                <a:ea typeface="Red Hat Display"/>
                <a:cs typeface="Red Hat Display"/>
                <a:sym typeface="Red Hat Display"/>
              </a:rPr>
              <a:t>Deliver services </a:t>
            </a:r>
            <a:r>
              <a:rPr lang="en" sz="1200">
                <a:solidFill>
                  <a:schemeClr val="accent1"/>
                </a:solidFill>
                <a:latin typeface="Red Hat Display"/>
                <a:ea typeface="Red Hat Display"/>
                <a:cs typeface="Red Hat Display"/>
                <a:sym typeface="Red Hat Display"/>
              </a:rPr>
              <a:t>92% faster</a:t>
            </a:r>
            <a:endParaRPr sz="1200">
              <a:solidFill>
                <a:schemeClr val="accent1"/>
              </a:solidFill>
              <a:latin typeface="Red Hat Display"/>
              <a:ea typeface="Red Hat Display"/>
              <a:cs typeface="Red Hat Display"/>
              <a:sym typeface="Red Hat Display"/>
            </a:endParaRPr>
          </a:p>
        </p:txBody>
      </p:sp>
      <p:sp>
        <p:nvSpPr>
          <p:cNvPr id="8011" name="Google Shape;8011;p661"/>
          <p:cNvSpPr txBox="1"/>
          <p:nvPr/>
        </p:nvSpPr>
        <p:spPr>
          <a:xfrm>
            <a:off x="4133550" y="3306600"/>
            <a:ext cx="3686100" cy="4014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Processes </a:t>
            </a:r>
            <a:r>
              <a:rPr lang="en" sz="1200">
                <a:solidFill>
                  <a:schemeClr val="accent1"/>
                </a:solidFill>
                <a:latin typeface="Red Hat Display"/>
                <a:ea typeface="Red Hat Display"/>
                <a:cs typeface="Red Hat Display"/>
                <a:sym typeface="Red Hat Display"/>
              </a:rPr>
              <a:t>400% more invoices</a:t>
            </a:r>
            <a:endParaRPr sz="1200">
              <a:solidFill>
                <a:schemeClr val="accent1"/>
              </a:solidFill>
              <a:latin typeface="Red Hat Display"/>
              <a:ea typeface="Red Hat Display"/>
              <a:cs typeface="Red Hat Display"/>
              <a:sym typeface="Red Hat Display"/>
            </a:endParaRPr>
          </a:p>
        </p:txBody>
      </p:sp>
      <p:sp>
        <p:nvSpPr>
          <p:cNvPr id="8012" name="Google Shape;8012;p661"/>
          <p:cNvSpPr txBox="1"/>
          <p:nvPr/>
        </p:nvSpPr>
        <p:spPr>
          <a:xfrm>
            <a:off x="3470325" y="918450"/>
            <a:ext cx="4983900" cy="11466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000">
                <a:solidFill>
                  <a:schemeClr val="dk1"/>
                </a:solidFill>
                <a:latin typeface="Red Hat Display"/>
                <a:ea typeface="Red Hat Display"/>
                <a:cs typeface="Red Hat Display"/>
                <a:sym typeface="Red Hat Display"/>
              </a:rPr>
              <a:t>Medife teamed up with Red Hat to transform its legacy infrastructure and paper-based processes.</a:t>
            </a:r>
            <a:endParaRPr sz="2000">
              <a:solidFill>
                <a:schemeClr val="dk1"/>
              </a:solidFill>
              <a:latin typeface="Red Hat Display"/>
              <a:ea typeface="Red Hat Display"/>
              <a:cs typeface="Red Hat Display"/>
              <a:sym typeface="Red Hat Display"/>
            </a:endParaRPr>
          </a:p>
        </p:txBody>
      </p:sp>
      <p:sp>
        <p:nvSpPr>
          <p:cNvPr id="8013" name="Google Shape;8013;p661"/>
          <p:cNvSpPr txBox="1"/>
          <p:nvPr/>
        </p:nvSpPr>
        <p:spPr>
          <a:xfrm>
            <a:off x="1066550" y="307763"/>
            <a:ext cx="2454000" cy="24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EE0000"/>
                </a:solidFill>
                <a:latin typeface="Red Hat Display Medium"/>
                <a:ea typeface="Red Hat Display Medium"/>
                <a:cs typeface="Red Hat Display Medium"/>
                <a:sym typeface="Red Hat Display Medium"/>
              </a:rPr>
              <a:t>Healthcare</a:t>
            </a:r>
            <a:endParaRPr sz="800">
              <a:solidFill>
                <a:srgbClr val="EE0000"/>
              </a:solidFill>
              <a:latin typeface="Red Hat Display Medium"/>
              <a:ea typeface="Red Hat Display Medium"/>
              <a:cs typeface="Red Hat Display Medium"/>
              <a:sym typeface="Red Hat Display Medium"/>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17" name="Shape 8017"/>
        <p:cNvGrpSpPr/>
        <p:nvPr/>
      </p:nvGrpSpPr>
      <p:grpSpPr>
        <a:xfrm>
          <a:off x="0" y="0"/>
          <a:ext cx="0" cy="0"/>
          <a:chOff x="0" y="0"/>
          <a:chExt cx="0" cy="0"/>
        </a:xfrm>
      </p:grpSpPr>
      <p:cxnSp>
        <p:nvCxnSpPr>
          <p:cNvPr id="8018" name="Google Shape;8018;p662"/>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grpSp>
        <p:nvGrpSpPr>
          <p:cNvPr id="8019" name="Google Shape;8019;p662"/>
          <p:cNvGrpSpPr/>
          <p:nvPr/>
        </p:nvGrpSpPr>
        <p:grpSpPr>
          <a:xfrm>
            <a:off x="620399" y="227897"/>
            <a:ext cx="402383" cy="402418"/>
            <a:chOff x="663878" y="948660"/>
            <a:chExt cx="1854300" cy="1851900"/>
          </a:xfrm>
        </p:grpSpPr>
        <p:sp>
          <p:nvSpPr>
            <p:cNvPr id="8020" name="Google Shape;8020;p662"/>
            <p:cNvSpPr/>
            <p:nvPr/>
          </p:nvSpPr>
          <p:spPr>
            <a:xfrm>
              <a:off x="663878" y="948660"/>
              <a:ext cx="1854300" cy="18519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021" name="Google Shape;8021;p662"/>
            <p:cNvPicPr preferRelativeResize="0"/>
            <p:nvPr/>
          </p:nvPicPr>
          <p:blipFill rotWithShape="1">
            <a:blip r:embed="rId3">
              <a:alphaModFix/>
            </a:blip>
            <a:srcRect b="0" l="0" r="0" t="0"/>
            <a:stretch/>
          </p:blipFill>
          <p:spPr>
            <a:xfrm>
              <a:off x="918955" y="1235838"/>
              <a:ext cx="1344168" cy="1344168"/>
            </a:xfrm>
            <a:prstGeom prst="rect">
              <a:avLst/>
            </a:prstGeom>
            <a:noFill/>
            <a:ln>
              <a:noFill/>
            </a:ln>
          </p:spPr>
        </p:pic>
      </p:grpSp>
      <p:sp>
        <p:nvSpPr>
          <p:cNvPr id="8022" name="Google Shape;8022;p662"/>
          <p:cNvSpPr txBox="1"/>
          <p:nvPr/>
        </p:nvSpPr>
        <p:spPr>
          <a:xfrm>
            <a:off x="1066550" y="307763"/>
            <a:ext cx="2454000" cy="24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EE0000"/>
                </a:solidFill>
                <a:latin typeface="Red Hat Display Medium"/>
                <a:ea typeface="Red Hat Display Medium"/>
                <a:cs typeface="Red Hat Display Medium"/>
                <a:sym typeface="Red Hat Display Medium"/>
              </a:rPr>
              <a:t>Healthcare</a:t>
            </a:r>
            <a:endParaRPr sz="800">
              <a:solidFill>
                <a:srgbClr val="EE0000"/>
              </a:solidFill>
              <a:latin typeface="Red Hat Display Medium"/>
              <a:ea typeface="Red Hat Display Medium"/>
              <a:cs typeface="Red Hat Display Medium"/>
              <a:sym typeface="Red Hat Display Medium"/>
            </a:endParaRPr>
          </a:p>
        </p:txBody>
      </p:sp>
      <p:pic>
        <p:nvPicPr>
          <p:cNvPr id="8023" name="Google Shape;8023;p662"/>
          <p:cNvPicPr preferRelativeResize="0"/>
          <p:nvPr/>
        </p:nvPicPr>
        <p:blipFill>
          <a:blip r:embed="rId4">
            <a:alphaModFix/>
          </a:blip>
          <a:stretch>
            <a:fillRect/>
          </a:stretch>
        </p:blipFill>
        <p:spPr>
          <a:xfrm>
            <a:off x="733050" y="1011325"/>
            <a:ext cx="1879474" cy="480300"/>
          </a:xfrm>
          <a:prstGeom prst="rect">
            <a:avLst/>
          </a:prstGeom>
          <a:noFill/>
          <a:ln>
            <a:noFill/>
          </a:ln>
        </p:spPr>
      </p:pic>
      <p:sp>
        <p:nvSpPr>
          <p:cNvPr id="8024" name="Google Shape;8024;p662"/>
          <p:cNvSpPr txBox="1"/>
          <p:nvPr/>
        </p:nvSpPr>
        <p:spPr>
          <a:xfrm>
            <a:off x="3470325" y="1425150"/>
            <a:ext cx="5055000" cy="11466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1700">
                <a:solidFill>
                  <a:schemeClr val="dk1"/>
                </a:solidFill>
                <a:latin typeface="Red Hat Display"/>
                <a:ea typeface="Red Hat Display"/>
                <a:cs typeface="Red Hat Display"/>
                <a:sym typeface="Red Hat Display"/>
              </a:rPr>
              <a:t>“During the pandemic, maintaining strong digital connections to associates in the healthcare sector is essential. Red Hat helped us achieve that connectivity to work more efficiently, no matter where our employees are located.”</a:t>
            </a:r>
            <a:endParaRPr sz="1700">
              <a:solidFill>
                <a:schemeClr val="dk1"/>
              </a:solidFill>
              <a:latin typeface="Red Hat Display"/>
              <a:ea typeface="Red Hat Display"/>
              <a:cs typeface="Red Hat Display"/>
              <a:sym typeface="Red Hat Display"/>
            </a:endParaRPr>
          </a:p>
        </p:txBody>
      </p:sp>
      <p:pic>
        <p:nvPicPr>
          <p:cNvPr id="8025" name="Google Shape;8025;p662"/>
          <p:cNvPicPr preferRelativeResize="0"/>
          <p:nvPr/>
        </p:nvPicPr>
        <p:blipFill rotWithShape="1">
          <a:blip r:embed="rId5">
            <a:alphaModFix/>
          </a:blip>
          <a:srcRect b="0" l="0" r="0" t="0"/>
          <a:stretch/>
        </p:blipFill>
        <p:spPr>
          <a:xfrm>
            <a:off x="3429118" y="868173"/>
            <a:ext cx="485994" cy="485993"/>
          </a:xfrm>
          <a:prstGeom prst="rect">
            <a:avLst/>
          </a:prstGeom>
          <a:noFill/>
          <a:ln>
            <a:noFill/>
          </a:ln>
        </p:spPr>
      </p:pic>
      <p:cxnSp>
        <p:nvCxnSpPr>
          <p:cNvPr id="8026" name="Google Shape;8026;p662"/>
          <p:cNvCxnSpPr/>
          <p:nvPr/>
        </p:nvCxnSpPr>
        <p:spPr>
          <a:xfrm>
            <a:off x="3470329" y="3216865"/>
            <a:ext cx="198900" cy="0"/>
          </a:xfrm>
          <a:prstGeom prst="straightConnector1">
            <a:avLst/>
          </a:prstGeom>
          <a:noFill/>
          <a:ln cap="flat" cmpd="sng" w="9525">
            <a:solidFill>
              <a:srgbClr val="EE0000"/>
            </a:solidFill>
            <a:prstDash val="solid"/>
            <a:round/>
            <a:headEnd len="med" w="med" type="none"/>
            <a:tailEnd len="med" w="med" type="none"/>
          </a:ln>
        </p:spPr>
      </p:cxnSp>
      <p:sp>
        <p:nvSpPr>
          <p:cNvPr id="8027" name="Google Shape;8027;p662"/>
          <p:cNvSpPr txBox="1"/>
          <p:nvPr/>
        </p:nvSpPr>
        <p:spPr>
          <a:xfrm>
            <a:off x="3470325" y="3394275"/>
            <a:ext cx="4983900" cy="6591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b="1" lang="en" sz="1200">
                <a:solidFill>
                  <a:schemeClr val="dk1"/>
                </a:solidFill>
                <a:latin typeface="Red Hat Display"/>
                <a:ea typeface="Red Hat Display"/>
                <a:cs typeface="Red Hat Display"/>
                <a:sym typeface="Red Hat Display"/>
              </a:rPr>
              <a:t>Leonardo Lamas</a:t>
            </a:r>
            <a:endParaRPr b="1" sz="1200">
              <a:solidFill>
                <a:schemeClr val="dk1"/>
              </a:solidFill>
              <a:latin typeface="Red Hat Display"/>
              <a:ea typeface="Red Hat Display"/>
              <a:cs typeface="Red Hat Display"/>
              <a:sym typeface="Red Hat Display"/>
            </a:endParaRPr>
          </a:p>
          <a:p>
            <a:pPr indent="0" lvl="0" marL="0" rtl="0" algn="l">
              <a:lnSpc>
                <a:spcPct val="130000"/>
              </a:lnSpc>
              <a:spcBef>
                <a:spcPts val="0"/>
              </a:spcBef>
              <a:spcAft>
                <a:spcPts val="0"/>
              </a:spcAft>
              <a:buNone/>
            </a:pPr>
            <a:r>
              <a:rPr lang="en" sz="1200">
                <a:solidFill>
                  <a:schemeClr val="dk1"/>
                </a:solidFill>
                <a:latin typeface="Red Hat Display"/>
                <a:ea typeface="Red Hat Display"/>
                <a:cs typeface="Red Hat Display"/>
                <a:sym typeface="Red Hat Display"/>
              </a:rPr>
              <a:t>CEO, Medifé</a:t>
            </a:r>
            <a:endParaRPr sz="1200">
              <a:solidFill>
                <a:schemeClr val="dk1"/>
              </a:solidFill>
              <a:latin typeface="Red Hat Display"/>
              <a:ea typeface="Red Hat Display"/>
              <a:cs typeface="Red Hat Display"/>
              <a:sym typeface="Red Hat Display"/>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31" name="Shape 8031"/>
        <p:cNvGrpSpPr/>
        <p:nvPr/>
      </p:nvGrpSpPr>
      <p:grpSpPr>
        <a:xfrm>
          <a:off x="0" y="0"/>
          <a:ext cx="0" cy="0"/>
          <a:chOff x="0" y="0"/>
          <a:chExt cx="0" cy="0"/>
        </a:xfrm>
      </p:grpSpPr>
      <p:pic>
        <p:nvPicPr>
          <p:cNvPr id="8032" name="Google Shape;8032;p663"/>
          <p:cNvPicPr preferRelativeResize="0"/>
          <p:nvPr/>
        </p:nvPicPr>
        <p:blipFill rotWithShape="1">
          <a:blip r:embed="rId3">
            <a:alphaModFix/>
          </a:blip>
          <a:srcRect b="0" l="0" r="0" t="0"/>
          <a:stretch/>
        </p:blipFill>
        <p:spPr>
          <a:xfrm>
            <a:off x="3333777" y="3089250"/>
            <a:ext cx="694944" cy="694944"/>
          </a:xfrm>
          <a:prstGeom prst="rect">
            <a:avLst/>
          </a:prstGeom>
          <a:noFill/>
          <a:ln>
            <a:noFill/>
          </a:ln>
        </p:spPr>
      </p:pic>
      <p:pic>
        <p:nvPicPr>
          <p:cNvPr id="8033" name="Google Shape;8033;p663"/>
          <p:cNvPicPr preferRelativeResize="0"/>
          <p:nvPr/>
        </p:nvPicPr>
        <p:blipFill rotWithShape="1">
          <a:blip r:embed="rId4">
            <a:alphaModFix/>
          </a:blip>
          <a:srcRect b="0" l="0" r="0" t="0"/>
          <a:stretch/>
        </p:blipFill>
        <p:spPr>
          <a:xfrm>
            <a:off x="3333769" y="2302538"/>
            <a:ext cx="694944" cy="694944"/>
          </a:xfrm>
          <a:prstGeom prst="rect">
            <a:avLst/>
          </a:prstGeom>
          <a:noFill/>
          <a:ln>
            <a:noFill/>
          </a:ln>
        </p:spPr>
      </p:pic>
      <p:grpSp>
        <p:nvGrpSpPr>
          <p:cNvPr id="8034" name="Google Shape;8034;p663"/>
          <p:cNvGrpSpPr/>
          <p:nvPr/>
        </p:nvGrpSpPr>
        <p:grpSpPr>
          <a:xfrm>
            <a:off x="663878" y="948660"/>
            <a:ext cx="1854300" cy="1851900"/>
            <a:chOff x="663878" y="948660"/>
            <a:chExt cx="1854300" cy="1851900"/>
          </a:xfrm>
        </p:grpSpPr>
        <p:sp>
          <p:nvSpPr>
            <p:cNvPr id="8035" name="Google Shape;8035;p663"/>
            <p:cNvSpPr/>
            <p:nvPr/>
          </p:nvSpPr>
          <p:spPr>
            <a:xfrm>
              <a:off x="663878" y="948660"/>
              <a:ext cx="1854300" cy="18519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036" name="Google Shape;8036;p663"/>
            <p:cNvPicPr preferRelativeResize="0"/>
            <p:nvPr/>
          </p:nvPicPr>
          <p:blipFill rotWithShape="1">
            <a:blip r:embed="rId5">
              <a:alphaModFix/>
            </a:blip>
            <a:srcRect b="0" l="0" r="0" t="0"/>
            <a:stretch/>
          </p:blipFill>
          <p:spPr>
            <a:xfrm>
              <a:off x="918955" y="1202513"/>
              <a:ext cx="1344168" cy="1344168"/>
            </a:xfrm>
            <a:prstGeom prst="rect">
              <a:avLst/>
            </a:prstGeom>
            <a:noFill/>
            <a:ln>
              <a:noFill/>
            </a:ln>
          </p:spPr>
        </p:pic>
      </p:grpSp>
      <p:cxnSp>
        <p:nvCxnSpPr>
          <p:cNvPr id="8037" name="Google Shape;8037;p663"/>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sp>
        <p:nvSpPr>
          <p:cNvPr id="8038" name="Google Shape;8038;p663"/>
          <p:cNvSpPr txBox="1"/>
          <p:nvPr/>
        </p:nvSpPr>
        <p:spPr>
          <a:xfrm>
            <a:off x="3470325" y="918450"/>
            <a:ext cx="4983900" cy="15930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000">
                <a:latin typeface="Red Hat Display"/>
                <a:ea typeface="Red Hat Display"/>
                <a:cs typeface="Red Hat Display"/>
                <a:sym typeface="Red Hat Display"/>
              </a:rPr>
              <a:t>Data, the “new fuel” of the </a:t>
            </a:r>
            <a:r>
              <a:rPr lang="en" sz="2000">
                <a:solidFill>
                  <a:schemeClr val="accent1"/>
                </a:solidFill>
                <a:latin typeface="Red Hat Display"/>
                <a:ea typeface="Red Hat Display"/>
                <a:cs typeface="Red Hat Display"/>
                <a:sym typeface="Red Hat Display"/>
              </a:rPr>
              <a:t>automotive</a:t>
            </a:r>
            <a:r>
              <a:rPr lang="en" sz="2000">
                <a:latin typeface="Red Hat Display"/>
                <a:ea typeface="Red Hat Display"/>
                <a:cs typeface="Red Hat Display"/>
                <a:sym typeface="Red Hat Display"/>
              </a:rPr>
              <a:t> industry, is forcing massive </a:t>
            </a:r>
            <a:r>
              <a:rPr lang="en" sz="2000">
                <a:solidFill>
                  <a:schemeClr val="accent1"/>
                </a:solidFill>
                <a:latin typeface="Red Hat Display"/>
                <a:ea typeface="Red Hat Display"/>
                <a:cs typeface="Red Hat Display"/>
                <a:sym typeface="Red Hat Display"/>
              </a:rPr>
              <a:t>scale</a:t>
            </a:r>
            <a:r>
              <a:rPr lang="en" sz="2000">
                <a:latin typeface="Red Hat Display"/>
                <a:ea typeface="Red Hat Display"/>
                <a:cs typeface="Red Hat Display"/>
                <a:sym typeface="Red Hat Display"/>
              </a:rPr>
              <a:t> of digital systems </a:t>
            </a:r>
            <a:r>
              <a:rPr baseline="30000" lang="en" sz="2000">
                <a:latin typeface="Red Hat Display"/>
                <a:ea typeface="Red Hat Display"/>
                <a:cs typeface="Red Hat Display"/>
                <a:sym typeface="Red Hat Display"/>
              </a:rPr>
              <a:t>1</a:t>
            </a:r>
            <a:r>
              <a:rPr lang="en" sz="2000">
                <a:latin typeface="Red Hat Display"/>
                <a:ea typeface="Red Hat Display"/>
                <a:cs typeface="Red Hat Display"/>
                <a:sym typeface="Red Hat Display"/>
              </a:rPr>
              <a:t> </a:t>
            </a:r>
            <a:endParaRPr sz="20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2000">
              <a:latin typeface="Red Hat Display"/>
              <a:ea typeface="Red Hat Display"/>
              <a:cs typeface="Red Hat Display"/>
              <a:sym typeface="Red Hat Display"/>
            </a:endParaRPr>
          </a:p>
          <a:p>
            <a:pPr indent="0" lvl="0" marL="0" rtl="0" algn="l">
              <a:lnSpc>
                <a:spcPct val="130000"/>
              </a:lnSpc>
              <a:spcBef>
                <a:spcPts val="0"/>
              </a:spcBef>
              <a:spcAft>
                <a:spcPts val="0"/>
              </a:spcAft>
              <a:buNone/>
            </a:pPr>
            <a:r>
              <a:t/>
            </a:r>
            <a:endParaRPr sz="2000">
              <a:latin typeface="Red Hat Display"/>
              <a:ea typeface="Red Hat Display"/>
              <a:cs typeface="Red Hat Display"/>
              <a:sym typeface="Red Hat Display"/>
            </a:endParaRPr>
          </a:p>
        </p:txBody>
      </p:sp>
      <p:sp>
        <p:nvSpPr>
          <p:cNvPr id="8039" name="Google Shape;8039;p663"/>
          <p:cNvSpPr txBox="1"/>
          <p:nvPr/>
        </p:nvSpPr>
        <p:spPr>
          <a:xfrm>
            <a:off x="4134500" y="2356100"/>
            <a:ext cx="3964200" cy="6948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Auto manufacturers are becoming </a:t>
            </a:r>
            <a:r>
              <a:rPr lang="en" sz="1200">
                <a:solidFill>
                  <a:schemeClr val="accent1"/>
                </a:solidFill>
                <a:latin typeface="Red Hat Display"/>
                <a:ea typeface="Red Hat Display"/>
                <a:cs typeface="Red Hat Display"/>
                <a:sym typeface="Red Hat Display"/>
              </a:rPr>
              <a:t>IoT platform and device companies </a:t>
            </a:r>
            <a:endParaRPr sz="1200">
              <a:solidFill>
                <a:schemeClr val="accent1"/>
              </a:solidFill>
              <a:latin typeface="Red Hat Display"/>
              <a:ea typeface="Red Hat Display"/>
              <a:cs typeface="Red Hat Display"/>
              <a:sym typeface="Red Hat Display"/>
            </a:endParaRPr>
          </a:p>
        </p:txBody>
      </p:sp>
      <p:sp>
        <p:nvSpPr>
          <p:cNvPr id="8040" name="Google Shape;8040;p663"/>
          <p:cNvSpPr txBox="1"/>
          <p:nvPr/>
        </p:nvSpPr>
        <p:spPr>
          <a:xfrm>
            <a:off x="663950" y="4485325"/>
            <a:ext cx="7534800" cy="561900"/>
          </a:xfrm>
          <a:prstGeom prst="rect">
            <a:avLst/>
          </a:prstGeom>
          <a:noFill/>
          <a:ln>
            <a:noFill/>
          </a:ln>
        </p:spPr>
        <p:txBody>
          <a:bodyPr anchorCtr="0" anchor="b" bIns="0" lIns="0" spcFirstLastPara="1" rIns="0" wrap="square" tIns="0">
            <a:noAutofit/>
          </a:bodyPr>
          <a:lstStyle/>
          <a:p>
            <a:pPr indent="0" lvl="0" marL="0" rtl="0" algn="l">
              <a:lnSpc>
                <a:spcPct val="142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1</a:t>
            </a:r>
            <a:r>
              <a:rPr lang="en" sz="600">
                <a:solidFill>
                  <a:srgbClr val="4D4D4F"/>
                </a:solidFill>
                <a:latin typeface="Red Hat Display"/>
                <a:ea typeface="Red Hat Display"/>
                <a:cs typeface="Red Hat Display"/>
                <a:sym typeface="Red Hat Display"/>
              </a:rPr>
              <a:t> Meola, Andrew. “</a:t>
            </a:r>
            <a:r>
              <a:rPr lang="en" sz="600" u="sng">
                <a:solidFill>
                  <a:schemeClr val="accent1"/>
                </a:solidFill>
                <a:latin typeface="Red Hat Display"/>
                <a:ea typeface="Red Hat Display"/>
                <a:cs typeface="Red Hat Display"/>
                <a:sym typeface="Red Hat Display"/>
                <a:hlinkClick r:id="rId6">
                  <a:extLst>
                    <a:ext uri="{A12FA001-AC4F-418D-AE19-62706E023703}">
                      <ahyp:hlinkClr val="tx"/>
                    </a:ext>
                  </a:extLst>
                </a:hlinkClick>
              </a:rPr>
              <a:t>How 5G and IoT are driving the connected smart vehicle industry</a:t>
            </a:r>
            <a:r>
              <a:rPr lang="en" sz="600">
                <a:solidFill>
                  <a:srgbClr val="4D4D4F"/>
                </a:solidFill>
                <a:latin typeface="Red Hat Display"/>
                <a:ea typeface="Red Hat Display"/>
                <a:cs typeface="Red Hat Display"/>
                <a:sym typeface="Red Hat Display"/>
              </a:rPr>
              <a:t>.” </a:t>
            </a:r>
            <a:r>
              <a:rPr i="1" lang="en" sz="600">
                <a:solidFill>
                  <a:srgbClr val="4D4D4F"/>
                </a:solidFill>
                <a:latin typeface="Red Hat Display"/>
                <a:ea typeface="Red Hat Display"/>
                <a:cs typeface="Red Hat Display"/>
                <a:sym typeface="Red Hat Display"/>
              </a:rPr>
              <a:t>Business Insider,</a:t>
            </a:r>
            <a:r>
              <a:rPr lang="en" sz="600">
                <a:solidFill>
                  <a:srgbClr val="4D4D4F"/>
                </a:solidFill>
                <a:latin typeface="Red Hat Display"/>
                <a:ea typeface="Red Hat Display"/>
                <a:cs typeface="Red Hat Display"/>
                <a:sym typeface="Red Hat Display"/>
              </a:rPr>
              <a:t> March 2020.</a:t>
            </a:r>
            <a:endParaRPr baseline="30000" sz="600">
              <a:solidFill>
                <a:srgbClr val="4D4D4F"/>
              </a:solidFill>
              <a:latin typeface="Red Hat Display"/>
              <a:ea typeface="Red Hat Display"/>
              <a:cs typeface="Red Hat Display"/>
              <a:sym typeface="Red Hat Display"/>
            </a:endParaRPr>
          </a:p>
        </p:txBody>
      </p:sp>
      <p:sp>
        <p:nvSpPr>
          <p:cNvPr id="8041" name="Google Shape;8041;p663"/>
          <p:cNvSpPr txBox="1"/>
          <p:nvPr/>
        </p:nvSpPr>
        <p:spPr>
          <a:xfrm>
            <a:off x="4134500" y="3133750"/>
            <a:ext cx="3964200" cy="6948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latin typeface="Red Hat Display"/>
                <a:ea typeface="Red Hat Display"/>
                <a:cs typeface="Red Hat Display"/>
                <a:sym typeface="Red Hat Display"/>
              </a:rPr>
              <a:t>Real-time data analysis through AI/ML is key to successful </a:t>
            </a:r>
            <a:r>
              <a:rPr lang="en" sz="1200">
                <a:solidFill>
                  <a:schemeClr val="accent1"/>
                </a:solidFill>
                <a:latin typeface="Red Hat Display"/>
                <a:ea typeface="Red Hat Display"/>
                <a:cs typeface="Red Hat Display"/>
                <a:sym typeface="Red Hat Display"/>
              </a:rPr>
              <a:t>autonomous driving systems </a:t>
            </a:r>
            <a:endParaRPr sz="1200">
              <a:solidFill>
                <a:schemeClr val="accent1"/>
              </a:solidFill>
              <a:latin typeface="Red Hat Display"/>
              <a:ea typeface="Red Hat Display"/>
              <a:cs typeface="Red Hat Display"/>
              <a:sym typeface="Red Hat Display"/>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45" name="Shape 8045"/>
        <p:cNvGrpSpPr/>
        <p:nvPr/>
      </p:nvGrpSpPr>
      <p:grpSpPr>
        <a:xfrm>
          <a:off x="0" y="0"/>
          <a:ext cx="0" cy="0"/>
          <a:chOff x="0" y="0"/>
          <a:chExt cx="0" cy="0"/>
        </a:xfrm>
      </p:grpSpPr>
      <p:pic>
        <p:nvPicPr>
          <p:cNvPr id="8046" name="Google Shape;8046;p664"/>
          <p:cNvPicPr preferRelativeResize="0"/>
          <p:nvPr/>
        </p:nvPicPr>
        <p:blipFill rotWithShape="1">
          <a:blip r:embed="rId3">
            <a:alphaModFix/>
          </a:blip>
          <a:srcRect b="0" l="0" r="0" t="0"/>
          <a:stretch/>
        </p:blipFill>
        <p:spPr>
          <a:xfrm>
            <a:off x="3333776" y="2802430"/>
            <a:ext cx="694944" cy="694944"/>
          </a:xfrm>
          <a:prstGeom prst="rect">
            <a:avLst/>
          </a:prstGeom>
          <a:noFill/>
          <a:ln>
            <a:noFill/>
          </a:ln>
        </p:spPr>
      </p:pic>
      <p:pic>
        <p:nvPicPr>
          <p:cNvPr id="8047" name="Google Shape;8047;p664"/>
          <p:cNvPicPr preferRelativeResize="0"/>
          <p:nvPr/>
        </p:nvPicPr>
        <p:blipFill rotWithShape="1">
          <a:blip r:embed="rId4">
            <a:alphaModFix/>
          </a:blip>
          <a:srcRect b="0" l="0" r="0" t="0"/>
          <a:stretch/>
        </p:blipFill>
        <p:spPr>
          <a:xfrm>
            <a:off x="3333769" y="1941700"/>
            <a:ext cx="694944" cy="694944"/>
          </a:xfrm>
          <a:prstGeom prst="rect">
            <a:avLst/>
          </a:prstGeom>
          <a:noFill/>
          <a:ln>
            <a:noFill/>
          </a:ln>
        </p:spPr>
      </p:pic>
      <p:pic>
        <p:nvPicPr>
          <p:cNvPr id="8048" name="Google Shape;8048;p664"/>
          <p:cNvPicPr preferRelativeResize="0"/>
          <p:nvPr/>
        </p:nvPicPr>
        <p:blipFill>
          <a:blip r:embed="rId5">
            <a:alphaModFix/>
          </a:blip>
          <a:stretch>
            <a:fillRect/>
          </a:stretch>
        </p:blipFill>
        <p:spPr>
          <a:xfrm>
            <a:off x="803977" y="969167"/>
            <a:ext cx="1732745" cy="962650"/>
          </a:xfrm>
          <a:prstGeom prst="rect">
            <a:avLst/>
          </a:prstGeom>
          <a:noFill/>
          <a:ln>
            <a:noFill/>
          </a:ln>
        </p:spPr>
      </p:pic>
      <p:grpSp>
        <p:nvGrpSpPr>
          <p:cNvPr id="8049" name="Google Shape;8049;p664"/>
          <p:cNvGrpSpPr/>
          <p:nvPr/>
        </p:nvGrpSpPr>
        <p:grpSpPr>
          <a:xfrm>
            <a:off x="620399" y="227909"/>
            <a:ext cx="402383" cy="402418"/>
            <a:chOff x="663878" y="948660"/>
            <a:chExt cx="1854300" cy="1851900"/>
          </a:xfrm>
        </p:grpSpPr>
        <p:sp>
          <p:nvSpPr>
            <p:cNvPr id="8050" name="Google Shape;8050;p664"/>
            <p:cNvSpPr/>
            <p:nvPr/>
          </p:nvSpPr>
          <p:spPr>
            <a:xfrm>
              <a:off x="663878" y="948660"/>
              <a:ext cx="1854300" cy="18519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051" name="Google Shape;8051;p664"/>
            <p:cNvPicPr preferRelativeResize="0"/>
            <p:nvPr/>
          </p:nvPicPr>
          <p:blipFill rotWithShape="1">
            <a:blip r:embed="rId6">
              <a:alphaModFix/>
            </a:blip>
            <a:srcRect b="0" l="0" r="0" t="0"/>
            <a:stretch/>
          </p:blipFill>
          <p:spPr>
            <a:xfrm>
              <a:off x="918955" y="1202513"/>
              <a:ext cx="1344168" cy="1344168"/>
            </a:xfrm>
            <a:prstGeom prst="rect">
              <a:avLst/>
            </a:prstGeom>
            <a:noFill/>
            <a:ln>
              <a:noFill/>
            </a:ln>
          </p:spPr>
        </p:pic>
      </p:grpSp>
      <p:cxnSp>
        <p:nvCxnSpPr>
          <p:cNvPr id="8052" name="Google Shape;8052;p664"/>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sp>
        <p:nvSpPr>
          <p:cNvPr id="8053" name="Google Shape;8053;p664"/>
          <p:cNvSpPr txBox="1"/>
          <p:nvPr/>
        </p:nvSpPr>
        <p:spPr>
          <a:xfrm>
            <a:off x="4134500" y="2088025"/>
            <a:ext cx="3482400" cy="4023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solidFill>
                  <a:schemeClr val="accent1"/>
                </a:solidFill>
                <a:latin typeface="Red Hat Display"/>
                <a:ea typeface="Red Hat Display"/>
                <a:cs typeface="Red Hat Display"/>
                <a:sym typeface="Red Hat Display"/>
              </a:rPr>
              <a:t>12 million</a:t>
            </a:r>
            <a:r>
              <a:rPr lang="en" sz="1200">
                <a:latin typeface="Red Hat Display"/>
                <a:ea typeface="Red Hat Display"/>
                <a:cs typeface="Red Hat Display"/>
                <a:sym typeface="Red Hat Display"/>
              </a:rPr>
              <a:t> connected cars</a:t>
            </a:r>
            <a:endParaRPr sz="1200">
              <a:latin typeface="Red Hat Display"/>
              <a:ea typeface="Red Hat Display"/>
              <a:cs typeface="Red Hat Display"/>
              <a:sym typeface="Red Hat Display"/>
            </a:endParaRPr>
          </a:p>
        </p:txBody>
      </p:sp>
      <p:sp>
        <p:nvSpPr>
          <p:cNvPr id="8054" name="Google Shape;8054;p664"/>
          <p:cNvSpPr txBox="1"/>
          <p:nvPr/>
        </p:nvSpPr>
        <p:spPr>
          <a:xfrm>
            <a:off x="3470325" y="918450"/>
            <a:ext cx="4983900" cy="11466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000">
                <a:solidFill>
                  <a:schemeClr val="dk1"/>
                </a:solidFill>
                <a:latin typeface="Red Hat Display"/>
                <a:ea typeface="Red Hat Display"/>
                <a:cs typeface="Red Hat Display"/>
                <a:sym typeface="Red Hat Display"/>
              </a:rPr>
              <a:t>The BMW Group ConnectedDrive platform scaled as the data scaled</a:t>
            </a:r>
            <a:endParaRPr sz="2000">
              <a:solidFill>
                <a:schemeClr val="dk1"/>
              </a:solidFill>
              <a:latin typeface="Red Hat Display"/>
              <a:ea typeface="Red Hat Display"/>
              <a:cs typeface="Red Hat Display"/>
              <a:sym typeface="Red Hat Display"/>
            </a:endParaRPr>
          </a:p>
        </p:txBody>
      </p:sp>
      <p:sp>
        <p:nvSpPr>
          <p:cNvPr id="8055" name="Google Shape;8055;p664"/>
          <p:cNvSpPr txBox="1"/>
          <p:nvPr/>
        </p:nvSpPr>
        <p:spPr>
          <a:xfrm>
            <a:off x="1066550" y="307763"/>
            <a:ext cx="2454000" cy="24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EE0000"/>
                </a:solidFill>
                <a:latin typeface="Red Hat Display Medium"/>
                <a:ea typeface="Red Hat Display Medium"/>
                <a:cs typeface="Red Hat Display Medium"/>
                <a:sym typeface="Red Hat Display Medium"/>
              </a:rPr>
              <a:t>Automotive</a:t>
            </a:r>
            <a:endParaRPr sz="800">
              <a:solidFill>
                <a:srgbClr val="EE0000"/>
              </a:solidFill>
              <a:latin typeface="Red Hat Display Medium"/>
              <a:ea typeface="Red Hat Display Medium"/>
              <a:cs typeface="Red Hat Display Medium"/>
              <a:sym typeface="Red Hat Display Medium"/>
            </a:endParaRPr>
          </a:p>
        </p:txBody>
      </p:sp>
      <p:sp>
        <p:nvSpPr>
          <p:cNvPr id="8056" name="Google Shape;8056;p664"/>
          <p:cNvSpPr txBox="1"/>
          <p:nvPr/>
        </p:nvSpPr>
        <p:spPr>
          <a:xfrm>
            <a:off x="663950" y="4454100"/>
            <a:ext cx="5357400" cy="5619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2 </a:t>
            </a:r>
            <a:r>
              <a:rPr lang="en" sz="600" u="sng">
                <a:solidFill>
                  <a:schemeClr val="accent1"/>
                </a:solidFill>
                <a:latin typeface="Red Hat Display"/>
                <a:ea typeface="Red Hat Display"/>
                <a:cs typeface="Red Hat Display"/>
                <a:sym typeface="Red Hat Display"/>
                <a:hlinkClick r:id="rId7">
                  <a:extLst>
                    <a:ext uri="{A12FA001-AC4F-418D-AE19-62706E023703}">
                      <ahyp:hlinkClr val="tx"/>
                    </a:ext>
                  </a:extLst>
                </a:hlinkClick>
              </a:rPr>
              <a:t>Red Hat Summit 2019 keynote</a:t>
            </a:r>
            <a:r>
              <a:rPr lang="en" sz="600">
                <a:solidFill>
                  <a:srgbClr val="4D4D4F"/>
                </a:solidFill>
                <a:latin typeface="Red Hat Display"/>
                <a:ea typeface="Red Hat Display"/>
                <a:cs typeface="Red Hat Display"/>
                <a:sym typeface="Red Hat Display"/>
              </a:rPr>
              <a:t>, 9 May 2019;  </a:t>
            </a:r>
            <a:endParaRPr sz="600">
              <a:solidFill>
                <a:srgbClr val="4D4D4F"/>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baseline="30000" lang="en" sz="600">
                <a:solidFill>
                  <a:srgbClr val="4D4D4F"/>
                </a:solidFill>
                <a:latin typeface="Red Hat Display"/>
                <a:ea typeface="Red Hat Display"/>
                <a:cs typeface="Red Hat Display"/>
                <a:sym typeface="Red Hat Display"/>
              </a:rPr>
              <a:t>3</a:t>
            </a:r>
            <a:r>
              <a:rPr lang="en" sz="600">
                <a:solidFill>
                  <a:srgbClr val="4D4D4F"/>
                </a:solidFill>
                <a:latin typeface="Red Hat Display"/>
                <a:ea typeface="Red Hat Display"/>
                <a:cs typeface="Red Hat Display"/>
                <a:sym typeface="Red Hat Display"/>
              </a:rPr>
              <a:t> </a:t>
            </a:r>
            <a:r>
              <a:rPr lang="en" sz="600" u="sng">
                <a:solidFill>
                  <a:schemeClr val="accent1"/>
                </a:solidFill>
                <a:latin typeface="Red Hat Display"/>
                <a:ea typeface="Red Hat Display"/>
                <a:cs typeface="Red Hat Display"/>
                <a:sym typeface="Red Hat Display"/>
                <a:hlinkClick r:id="rId8">
                  <a:extLst>
                    <a:ext uri="{A12FA001-AC4F-418D-AE19-62706E023703}">
                      <ahyp:hlinkClr val="tx"/>
                    </a:ext>
                  </a:extLst>
                </a:hlinkClick>
              </a:rPr>
              <a:t>Red Hat </a:t>
            </a:r>
            <a:r>
              <a:rPr lang="en" sz="600" u="sng">
                <a:solidFill>
                  <a:schemeClr val="accent1"/>
                </a:solidFill>
                <a:latin typeface="Red Hat Display"/>
                <a:ea typeface="Red Hat Display"/>
                <a:cs typeface="Red Hat Display"/>
                <a:sym typeface="Red Hat Display"/>
                <a:hlinkClick r:id="rId9">
                  <a:extLst>
                    <a:ext uri="{A12FA001-AC4F-418D-AE19-62706E023703}">
                      <ahyp:hlinkClr val="tx"/>
                    </a:ext>
                  </a:extLst>
                </a:hlinkClick>
              </a:rPr>
              <a:t>Forum</a:t>
            </a:r>
            <a:r>
              <a:rPr lang="en" sz="600" u="sng">
                <a:solidFill>
                  <a:schemeClr val="accent1"/>
                </a:solidFill>
                <a:latin typeface="Red Hat Display"/>
                <a:ea typeface="Red Hat Display"/>
                <a:cs typeface="Red Hat Display"/>
                <a:sym typeface="Red Hat Display"/>
                <a:hlinkClick r:id="rId10">
                  <a:extLst>
                    <a:ext uri="{A12FA001-AC4F-418D-AE19-62706E023703}">
                      <ahyp:hlinkClr val="tx"/>
                    </a:ext>
                  </a:extLst>
                </a:hlinkClick>
              </a:rPr>
              <a:t> DACH</a:t>
            </a:r>
            <a:r>
              <a:rPr lang="en" sz="600">
                <a:solidFill>
                  <a:srgbClr val="4D4D4F"/>
                </a:solidFill>
                <a:latin typeface="Red Hat Display"/>
                <a:ea typeface="Red Hat Display"/>
                <a:cs typeface="Red Hat Display"/>
                <a:sym typeface="Red Hat Display"/>
              </a:rPr>
              <a:t>, 14 Jan. 2020.</a:t>
            </a:r>
            <a:endParaRPr baseline="30000" sz="600">
              <a:solidFill>
                <a:srgbClr val="4D4D4F"/>
              </a:solidFill>
              <a:latin typeface="Red Hat Display"/>
              <a:ea typeface="Red Hat Display"/>
              <a:cs typeface="Red Hat Display"/>
              <a:sym typeface="Red Hat Display"/>
            </a:endParaRPr>
          </a:p>
        </p:txBody>
      </p:sp>
      <p:sp>
        <p:nvSpPr>
          <p:cNvPr id="8057" name="Google Shape;8057;p664"/>
          <p:cNvSpPr txBox="1"/>
          <p:nvPr/>
        </p:nvSpPr>
        <p:spPr>
          <a:xfrm>
            <a:off x="4134500" y="2931425"/>
            <a:ext cx="3482400" cy="402300"/>
          </a:xfrm>
          <a:prstGeom prst="rect">
            <a:avLst/>
          </a:prstGeom>
          <a:noFill/>
          <a:ln>
            <a:noFill/>
          </a:ln>
        </p:spPr>
        <p:txBody>
          <a:bodyPr anchorCtr="0" anchor="t" bIns="107500" lIns="107500" spcFirstLastPara="1" rIns="107500" wrap="square" tIns="107500">
            <a:noAutofit/>
          </a:bodyPr>
          <a:lstStyle/>
          <a:p>
            <a:pPr indent="0" lvl="0" marL="0" rtl="0" algn="l">
              <a:spcBef>
                <a:spcPts val="0"/>
              </a:spcBef>
              <a:spcAft>
                <a:spcPts val="0"/>
              </a:spcAft>
              <a:buClr>
                <a:schemeClr val="dk1"/>
              </a:buClr>
              <a:buSzPts val="1100"/>
              <a:buFont typeface="Arial"/>
              <a:buNone/>
            </a:pPr>
            <a:r>
              <a:rPr lang="en" sz="1200">
                <a:solidFill>
                  <a:schemeClr val="accent1"/>
                </a:solidFill>
                <a:latin typeface="Red Hat Display"/>
                <a:ea typeface="Red Hat Display"/>
                <a:cs typeface="Red Hat Display"/>
                <a:sym typeface="Red Hat Display"/>
              </a:rPr>
              <a:t>1 billion</a:t>
            </a:r>
            <a:r>
              <a:rPr lang="en" sz="1200">
                <a:latin typeface="Red Hat Display"/>
                <a:ea typeface="Red Hat Display"/>
                <a:cs typeface="Red Hat Display"/>
                <a:sym typeface="Red Hat Display"/>
              </a:rPr>
              <a:t> requests per week</a:t>
            </a:r>
            <a:endParaRPr sz="1200">
              <a:latin typeface="Red Hat Display"/>
              <a:ea typeface="Red Hat Display"/>
              <a:cs typeface="Red Hat Display"/>
              <a:sym typeface="Red Hat Displ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82" name="Shape 6782"/>
        <p:cNvGrpSpPr/>
        <p:nvPr/>
      </p:nvGrpSpPr>
      <p:grpSpPr>
        <a:xfrm>
          <a:off x="0" y="0"/>
          <a:ext cx="0" cy="0"/>
          <a:chOff x="0" y="0"/>
          <a:chExt cx="0" cy="0"/>
        </a:xfrm>
      </p:grpSpPr>
      <p:sp>
        <p:nvSpPr>
          <p:cNvPr id="6783" name="Google Shape;6783;p602"/>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Reality of enterprise IT environments</a:t>
            </a:r>
            <a:endParaRPr sz="2000">
              <a:latin typeface="Red Hat Display"/>
              <a:ea typeface="Red Hat Display"/>
              <a:cs typeface="Red Hat Display"/>
              <a:sym typeface="Red Hat Display"/>
            </a:endParaRPr>
          </a:p>
        </p:txBody>
      </p:sp>
      <p:sp>
        <p:nvSpPr>
          <p:cNvPr id="6784" name="Google Shape;6784;p602"/>
          <p:cNvSpPr txBox="1"/>
          <p:nvPr/>
        </p:nvSpPr>
        <p:spPr>
          <a:xfrm>
            <a:off x="663844" y="930225"/>
            <a:ext cx="7816500" cy="2190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400"/>
              </a:spcAft>
              <a:buNone/>
            </a:pPr>
            <a:r>
              <a:rPr lang="en">
                <a:solidFill>
                  <a:srgbClr val="EE0000"/>
                </a:solidFill>
                <a:latin typeface="Red Hat Display"/>
                <a:ea typeface="Red Hat Display"/>
                <a:cs typeface="Red Hat Display"/>
                <a:sym typeface="Red Hat Display"/>
              </a:rPr>
              <a:t>Development, IT processes, and skills</a:t>
            </a:r>
            <a:endParaRPr>
              <a:solidFill>
                <a:srgbClr val="EE0000"/>
              </a:solidFill>
              <a:latin typeface="Red Hat Display"/>
              <a:ea typeface="Red Hat Display"/>
              <a:cs typeface="Red Hat Display"/>
              <a:sym typeface="Red Hat Display"/>
            </a:endParaRPr>
          </a:p>
        </p:txBody>
      </p:sp>
      <p:cxnSp>
        <p:nvCxnSpPr>
          <p:cNvPr id="6785" name="Google Shape;6785;p602"/>
          <p:cNvCxnSpPr/>
          <p:nvPr/>
        </p:nvCxnSpPr>
        <p:spPr>
          <a:xfrm>
            <a:off x="1076681" y="1403813"/>
            <a:ext cx="0" cy="284100"/>
          </a:xfrm>
          <a:prstGeom prst="straightConnector1">
            <a:avLst/>
          </a:prstGeom>
          <a:noFill/>
          <a:ln cap="flat" cmpd="sng" w="19050">
            <a:solidFill>
              <a:srgbClr val="FFFFFF"/>
            </a:solidFill>
            <a:prstDash val="solid"/>
            <a:round/>
            <a:headEnd len="med" w="med" type="none"/>
            <a:tailEnd len="med" w="med" type="none"/>
          </a:ln>
        </p:spPr>
      </p:cxnSp>
      <p:sp>
        <p:nvSpPr>
          <p:cNvPr id="6786" name="Google Shape;6786;p602"/>
          <p:cNvSpPr/>
          <p:nvPr/>
        </p:nvSpPr>
        <p:spPr>
          <a:xfrm flipH="1" rot="9001604">
            <a:off x="7122285" y="2356234"/>
            <a:ext cx="410732" cy="410732"/>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87" name="Google Shape;6787;p602"/>
          <p:cNvSpPr/>
          <p:nvPr/>
        </p:nvSpPr>
        <p:spPr>
          <a:xfrm flipH="1" rot="10800000">
            <a:off x="6558625" y="2398175"/>
            <a:ext cx="819300" cy="8193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88" name="Google Shape;6788;p602"/>
          <p:cNvSpPr/>
          <p:nvPr/>
        </p:nvSpPr>
        <p:spPr>
          <a:xfrm flipH="1" rot="9000562">
            <a:off x="1747311" y="2277366"/>
            <a:ext cx="954270" cy="95442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89" name="Google Shape;6789;p602"/>
          <p:cNvSpPr/>
          <p:nvPr/>
        </p:nvSpPr>
        <p:spPr>
          <a:xfrm flipH="1" rot="9000559">
            <a:off x="1625119" y="3589611"/>
            <a:ext cx="633178" cy="633178"/>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90" name="Google Shape;6790;p602"/>
          <p:cNvSpPr/>
          <p:nvPr/>
        </p:nvSpPr>
        <p:spPr>
          <a:xfrm flipH="1" rot="9000677">
            <a:off x="4442695" y="2664344"/>
            <a:ext cx="323510" cy="323510"/>
          </a:xfrm>
          <a:prstGeom prst="ellipse">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91" name="Google Shape;6791;p602"/>
          <p:cNvSpPr/>
          <p:nvPr/>
        </p:nvSpPr>
        <p:spPr>
          <a:xfrm flipH="1" rot="9000989">
            <a:off x="1243333" y="1878349"/>
            <a:ext cx="303751" cy="303751"/>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92" name="Google Shape;6792;p602"/>
          <p:cNvSpPr/>
          <p:nvPr/>
        </p:nvSpPr>
        <p:spPr>
          <a:xfrm flipH="1" rot="9001805">
            <a:off x="7552410" y="3241161"/>
            <a:ext cx="634777" cy="635077"/>
          </a:xfrm>
          <a:prstGeom prst="ellipse">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93" name="Google Shape;6793;p602"/>
          <p:cNvSpPr/>
          <p:nvPr/>
        </p:nvSpPr>
        <p:spPr>
          <a:xfrm flipH="1" rot="9001243">
            <a:off x="8092353" y="1770043"/>
            <a:ext cx="1218763" cy="1219363"/>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94" name="Google Shape;6794;p602"/>
          <p:cNvSpPr/>
          <p:nvPr/>
        </p:nvSpPr>
        <p:spPr>
          <a:xfrm flipH="1" rot="9000101">
            <a:off x="-115024" y="1715629"/>
            <a:ext cx="824442" cy="824442"/>
          </a:xfrm>
          <a:prstGeom prst="ellipse">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95" name="Google Shape;6795;p602"/>
          <p:cNvSpPr/>
          <p:nvPr/>
        </p:nvSpPr>
        <p:spPr>
          <a:xfrm flipH="1" rot="8999619">
            <a:off x="666836" y="2906918"/>
            <a:ext cx="440315" cy="440315"/>
          </a:xfrm>
          <a:prstGeom prst="ellipse">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grpSp>
        <p:nvGrpSpPr>
          <p:cNvPr id="6796" name="Google Shape;6796;p602"/>
          <p:cNvGrpSpPr/>
          <p:nvPr/>
        </p:nvGrpSpPr>
        <p:grpSpPr>
          <a:xfrm>
            <a:off x="2920087" y="3125207"/>
            <a:ext cx="1476600" cy="1476600"/>
            <a:chOff x="3657412" y="2205657"/>
            <a:chExt cx="1476600" cy="1476600"/>
          </a:xfrm>
        </p:grpSpPr>
        <p:sp>
          <p:nvSpPr>
            <p:cNvPr id="6797" name="Google Shape;6797;p602"/>
            <p:cNvSpPr/>
            <p:nvPr/>
          </p:nvSpPr>
          <p:spPr>
            <a:xfrm flipH="1" rot="10800000">
              <a:off x="3657412" y="2205657"/>
              <a:ext cx="1476600" cy="14766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798" name="Google Shape;6798;p602"/>
            <p:cNvSpPr txBox="1"/>
            <p:nvPr/>
          </p:nvSpPr>
          <p:spPr>
            <a:xfrm flipH="1">
              <a:off x="3732530" y="3060375"/>
              <a:ext cx="1313100" cy="3498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1200">
                  <a:solidFill>
                    <a:schemeClr val="lt1"/>
                  </a:solidFill>
                  <a:latin typeface="Red Hat Display"/>
                  <a:ea typeface="Red Hat Display"/>
                  <a:cs typeface="Red Hat Display"/>
                  <a:sym typeface="Red Hat Display"/>
                </a:rPr>
                <a:t>Developer</a:t>
              </a:r>
              <a:br>
                <a:rPr lang="en" sz="1200">
                  <a:solidFill>
                    <a:schemeClr val="lt1"/>
                  </a:solidFill>
                  <a:latin typeface="Red Hat Display"/>
                  <a:ea typeface="Red Hat Display"/>
                  <a:cs typeface="Red Hat Display"/>
                  <a:sym typeface="Red Hat Display"/>
                </a:rPr>
              </a:br>
              <a:r>
                <a:rPr lang="en" sz="1200">
                  <a:solidFill>
                    <a:schemeClr val="lt1"/>
                  </a:solidFill>
                  <a:latin typeface="Red Hat Display"/>
                  <a:ea typeface="Red Hat Display"/>
                  <a:cs typeface="Red Hat Display"/>
                  <a:sym typeface="Red Hat Display"/>
                </a:rPr>
                <a:t>tools</a:t>
              </a:r>
              <a:endParaRPr sz="1200">
                <a:solidFill>
                  <a:schemeClr val="lt1"/>
                </a:solidFill>
                <a:latin typeface="Red Hat Display"/>
                <a:ea typeface="Red Hat Display"/>
                <a:cs typeface="Red Hat Display"/>
                <a:sym typeface="Red Hat Display"/>
              </a:endParaRPr>
            </a:p>
          </p:txBody>
        </p:sp>
        <p:pic>
          <p:nvPicPr>
            <p:cNvPr id="6799" name="Google Shape;6799;p602"/>
            <p:cNvPicPr preferRelativeResize="0"/>
            <p:nvPr/>
          </p:nvPicPr>
          <p:blipFill rotWithShape="1">
            <a:blip r:embed="rId3">
              <a:alphaModFix/>
            </a:blip>
            <a:srcRect b="0" l="0" r="0" t="0"/>
            <a:stretch/>
          </p:blipFill>
          <p:spPr>
            <a:xfrm>
              <a:off x="4139057" y="2399382"/>
              <a:ext cx="548640" cy="594360"/>
            </a:xfrm>
            <a:prstGeom prst="rect">
              <a:avLst/>
            </a:prstGeom>
            <a:noFill/>
            <a:ln>
              <a:noFill/>
            </a:ln>
          </p:spPr>
        </p:pic>
      </p:grpSp>
      <p:grpSp>
        <p:nvGrpSpPr>
          <p:cNvPr id="6800" name="Google Shape;6800;p602"/>
          <p:cNvGrpSpPr/>
          <p:nvPr/>
        </p:nvGrpSpPr>
        <p:grpSpPr>
          <a:xfrm>
            <a:off x="4822141" y="3005276"/>
            <a:ext cx="1389000" cy="1389000"/>
            <a:chOff x="5484129" y="2911351"/>
            <a:chExt cx="1389000" cy="1389000"/>
          </a:xfrm>
        </p:grpSpPr>
        <p:grpSp>
          <p:nvGrpSpPr>
            <p:cNvPr id="6801" name="Google Shape;6801;p602"/>
            <p:cNvGrpSpPr/>
            <p:nvPr/>
          </p:nvGrpSpPr>
          <p:grpSpPr>
            <a:xfrm flipH="1">
              <a:off x="5484129" y="2911351"/>
              <a:ext cx="1389000" cy="1389000"/>
              <a:chOff x="2110475" y="2932826"/>
              <a:chExt cx="1389000" cy="1389000"/>
            </a:xfrm>
          </p:grpSpPr>
          <p:sp>
            <p:nvSpPr>
              <p:cNvPr id="6802" name="Google Shape;6802;p602"/>
              <p:cNvSpPr/>
              <p:nvPr/>
            </p:nvSpPr>
            <p:spPr>
              <a:xfrm rot="10800000">
                <a:off x="2110475" y="2932826"/>
                <a:ext cx="1389000" cy="13890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803" name="Google Shape;6803;p602"/>
              <p:cNvSpPr txBox="1"/>
              <p:nvPr/>
            </p:nvSpPr>
            <p:spPr>
              <a:xfrm>
                <a:off x="2148424" y="3608675"/>
                <a:ext cx="1313100" cy="3498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en" sz="1100">
                    <a:solidFill>
                      <a:schemeClr val="dk1"/>
                    </a:solidFill>
                    <a:latin typeface="Red Hat Display"/>
                    <a:ea typeface="Red Hat Display"/>
                    <a:cs typeface="Red Hat Display"/>
                    <a:sym typeface="Red Hat Display"/>
                  </a:rPr>
                  <a:t>DevOps</a:t>
                </a:r>
                <a:endParaRPr sz="1100">
                  <a:solidFill>
                    <a:schemeClr val="dk1"/>
                  </a:solidFill>
                  <a:latin typeface="Red Hat Display"/>
                  <a:ea typeface="Red Hat Display"/>
                  <a:cs typeface="Red Hat Display"/>
                  <a:sym typeface="Red Hat Display"/>
                </a:endParaRPr>
              </a:p>
              <a:p>
                <a:pPr indent="0" lvl="0" marL="0" rtl="0" algn="ctr">
                  <a:lnSpc>
                    <a:spcPct val="115000"/>
                  </a:lnSpc>
                  <a:spcBef>
                    <a:spcPts val="0"/>
                  </a:spcBef>
                  <a:spcAft>
                    <a:spcPts val="0"/>
                  </a:spcAft>
                  <a:buClr>
                    <a:schemeClr val="dk1"/>
                  </a:buClr>
                  <a:buSzPts val="1100"/>
                  <a:buFont typeface="Arial"/>
                  <a:buNone/>
                </a:pPr>
                <a:r>
                  <a:t/>
                </a:r>
                <a:endParaRPr sz="1100">
                  <a:solidFill>
                    <a:schemeClr val="dk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t/>
                </a:r>
                <a:endParaRPr sz="1100">
                  <a:solidFill>
                    <a:schemeClr val="dk1"/>
                  </a:solidFill>
                  <a:latin typeface="Red Hat Display"/>
                  <a:ea typeface="Red Hat Display"/>
                  <a:cs typeface="Red Hat Display"/>
                  <a:sym typeface="Red Hat Display"/>
                </a:endParaRPr>
              </a:p>
            </p:txBody>
          </p:sp>
        </p:grpSp>
        <p:pic>
          <p:nvPicPr>
            <p:cNvPr id="6804" name="Google Shape;6804;p602"/>
            <p:cNvPicPr preferRelativeResize="0"/>
            <p:nvPr/>
          </p:nvPicPr>
          <p:blipFill rotWithShape="1">
            <a:blip r:embed="rId4">
              <a:alphaModFix/>
            </a:blip>
            <a:srcRect b="0" l="0" r="0" t="0"/>
            <a:stretch/>
          </p:blipFill>
          <p:spPr>
            <a:xfrm>
              <a:off x="5898211" y="3007520"/>
              <a:ext cx="548640" cy="594360"/>
            </a:xfrm>
            <a:prstGeom prst="rect">
              <a:avLst/>
            </a:prstGeom>
            <a:noFill/>
            <a:ln>
              <a:noFill/>
            </a:ln>
          </p:spPr>
        </p:pic>
      </p:grpSp>
      <p:grpSp>
        <p:nvGrpSpPr>
          <p:cNvPr id="6805" name="Google Shape;6805;p602"/>
          <p:cNvGrpSpPr/>
          <p:nvPr/>
        </p:nvGrpSpPr>
        <p:grpSpPr>
          <a:xfrm>
            <a:off x="2715794" y="1274700"/>
            <a:ext cx="1725300" cy="1725000"/>
            <a:chOff x="2125619" y="1473425"/>
            <a:chExt cx="1725300" cy="1725000"/>
          </a:xfrm>
        </p:grpSpPr>
        <p:sp>
          <p:nvSpPr>
            <p:cNvPr id="6806" name="Google Shape;6806;p602"/>
            <p:cNvSpPr/>
            <p:nvPr/>
          </p:nvSpPr>
          <p:spPr>
            <a:xfrm flipH="1" rot="9000721">
              <a:off x="2356839" y="1704421"/>
              <a:ext cx="1262859" cy="1263009"/>
            </a:xfrm>
            <a:prstGeom prst="ellipse">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807" name="Google Shape;6807;p602"/>
            <p:cNvSpPr txBox="1"/>
            <p:nvPr/>
          </p:nvSpPr>
          <p:spPr>
            <a:xfrm flipH="1">
              <a:off x="2538978" y="2393425"/>
              <a:ext cx="912600" cy="3498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en" sz="1100">
                  <a:solidFill>
                    <a:schemeClr val="lt1"/>
                  </a:solidFill>
                  <a:latin typeface="Red Hat Display"/>
                  <a:ea typeface="Red Hat Display"/>
                  <a:cs typeface="Red Hat Display"/>
                  <a:sym typeface="Red Hat Display"/>
                </a:rPr>
                <a:t>People and </a:t>
              </a:r>
              <a:endParaRPr sz="110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Clr>
                  <a:schemeClr val="dk1"/>
                </a:buClr>
                <a:buSzPts val="1100"/>
                <a:buFont typeface="Arial"/>
                <a:buNone/>
              </a:pPr>
              <a:r>
                <a:rPr lang="en" sz="1100">
                  <a:solidFill>
                    <a:schemeClr val="lt1"/>
                  </a:solidFill>
                  <a:latin typeface="Red Hat Display"/>
                  <a:ea typeface="Red Hat Display"/>
                  <a:cs typeface="Red Hat Display"/>
                  <a:sym typeface="Red Hat Display"/>
                </a:rPr>
                <a:t>policies</a:t>
              </a:r>
              <a:endParaRPr sz="110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Clr>
                  <a:schemeClr val="dk1"/>
                </a:buClr>
                <a:buSzPts val="1100"/>
                <a:buFont typeface="Arial"/>
                <a:buNone/>
              </a:pPr>
              <a:r>
                <a:t/>
              </a:r>
              <a:endParaRPr sz="110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t/>
              </a:r>
              <a:endParaRPr sz="110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t/>
              </a:r>
              <a:endParaRPr sz="110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t/>
              </a:r>
              <a:endParaRPr sz="1100">
                <a:solidFill>
                  <a:schemeClr val="lt1"/>
                </a:solidFill>
                <a:latin typeface="Red Hat Display"/>
                <a:ea typeface="Red Hat Display"/>
                <a:cs typeface="Red Hat Display"/>
                <a:sym typeface="Red Hat Display"/>
              </a:endParaRPr>
            </a:p>
          </p:txBody>
        </p:sp>
        <p:pic>
          <p:nvPicPr>
            <p:cNvPr id="6808" name="Google Shape;6808;p602"/>
            <p:cNvPicPr preferRelativeResize="0"/>
            <p:nvPr/>
          </p:nvPicPr>
          <p:blipFill rotWithShape="1">
            <a:blip r:embed="rId5">
              <a:alphaModFix/>
            </a:blip>
            <a:srcRect b="0" l="0" r="0" t="0"/>
            <a:stretch/>
          </p:blipFill>
          <p:spPr>
            <a:xfrm>
              <a:off x="2713847" y="1784159"/>
              <a:ext cx="548640" cy="594360"/>
            </a:xfrm>
            <a:prstGeom prst="rect">
              <a:avLst/>
            </a:prstGeom>
            <a:noFill/>
            <a:ln>
              <a:noFill/>
            </a:ln>
          </p:spPr>
        </p:pic>
      </p:grpSp>
      <p:grpSp>
        <p:nvGrpSpPr>
          <p:cNvPr id="6809" name="Google Shape;6809;p602"/>
          <p:cNvGrpSpPr/>
          <p:nvPr/>
        </p:nvGrpSpPr>
        <p:grpSpPr>
          <a:xfrm>
            <a:off x="4708881" y="1473143"/>
            <a:ext cx="1435481" cy="1208205"/>
            <a:chOff x="5072843" y="1474231"/>
            <a:chExt cx="1435481" cy="1208205"/>
          </a:xfrm>
        </p:grpSpPr>
        <p:grpSp>
          <p:nvGrpSpPr>
            <p:cNvPr id="6810" name="Google Shape;6810;p602"/>
            <p:cNvGrpSpPr/>
            <p:nvPr/>
          </p:nvGrpSpPr>
          <p:grpSpPr>
            <a:xfrm>
              <a:off x="5072843" y="1474231"/>
              <a:ext cx="1435481" cy="1208205"/>
              <a:chOff x="5072843" y="1474231"/>
              <a:chExt cx="1435481" cy="1208205"/>
            </a:xfrm>
          </p:grpSpPr>
          <p:sp>
            <p:nvSpPr>
              <p:cNvPr id="6811" name="Google Shape;6811;p602"/>
              <p:cNvSpPr/>
              <p:nvPr/>
            </p:nvSpPr>
            <p:spPr>
              <a:xfrm flipH="1" rot="10800000">
                <a:off x="5186480" y="1474231"/>
                <a:ext cx="1208205" cy="1208205"/>
              </a:xfrm>
              <a:prstGeom prst="ellipse">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812" name="Google Shape;6812;p602"/>
              <p:cNvSpPr txBox="1"/>
              <p:nvPr/>
            </p:nvSpPr>
            <p:spPr>
              <a:xfrm flipH="1">
                <a:off x="5072843" y="2150648"/>
                <a:ext cx="1435481" cy="382401"/>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Clr>
                    <a:schemeClr val="dk1"/>
                  </a:buClr>
                  <a:buSzPts val="1100"/>
                  <a:buFont typeface="Arial"/>
                  <a:buNone/>
                </a:pPr>
                <a:r>
                  <a:rPr lang="en" sz="1100">
                    <a:solidFill>
                      <a:schemeClr val="lt1"/>
                    </a:solidFill>
                    <a:latin typeface="Red Hat Display"/>
                    <a:ea typeface="Red Hat Display"/>
                    <a:cs typeface="Red Hat Display"/>
                    <a:sym typeface="Red Hat Display"/>
                  </a:rPr>
                  <a:t>The right</a:t>
                </a:r>
                <a:endParaRPr sz="110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Clr>
                    <a:schemeClr val="dk1"/>
                  </a:buClr>
                  <a:buSzPts val="1100"/>
                  <a:buFont typeface="Arial"/>
                  <a:buNone/>
                </a:pPr>
                <a:r>
                  <a:rPr lang="en" sz="1100">
                    <a:solidFill>
                      <a:schemeClr val="lt1"/>
                    </a:solidFill>
                    <a:latin typeface="Red Hat Display"/>
                    <a:ea typeface="Red Hat Display"/>
                    <a:cs typeface="Red Hat Display"/>
                    <a:sym typeface="Red Hat Display"/>
                  </a:rPr>
                  <a:t>skills</a:t>
                </a:r>
                <a:endParaRPr sz="110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Clr>
                    <a:schemeClr val="dk1"/>
                  </a:buClr>
                  <a:buSzPts val="1100"/>
                  <a:buFont typeface="Arial"/>
                  <a:buNone/>
                </a:pPr>
                <a:r>
                  <a:t/>
                </a:r>
                <a:endParaRPr sz="110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t/>
                </a:r>
                <a:endParaRPr sz="110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t/>
                </a:r>
                <a:endParaRPr sz="1100">
                  <a:solidFill>
                    <a:schemeClr val="lt1"/>
                  </a:solidFill>
                  <a:latin typeface="Red Hat Display"/>
                  <a:ea typeface="Red Hat Display"/>
                  <a:cs typeface="Red Hat Display"/>
                  <a:sym typeface="Red Hat Display"/>
                </a:endParaRPr>
              </a:p>
              <a:p>
                <a:pPr indent="0" lvl="0" marL="0" rtl="0" algn="ctr">
                  <a:lnSpc>
                    <a:spcPct val="115000"/>
                  </a:lnSpc>
                  <a:spcBef>
                    <a:spcPts val="0"/>
                  </a:spcBef>
                  <a:spcAft>
                    <a:spcPts val="0"/>
                  </a:spcAft>
                  <a:buNone/>
                </a:pPr>
                <a:r>
                  <a:t/>
                </a:r>
                <a:endParaRPr sz="1100">
                  <a:solidFill>
                    <a:schemeClr val="lt1"/>
                  </a:solidFill>
                  <a:latin typeface="Red Hat Display"/>
                  <a:ea typeface="Red Hat Display"/>
                  <a:cs typeface="Red Hat Display"/>
                  <a:sym typeface="Red Hat Display"/>
                </a:endParaRPr>
              </a:p>
            </p:txBody>
          </p:sp>
        </p:grpSp>
        <p:pic>
          <p:nvPicPr>
            <p:cNvPr id="6813" name="Google Shape;6813;p602"/>
            <p:cNvPicPr preferRelativeResize="0"/>
            <p:nvPr/>
          </p:nvPicPr>
          <p:blipFill rotWithShape="1">
            <a:blip r:embed="rId6">
              <a:alphaModFix/>
            </a:blip>
            <a:srcRect b="0" l="0" r="0" t="0"/>
            <a:stretch/>
          </p:blipFill>
          <p:spPr>
            <a:xfrm>
              <a:off x="5493364" y="1546560"/>
              <a:ext cx="594360" cy="594360"/>
            </a:xfrm>
            <a:prstGeom prst="rect">
              <a:avLst/>
            </a:prstGeom>
            <a:noFill/>
            <a:ln>
              <a:noFill/>
            </a:ln>
          </p:spPr>
        </p:pic>
      </p:grpSp>
      <p:sp>
        <p:nvSpPr>
          <p:cNvPr id="6814" name="Google Shape;6814;p602"/>
          <p:cNvSpPr/>
          <p:nvPr/>
        </p:nvSpPr>
        <p:spPr>
          <a:xfrm flipH="1" rot="10800000">
            <a:off x="4054798" y="1547373"/>
            <a:ext cx="375900" cy="375900"/>
          </a:xfrm>
          <a:prstGeom prst="ellipse">
            <a:avLst/>
          </a:prstGeom>
          <a:solidFill>
            <a:schemeClr val="accent1"/>
          </a:solidFill>
          <a:ln cap="flat" cmpd="sng" w="19050">
            <a:solidFill>
              <a:schemeClr val="accent1"/>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061" name="Shape 8061"/>
        <p:cNvGrpSpPr/>
        <p:nvPr/>
      </p:nvGrpSpPr>
      <p:grpSpPr>
        <a:xfrm>
          <a:off x="0" y="0"/>
          <a:ext cx="0" cy="0"/>
          <a:chOff x="0" y="0"/>
          <a:chExt cx="0" cy="0"/>
        </a:xfrm>
      </p:grpSpPr>
      <p:grpSp>
        <p:nvGrpSpPr>
          <p:cNvPr id="8062" name="Google Shape;8062;p665"/>
          <p:cNvGrpSpPr/>
          <p:nvPr/>
        </p:nvGrpSpPr>
        <p:grpSpPr>
          <a:xfrm>
            <a:off x="620399" y="227909"/>
            <a:ext cx="402383" cy="402418"/>
            <a:chOff x="663878" y="948660"/>
            <a:chExt cx="1854300" cy="1851900"/>
          </a:xfrm>
        </p:grpSpPr>
        <p:sp>
          <p:nvSpPr>
            <p:cNvPr id="8063" name="Google Shape;8063;p665"/>
            <p:cNvSpPr/>
            <p:nvPr/>
          </p:nvSpPr>
          <p:spPr>
            <a:xfrm>
              <a:off x="663878" y="948660"/>
              <a:ext cx="1854300" cy="18519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064" name="Google Shape;8064;p665"/>
            <p:cNvPicPr preferRelativeResize="0"/>
            <p:nvPr/>
          </p:nvPicPr>
          <p:blipFill rotWithShape="1">
            <a:blip r:embed="rId3">
              <a:alphaModFix/>
            </a:blip>
            <a:srcRect b="0" l="0" r="0" t="0"/>
            <a:stretch/>
          </p:blipFill>
          <p:spPr>
            <a:xfrm>
              <a:off x="918955" y="1202513"/>
              <a:ext cx="1344168" cy="1344168"/>
            </a:xfrm>
            <a:prstGeom prst="rect">
              <a:avLst/>
            </a:prstGeom>
            <a:noFill/>
            <a:ln>
              <a:noFill/>
            </a:ln>
          </p:spPr>
        </p:pic>
      </p:grpSp>
      <p:sp>
        <p:nvSpPr>
          <p:cNvPr id="8065" name="Google Shape;8065;p665"/>
          <p:cNvSpPr txBox="1"/>
          <p:nvPr/>
        </p:nvSpPr>
        <p:spPr>
          <a:xfrm>
            <a:off x="1066550" y="307763"/>
            <a:ext cx="2454000" cy="24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rgbClr val="EE0000"/>
                </a:solidFill>
                <a:latin typeface="Red Hat Display Medium"/>
                <a:ea typeface="Red Hat Display Medium"/>
                <a:cs typeface="Red Hat Display Medium"/>
                <a:sym typeface="Red Hat Display Medium"/>
              </a:rPr>
              <a:t>Automotive</a:t>
            </a:r>
            <a:endParaRPr sz="800">
              <a:solidFill>
                <a:srgbClr val="EE0000"/>
              </a:solidFill>
              <a:latin typeface="Red Hat Display Medium"/>
              <a:ea typeface="Red Hat Display Medium"/>
              <a:cs typeface="Red Hat Display Medium"/>
              <a:sym typeface="Red Hat Display Medium"/>
            </a:endParaRPr>
          </a:p>
        </p:txBody>
      </p:sp>
      <p:pic>
        <p:nvPicPr>
          <p:cNvPr id="8066" name="Google Shape;8066;p665"/>
          <p:cNvPicPr preferRelativeResize="0"/>
          <p:nvPr/>
        </p:nvPicPr>
        <p:blipFill>
          <a:blip r:embed="rId4">
            <a:alphaModFix/>
          </a:blip>
          <a:stretch>
            <a:fillRect/>
          </a:stretch>
        </p:blipFill>
        <p:spPr>
          <a:xfrm>
            <a:off x="803977" y="969167"/>
            <a:ext cx="1732745" cy="962650"/>
          </a:xfrm>
          <a:prstGeom prst="rect">
            <a:avLst/>
          </a:prstGeom>
          <a:noFill/>
          <a:ln>
            <a:noFill/>
          </a:ln>
        </p:spPr>
      </p:pic>
      <p:cxnSp>
        <p:nvCxnSpPr>
          <p:cNvPr id="8067" name="Google Shape;8067;p665"/>
          <p:cNvCxnSpPr/>
          <p:nvPr/>
        </p:nvCxnSpPr>
        <p:spPr>
          <a:xfrm>
            <a:off x="2982925" y="1011325"/>
            <a:ext cx="0" cy="3155100"/>
          </a:xfrm>
          <a:prstGeom prst="straightConnector1">
            <a:avLst/>
          </a:prstGeom>
          <a:noFill/>
          <a:ln cap="rnd" cmpd="sng" w="9525">
            <a:solidFill>
              <a:srgbClr val="595959"/>
            </a:solidFill>
            <a:prstDash val="dot"/>
            <a:round/>
            <a:headEnd len="med" w="med" type="none"/>
            <a:tailEnd len="med" w="med" type="none"/>
          </a:ln>
        </p:spPr>
      </p:cxnSp>
      <p:sp>
        <p:nvSpPr>
          <p:cNvPr id="8068" name="Google Shape;8068;p665"/>
          <p:cNvSpPr txBox="1"/>
          <p:nvPr/>
        </p:nvSpPr>
        <p:spPr>
          <a:xfrm>
            <a:off x="3470325" y="1425150"/>
            <a:ext cx="4983900" cy="11466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lang="en" sz="2000">
                <a:solidFill>
                  <a:schemeClr val="dk1"/>
                </a:solidFill>
                <a:latin typeface="Red Hat Display"/>
                <a:ea typeface="Red Hat Display"/>
                <a:cs typeface="Red Hat Display"/>
                <a:sym typeface="Red Hat Display"/>
              </a:rPr>
              <a:t>“We can localize clusters in different markets if we need to and therefore serve our customers on a worldwide scale.”</a:t>
            </a:r>
            <a:endParaRPr sz="2000">
              <a:solidFill>
                <a:schemeClr val="dk1"/>
              </a:solidFill>
              <a:latin typeface="Red Hat Display"/>
              <a:ea typeface="Red Hat Display"/>
              <a:cs typeface="Red Hat Display"/>
              <a:sym typeface="Red Hat Display"/>
            </a:endParaRPr>
          </a:p>
        </p:txBody>
      </p:sp>
      <p:pic>
        <p:nvPicPr>
          <p:cNvPr id="8069" name="Google Shape;8069;p665"/>
          <p:cNvPicPr preferRelativeResize="0"/>
          <p:nvPr/>
        </p:nvPicPr>
        <p:blipFill rotWithShape="1">
          <a:blip r:embed="rId5">
            <a:alphaModFix/>
          </a:blip>
          <a:srcRect b="0" l="0" r="0" t="0"/>
          <a:stretch/>
        </p:blipFill>
        <p:spPr>
          <a:xfrm>
            <a:off x="3429118" y="868173"/>
            <a:ext cx="485994" cy="485993"/>
          </a:xfrm>
          <a:prstGeom prst="rect">
            <a:avLst/>
          </a:prstGeom>
          <a:noFill/>
          <a:ln>
            <a:noFill/>
          </a:ln>
        </p:spPr>
      </p:pic>
      <p:cxnSp>
        <p:nvCxnSpPr>
          <p:cNvPr id="8070" name="Google Shape;8070;p665"/>
          <p:cNvCxnSpPr/>
          <p:nvPr/>
        </p:nvCxnSpPr>
        <p:spPr>
          <a:xfrm>
            <a:off x="3470329" y="2705415"/>
            <a:ext cx="198900" cy="0"/>
          </a:xfrm>
          <a:prstGeom prst="straightConnector1">
            <a:avLst/>
          </a:prstGeom>
          <a:noFill/>
          <a:ln cap="flat" cmpd="sng" w="9525">
            <a:solidFill>
              <a:srgbClr val="EE0000"/>
            </a:solidFill>
            <a:prstDash val="solid"/>
            <a:round/>
            <a:headEnd len="med" w="med" type="none"/>
            <a:tailEnd len="med" w="med" type="none"/>
          </a:ln>
        </p:spPr>
      </p:cxnSp>
      <p:sp>
        <p:nvSpPr>
          <p:cNvPr id="8071" name="Google Shape;8071;p665"/>
          <p:cNvSpPr txBox="1"/>
          <p:nvPr/>
        </p:nvSpPr>
        <p:spPr>
          <a:xfrm>
            <a:off x="3470325" y="2882825"/>
            <a:ext cx="4983900" cy="1146600"/>
          </a:xfrm>
          <a:prstGeom prst="rect">
            <a:avLst/>
          </a:prstGeom>
          <a:noFill/>
          <a:ln>
            <a:noFill/>
          </a:ln>
        </p:spPr>
        <p:txBody>
          <a:bodyPr anchorCtr="0" anchor="t" bIns="0" lIns="0" spcFirstLastPara="1" rIns="0" wrap="square" tIns="0">
            <a:noAutofit/>
          </a:bodyPr>
          <a:lstStyle/>
          <a:p>
            <a:pPr indent="0" lvl="0" marL="0" rtl="0" algn="l">
              <a:lnSpc>
                <a:spcPct val="130000"/>
              </a:lnSpc>
              <a:spcBef>
                <a:spcPts val="0"/>
              </a:spcBef>
              <a:spcAft>
                <a:spcPts val="0"/>
              </a:spcAft>
              <a:buNone/>
            </a:pPr>
            <a:r>
              <a:rPr b="1" lang="en" sz="1200">
                <a:solidFill>
                  <a:schemeClr val="dk1"/>
                </a:solidFill>
                <a:latin typeface="Red Hat Display"/>
                <a:ea typeface="Red Hat Display"/>
                <a:cs typeface="Red Hat Display"/>
                <a:sym typeface="Red Hat Display"/>
              </a:rPr>
              <a:t>Dr. Alexander Lenk</a:t>
            </a:r>
            <a:endParaRPr b="1" sz="1200">
              <a:solidFill>
                <a:schemeClr val="dk1"/>
              </a:solidFill>
              <a:latin typeface="Red Hat Display"/>
              <a:ea typeface="Red Hat Display"/>
              <a:cs typeface="Red Hat Display"/>
              <a:sym typeface="Red Hat Display"/>
            </a:endParaRPr>
          </a:p>
          <a:p>
            <a:pPr indent="0" lvl="0" marL="0" rtl="0" algn="l">
              <a:lnSpc>
                <a:spcPct val="130000"/>
              </a:lnSpc>
              <a:spcBef>
                <a:spcPts val="0"/>
              </a:spcBef>
              <a:spcAft>
                <a:spcPts val="0"/>
              </a:spcAft>
              <a:buNone/>
            </a:pPr>
            <a:r>
              <a:rPr lang="en" sz="1200">
                <a:solidFill>
                  <a:schemeClr val="dk1"/>
                </a:solidFill>
                <a:latin typeface="Red Hat Display"/>
                <a:ea typeface="Red Hat Display"/>
                <a:cs typeface="Red Hat Display"/>
                <a:sym typeface="Red Hat Display"/>
              </a:rPr>
              <a:t>Lead Architect Connected Vehicle, Digital Backend, </a:t>
            </a:r>
            <a:endParaRPr sz="1200">
              <a:solidFill>
                <a:schemeClr val="dk1"/>
              </a:solidFill>
              <a:latin typeface="Red Hat Display"/>
              <a:ea typeface="Red Hat Display"/>
              <a:cs typeface="Red Hat Display"/>
              <a:sym typeface="Red Hat Display"/>
            </a:endParaRPr>
          </a:p>
          <a:p>
            <a:pPr indent="0" lvl="0" marL="0" rtl="0" algn="l">
              <a:lnSpc>
                <a:spcPct val="130000"/>
              </a:lnSpc>
              <a:spcBef>
                <a:spcPts val="0"/>
              </a:spcBef>
              <a:spcAft>
                <a:spcPts val="0"/>
              </a:spcAft>
              <a:buNone/>
            </a:pPr>
            <a:r>
              <a:rPr lang="en" sz="1200">
                <a:solidFill>
                  <a:schemeClr val="dk1"/>
                </a:solidFill>
                <a:latin typeface="Red Hat Display"/>
                <a:ea typeface="Red Hat Display"/>
                <a:cs typeface="Red Hat Display"/>
                <a:sym typeface="Red Hat Display"/>
              </a:rPr>
              <a:t>Big Data, Blockchain</a:t>
            </a:r>
            <a:endParaRPr sz="1200">
              <a:solidFill>
                <a:schemeClr val="dk1"/>
              </a:solidFill>
              <a:latin typeface="Red Hat Display"/>
              <a:ea typeface="Red Hat Display"/>
              <a:cs typeface="Red Hat Display"/>
              <a:sym typeface="Red Hat Display"/>
            </a:endParaRPr>
          </a:p>
          <a:p>
            <a:pPr indent="0" lvl="0" marL="0" rtl="0" algn="l">
              <a:lnSpc>
                <a:spcPct val="130000"/>
              </a:lnSpc>
              <a:spcBef>
                <a:spcPts val="0"/>
              </a:spcBef>
              <a:spcAft>
                <a:spcPts val="0"/>
              </a:spcAft>
              <a:buNone/>
            </a:pPr>
            <a:r>
              <a:rPr lang="en" sz="1200">
                <a:solidFill>
                  <a:schemeClr val="dk1"/>
                </a:solidFill>
                <a:latin typeface="Red Hat Display"/>
                <a:ea typeface="Red Hat Display"/>
                <a:cs typeface="Red Hat Display"/>
                <a:sym typeface="Red Hat Display"/>
              </a:rPr>
              <a:t>BMW Group</a:t>
            </a:r>
            <a:endParaRPr sz="1200">
              <a:solidFill>
                <a:schemeClr val="dk1"/>
              </a:solidFill>
              <a:latin typeface="Red Hat Display"/>
              <a:ea typeface="Red Hat Display"/>
              <a:cs typeface="Red Hat Display"/>
              <a:sym typeface="Red Hat Display"/>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5" name="Shape 8075"/>
        <p:cNvGrpSpPr/>
        <p:nvPr/>
      </p:nvGrpSpPr>
      <p:grpSpPr>
        <a:xfrm>
          <a:off x="0" y="0"/>
          <a:ext cx="0" cy="0"/>
          <a:chOff x="0" y="0"/>
          <a:chExt cx="0" cy="0"/>
        </a:xfrm>
      </p:grpSpPr>
      <p:sp>
        <p:nvSpPr>
          <p:cNvPr id="8076" name="Google Shape;8076;p666"/>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Publicly Referenceable Red Hat OpenShift Customers</a:t>
            </a:r>
            <a:endParaRPr sz="2000">
              <a:latin typeface="Red Hat Display"/>
              <a:ea typeface="Red Hat Display"/>
              <a:cs typeface="Red Hat Display"/>
              <a:sym typeface="Red Hat Display"/>
            </a:endParaRPr>
          </a:p>
        </p:txBody>
      </p:sp>
      <p:pic>
        <p:nvPicPr>
          <p:cNvPr id="8077" name="Google Shape;8077;p666"/>
          <p:cNvPicPr preferRelativeResize="0"/>
          <p:nvPr/>
        </p:nvPicPr>
        <p:blipFill>
          <a:blip r:embed="rId3">
            <a:alphaModFix/>
          </a:blip>
          <a:stretch>
            <a:fillRect/>
          </a:stretch>
        </p:blipFill>
        <p:spPr>
          <a:xfrm>
            <a:off x="800325" y="1051076"/>
            <a:ext cx="389226" cy="229626"/>
          </a:xfrm>
          <a:prstGeom prst="rect">
            <a:avLst/>
          </a:prstGeom>
          <a:noFill/>
          <a:ln>
            <a:noFill/>
          </a:ln>
        </p:spPr>
      </p:pic>
      <p:pic>
        <p:nvPicPr>
          <p:cNvPr id="8078" name="Google Shape;8078;p666"/>
          <p:cNvPicPr preferRelativeResize="0"/>
          <p:nvPr/>
        </p:nvPicPr>
        <p:blipFill>
          <a:blip r:embed="rId4">
            <a:alphaModFix/>
          </a:blip>
          <a:stretch>
            <a:fillRect/>
          </a:stretch>
        </p:blipFill>
        <p:spPr>
          <a:xfrm>
            <a:off x="1386550" y="1078775"/>
            <a:ext cx="397149" cy="180176"/>
          </a:xfrm>
          <a:prstGeom prst="rect">
            <a:avLst/>
          </a:prstGeom>
          <a:noFill/>
          <a:ln>
            <a:noFill/>
          </a:ln>
        </p:spPr>
      </p:pic>
      <p:pic>
        <p:nvPicPr>
          <p:cNvPr descr="Anbima Logo - PNG e Vetor - Download de Logo" id="8079" name="Google Shape;8079;p666"/>
          <p:cNvPicPr preferRelativeResize="0"/>
          <p:nvPr/>
        </p:nvPicPr>
        <p:blipFill rotWithShape="1">
          <a:blip r:embed="rId5">
            <a:alphaModFix/>
          </a:blip>
          <a:srcRect b="19886" l="0" r="0" t="21793"/>
          <a:stretch/>
        </p:blipFill>
        <p:spPr>
          <a:xfrm>
            <a:off x="3132762" y="1017870"/>
            <a:ext cx="491100" cy="272634"/>
          </a:xfrm>
          <a:prstGeom prst="rect">
            <a:avLst/>
          </a:prstGeom>
          <a:noFill/>
          <a:ln>
            <a:noFill/>
          </a:ln>
        </p:spPr>
      </p:pic>
      <p:pic>
        <p:nvPicPr>
          <p:cNvPr id="8080" name="Google Shape;8080;p666"/>
          <p:cNvPicPr preferRelativeResize="0"/>
          <p:nvPr/>
        </p:nvPicPr>
        <p:blipFill>
          <a:blip r:embed="rId6">
            <a:alphaModFix/>
          </a:blip>
          <a:stretch>
            <a:fillRect/>
          </a:stretch>
        </p:blipFill>
        <p:spPr>
          <a:xfrm>
            <a:off x="2555400" y="1125929"/>
            <a:ext cx="445824" cy="80692"/>
          </a:xfrm>
          <a:prstGeom prst="rect">
            <a:avLst/>
          </a:prstGeom>
          <a:noFill/>
          <a:ln>
            <a:noFill/>
          </a:ln>
        </p:spPr>
      </p:pic>
      <p:pic>
        <p:nvPicPr>
          <p:cNvPr id="8081" name="Google Shape;8081;p666"/>
          <p:cNvPicPr preferRelativeResize="0"/>
          <p:nvPr/>
        </p:nvPicPr>
        <p:blipFill rotWithShape="1">
          <a:blip r:embed="rId7">
            <a:alphaModFix/>
          </a:blip>
          <a:srcRect b="0" l="0" r="0" t="0"/>
          <a:stretch/>
        </p:blipFill>
        <p:spPr>
          <a:xfrm>
            <a:off x="1955386" y="1112373"/>
            <a:ext cx="445827" cy="107804"/>
          </a:xfrm>
          <a:prstGeom prst="rect">
            <a:avLst/>
          </a:prstGeom>
          <a:noFill/>
          <a:ln>
            <a:noFill/>
          </a:ln>
        </p:spPr>
      </p:pic>
      <p:pic>
        <p:nvPicPr>
          <p:cNvPr id="8082" name="Google Shape;8082;p666"/>
          <p:cNvPicPr preferRelativeResize="0"/>
          <p:nvPr/>
        </p:nvPicPr>
        <p:blipFill rotWithShape="1">
          <a:blip r:embed="rId8">
            <a:alphaModFix/>
          </a:blip>
          <a:srcRect b="39514" l="0" r="0" t="37387"/>
          <a:stretch/>
        </p:blipFill>
        <p:spPr>
          <a:xfrm>
            <a:off x="3623876" y="1105890"/>
            <a:ext cx="710903" cy="120774"/>
          </a:xfrm>
          <a:prstGeom prst="rect">
            <a:avLst/>
          </a:prstGeom>
          <a:noFill/>
          <a:ln>
            <a:noFill/>
          </a:ln>
        </p:spPr>
      </p:pic>
      <p:pic>
        <p:nvPicPr>
          <p:cNvPr descr="A picture containing drawing&#10;&#10;Description automatically generated" id="8083" name="Google Shape;8083;p666"/>
          <p:cNvPicPr preferRelativeResize="0"/>
          <p:nvPr/>
        </p:nvPicPr>
        <p:blipFill rotWithShape="1">
          <a:blip r:embed="rId9">
            <a:alphaModFix/>
          </a:blip>
          <a:srcRect b="0" l="0" r="0" t="0"/>
          <a:stretch/>
        </p:blipFill>
        <p:spPr>
          <a:xfrm>
            <a:off x="5543175" y="1121000"/>
            <a:ext cx="452749" cy="93550"/>
          </a:xfrm>
          <a:prstGeom prst="rect">
            <a:avLst/>
          </a:prstGeom>
          <a:noFill/>
          <a:ln>
            <a:noFill/>
          </a:ln>
        </p:spPr>
      </p:pic>
      <p:pic>
        <p:nvPicPr>
          <p:cNvPr id="8084" name="Google Shape;8084;p666"/>
          <p:cNvPicPr preferRelativeResize="0"/>
          <p:nvPr/>
        </p:nvPicPr>
        <p:blipFill rotWithShape="1">
          <a:blip r:embed="rId10">
            <a:alphaModFix/>
          </a:blip>
          <a:srcRect b="0" l="0" r="0" t="0"/>
          <a:stretch/>
        </p:blipFill>
        <p:spPr>
          <a:xfrm>
            <a:off x="4990991" y="1073599"/>
            <a:ext cx="382746" cy="185351"/>
          </a:xfrm>
          <a:prstGeom prst="rect">
            <a:avLst/>
          </a:prstGeom>
          <a:noFill/>
          <a:ln>
            <a:noFill/>
          </a:ln>
        </p:spPr>
      </p:pic>
      <p:pic>
        <p:nvPicPr>
          <p:cNvPr id="8085" name="Google Shape;8085;p666"/>
          <p:cNvPicPr preferRelativeResize="0"/>
          <p:nvPr/>
        </p:nvPicPr>
        <p:blipFill>
          <a:blip r:embed="rId11">
            <a:alphaModFix/>
          </a:blip>
          <a:stretch>
            <a:fillRect/>
          </a:stretch>
        </p:blipFill>
        <p:spPr>
          <a:xfrm>
            <a:off x="4322466" y="1101525"/>
            <a:ext cx="499075" cy="129511"/>
          </a:xfrm>
          <a:prstGeom prst="rect">
            <a:avLst/>
          </a:prstGeom>
          <a:noFill/>
          <a:ln>
            <a:noFill/>
          </a:ln>
        </p:spPr>
      </p:pic>
      <p:pic>
        <p:nvPicPr>
          <p:cNvPr id="8086" name="Google Shape;8086;p666"/>
          <p:cNvPicPr preferRelativeResize="0"/>
          <p:nvPr/>
        </p:nvPicPr>
        <p:blipFill>
          <a:blip r:embed="rId12">
            <a:alphaModFix/>
          </a:blip>
          <a:stretch>
            <a:fillRect/>
          </a:stretch>
        </p:blipFill>
        <p:spPr>
          <a:xfrm>
            <a:off x="6278824" y="1036251"/>
            <a:ext cx="189075" cy="235876"/>
          </a:xfrm>
          <a:prstGeom prst="rect">
            <a:avLst/>
          </a:prstGeom>
          <a:noFill/>
          <a:ln>
            <a:noFill/>
          </a:ln>
        </p:spPr>
      </p:pic>
      <p:pic>
        <p:nvPicPr>
          <p:cNvPr id="8087" name="Google Shape;8087;p666"/>
          <p:cNvPicPr preferRelativeResize="0"/>
          <p:nvPr/>
        </p:nvPicPr>
        <p:blipFill>
          <a:blip r:embed="rId13">
            <a:alphaModFix/>
          </a:blip>
          <a:stretch>
            <a:fillRect/>
          </a:stretch>
        </p:blipFill>
        <p:spPr>
          <a:xfrm>
            <a:off x="8080373" y="1021098"/>
            <a:ext cx="214450" cy="244978"/>
          </a:xfrm>
          <a:prstGeom prst="rect">
            <a:avLst/>
          </a:prstGeom>
          <a:noFill/>
          <a:ln>
            <a:noFill/>
          </a:ln>
        </p:spPr>
      </p:pic>
      <p:pic>
        <p:nvPicPr>
          <p:cNvPr descr="Logo, company name&#10;&#10;Description automatically generated" id="8088" name="Google Shape;8088;p666"/>
          <p:cNvPicPr preferRelativeResize="0"/>
          <p:nvPr/>
        </p:nvPicPr>
        <p:blipFill rotWithShape="1">
          <a:blip r:embed="rId14">
            <a:alphaModFix/>
          </a:blip>
          <a:srcRect b="0" l="0" r="0" t="0"/>
          <a:stretch/>
        </p:blipFill>
        <p:spPr>
          <a:xfrm>
            <a:off x="6765013" y="1074609"/>
            <a:ext cx="410223" cy="182546"/>
          </a:xfrm>
          <a:prstGeom prst="rect">
            <a:avLst/>
          </a:prstGeom>
          <a:noFill/>
          <a:ln>
            <a:noFill/>
          </a:ln>
        </p:spPr>
      </p:pic>
      <p:pic>
        <p:nvPicPr>
          <p:cNvPr id="8089" name="Google Shape;8089;p666"/>
          <p:cNvPicPr preferRelativeResize="0"/>
          <p:nvPr/>
        </p:nvPicPr>
        <p:blipFill rotWithShape="1">
          <a:blip r:embed="rId15">
            <a:alphaModFix/>
          </a:blip>
          <a:srcRect b="36324" l="0" r="0" t="28939"/>
          <a:stretch/>
        </p:blipFill>
        <p:spPr>
          <a:xfrm>
            <a:off x="7337925" y="1098043"/>
            <a:ext cx="499075" cy="130030"/>
          </a:xfrm>
          <a:prstGeom prst="rect">
            <a:avLst/>
          </a:prstGeom>
          <a:noFill/>
          <a:ln>
            <a:noFill/>
          </a:ln>
        </p:spPr>
      </p:pic>
      <p:pic>
        <p:nvPicPr>
          <p:cNvPr id="8090" name="Google Shape;8090;p666"/>
          <p:cNvPicPr preferRelativeResize="0"/>
          <p:nvPr/>
        </p:nvPicPr>
        <p:blipFill>
          <a:blip r:embed="rId16">
            <a:alphaModFix/>
          </a:blip>
          <a:stretch>
            <a:fillRect/>
          </a:stretch>
        </p:blipFill>
        <p:spPr>
          <a:xfrm>
            <a:off x="2538112" y="1382225"/>
            <a:ext cx="454700" cy="252325"/>
          </a:xfrm>
          <a:prstGeom prst="rect">
            <a:avLst/>
          </a:prstGeom>
          <a:noFill/>
          <a:ln>
            <a:noFill/>
          </a:ln>
        </p:spPr>
      </p:pic>
      <p:pic>
        <p:nvPicPr>
          <p:cNvPr id="8091" name="Google Shape;8091;p666"/>
          <p:cNvPicPr preferRelativeResize="0"/>
          <p:nvPr/>
        </p:nvPicPr>
        <p:blipFill>
          <a:blip r:embed="rId17">
            <a:alphaModFix/>
          </a:blip>
          <a:stretch>
            <a:fillRect/>
          </a:stretch>
        </p:blipFill>
        <p:spPr>
          <a:xfrm>
            <a:off x="3746000" y="1468875"/>
            <a:ext cx="456776" cy="99575"/>
          </a:xfrm>
          <a:prstGeom prst="rect">
            <a:avLst/>
          </a:prstGeom>
          <a:noFill/>
          <a:ln>
            <a:noFill/>
          </a:ln>
        </p:spPr>
      </p:pic>
      <p:pic>
        <p:nvPicPr>
          <p:cNvPr descr="음식, 그리기이(가) 표시된 사진&#10;&#10;자동 생성된 설명" id="8092" name="Google Shape;8092;p666"/>
          <p:cNvPicPr preferRelativeResize="0"/>
          <p:nvPr/>
        </p:nvPicPr>
        <p:blipFill rotWithShape="1">
          <a:blip r:embed="rId18">
            <a:alphaModFix/>
          </a:blip>
          <a:srcRect b="0" l="0" r="0" t="0"/>
          <a:stretch/>
        </p:blipFill>
        <p:spPr>
          <a:xfrm>
            <a:off x="3116575" y="1442649"/>
            <a:ext cx="519499" cy="137775"/>
          </a:xfrm>
          <a:prstGeom prst="rect">
            <a:avLst/>
          </a:prstGeom>
          <a:noFill/>
          <a:ln>
            <a:noFill/>
          </a:ln>
        </p:spPr>
      </p:pic>
      <p:pic>
        <p:nvPicPr>
          <p:cNvPr id="8093" name="Google Shape;8093;p666"/>
          <p:cNvPicPr preferRelativeResize="0"/>
          <p:nvPr/>
        </p:nvPicPr>
        <p:blipFill>
          <a:blip r:embed="rId19">
            <a:alphaModFix/>
          </a:blip>
          <a:stretch>
            <a:fillRect/>
          </a:stretch>
        </p:blipFill>
        <p:spPr>
          <a:xfrm>
            <a:off x="1392074" y="1416766"/>
            <a:ext cx="365658" cy="196125"/>
          </a:xfrm>
          <a:prstGeom prst="rect">
            <a:avLst/>
          </a:prstGeom>
          <a:noFill/>
          <a:ln>
            <a:noFill/>
          </a:ln>
        </p:spPr>
      </p:pic>
      <p:pic>
        <p:nvPicPr>
          <p:cNvPr descr="Logo, company name&#10;&#10;Description automatically generated" id="8094" name="Google Shape;8094;p666"/>
          <p:cNvPicPr preferRelativeResize="0"/>
          <p:nvPr/>
        </p:nvPicPr>
        <p:blipFill rotWithShape="1">
          <a:blip r:embed="rId20">
            <a:alphaModFix/>
          </a:blip>
          <a:srcRect b="0" l="0" r="0" t="0"/>
          <a:stretch/>
        </p:blipFill>
        <p:spPr>
          <a:xfrm>
            <a:off x="768624" y="1401550"/>
            <a:ext cx="452625" cy="248950"/>
          </a:xfrm>
          <a:prstGeom prst="rect">
            <a:avLst/>
          </a:prstGeom>
          <a:noFill/>
          <a:ln>
            <a:noFill/>
          </a:ln>
        </p:spPr>
      </p:pic>
      <p:pic>
        <p:nvPicPr>
          <p:cNvPr id="8095" name="Google Shape;8095;p666"/>
          <p:cNvPicPr preferRelativeResize="0"/>
          <p:nvPr/>
        </p:nvPicPr>
        <p:blipFill>
          <a:blip r:embed="rId21">
            <a:alphaModFix/>
          </a:blip>
          <a:stretch>
            <a:fillRect/>
          </a:stretch>
        </p:blipFill>
        <p:spPr>
          <a:xfrm>
            <a:off x="1977436" y="1440975"/>
            <a:ext cx="401726" cy="152275"/>
          </a:xfrm>
          <a:prstGeom prst="rect">
            <a:avLst/>
          </a:prstGeom>
          <a:noFill/>
          <a:ln>
            <a:noFill/>
          </a:ln>
        </p:spPr>
      </p:pic>
      <p:pic>
        <p:nvPicPr>
          <p:cNvPr id="8096" name="Google Shape;8096;p666"/>
          <p:cNvPicPr preferRelativeResize="0"/>
          <p:nvPr/>
        </p:nvPicPr>
        <p:blipFill rotWithShape="1">
          <a:blip r:embed="rId22">
            <a:alphaModFix/>
          </a:blip>
          <a:srcRect b="44043" l="30639" r="28459" t="43434"/>
          <a:stretch/>
        </p:blipFill>
        <p:spPr>
          <a:xfrm>
            <a:off x="5549376" y="1411976"/>
            <a:ext cx="472449" cy="211025"/>
          </a:xfrm>
          <a:prstGeom prst="rect">
            <a:avLst/>
          </a:prstGeom>
          <a:noFill/>
          <a:ln>
            <a:noFill/>
          </a:ln>
        </p:spPr>
      </p:pic>
      <p:pic>
        <p:nvPicPr>
          <p:cNvPr descr="A drawing of a cartoon character&#10;&#10;Description automatically generated" id="8097" name="Google Shape;8097;p666"/>
          <p:cNvPicPr preferRelativeResize="0"/>
          <p:nvPr/>
        </p:nvPicPr>
        <p:blipFill rotWithShape="1">
          <a:blip r:embed="rId23">
            <a:alphaModFix/>
          </a:blip>
          <a:srcRect b="0" l="0" r="0" t="0"/>
          <a:stretch/>
        </p:blipFill>
        <p:spPr>
          <a:xfrm>
            <a:off x="6827926" y="1425549"/>
            <a:ext cx="296375" cy="179899"/>
          </a:xfrm>
          <a:prstGeom prst="rect">
            <a:avLst/>
          </a:prstGeom>
          <a:noFill/>
          <a:ln>
            <a:noFill/>
          </a:ln>
        </p:spPr>
      </p:pic>
      <p:pic>
        <p:nvPicPr>
          <p:cNvPr id="8098" name="Google Shape;8098;p666"/>
          <p:cNvPicPr preferRelativeResize="0"/>
          <p:nvPr/>
        </p:nvPicPr>
        <p:blipFill>
          <a:blip r:embed="rId24">
            <a:alphaModFix/>
          </a:blip>
          <a:stretch>
            <a:fillRect/>
          </a:stretch>
        </p:blipFill>
        <p:spPr>
          <a:xfrm>
            <a:off x="4932000" y="1463576"/>
            <a:ext cx="487500" cy="125725"/>
          </a:xfrm>
          <a:prstGeom prst="rect">
            <a:avLst/>
          </a:prstGeom>
          <a:noFill/>
          <a:ln>
            <a:noFill/>
          </a:ln>
        </p:spPr>
      </p:pic>
      <p:pic>
        <p:nvPicPr>
          <p:cNvPr id="8099" name="Google Shape;8099;p666"/>
          <p:cNvPicPr preferRelativeResize="0"/>
          <p:nvPr/>
        </p:nvPicPr>
        <p:blipFill>
          <a:blip r:embed="rId25">
            <a:alphaModFix/>
          </a:blip>
          <a:stretch>
            <a:fillRect/>
          </a:stretch>
        </p:blipFill>
        <p:spPr>
          <a:xfrm>
            <a:off x="4324189" y="1462801"/>
            <a:ext cx="496725" cy="107074"/>
          </a:xfrm>
          <a:prstGeom prst="rect">
            <a:avLst/>
          </a:prstGeom>
          <a:noFill/>
          <a:ln>
            <a:noFill/>
          </a:ln>
        </p:spPr>
      </p:pic>
      <p:pic>
        <p:nvPicPr>
          <p:cNvPr descr="A picture containing drawing&#10;&#10;Description automatically generated" id="8100" name="Google Shape;8100;p666"/>
          <p:cNvPicPr preferRelativeResize="0"/>
          <p:nvPr/>
        </p:nvPicPr>
        <p:blipFill rotWithShape="1">
          <a:blip r:embed="rId26">
            <a:alphaModFix/>
          </a:blip>
          <a:srcRect b="0" l="0" r="0" t="0"/>
          <a:stretch/>
        </p:blipFill>
        <p:spPr>
          <a:xfrm>
            <a:off x="6213175" y="1429201"/>
            <a:ext cx="346225" cy="198200"/>
          </a:xfrm>
          <a:prstGeom prst="rect">
            <a:avLst/>
          </a:prstGeom>
          <a:noFill/>
          <a:ln>
            <a:noFill/>
          </a:ln>
        </p:spPr>
      </p:pic>
      <p:pic>
        <p:nvPicPr>
          <p:cNvPr id="8101" name="Google Shape;8101;p666"/>
          <p:cNvPicPr preferRelativeResize="0"/>
          <p:nvPr/>
        </p:nvPicPr>
        <p:blipFill>
          <a:blip r:embed="rId27">
            <a:alphaModFix/>
          </a:blip>
          <a:stretch>
            <a:fillRect/>
          </a:stretch>
        </p:blipFill>
        <p:spPr>
          <a:xfrm>
            <a:off x="7353075" y="1433100"/>
            <a:ext cx="458499" cy="168475"/>
          </a:xfrm>
          <a:prstGeom prst="rect">
            <a:avLst/>
          </a:prstGeom>
          <a:noFill/>
          <a:ln>
            <a:noFill/>
          </a:ln>
        </p:spPr>
      </p:pic>
      <p:pic>
        <p:nvPicPr>
          <p:cNvPr descr="Logo&#10;&#10;Description automatically generated" id="8102" name="Google Shape;8102;p666"/>
          <p:cNvPicPr preferRelativeResize="0"/>
          <p:nvPr/>
        </p:nvPicPr>
        <p:blipFill rotWithShape="1">
          <a:blip r:embed="rId28">
            <a:alphaModFix/>
          </a:blip>
          <a:srcRect b="0" l="0" r="0" t="0"/>
          <a:stretch/>
        </p:blipFill>
        <p:spPr>
          <a:xfrm>
            <a:off x="7956650" y="1459650"/>
            <a:ext cx="466550" cy="91275"/>
          </a:xfrm>
          <a:prstGeom prst="rect">
            <a:avLst/>
          </a:prstGeom>
          <a:noFill/>
          <a:ln>
            <a:noFill/>
          </a:ln>
        </p:spPr>
      </p:pic>
      <p:pic>
        <p:nvPicPr>
          <p:cNvPr id="8103" name="Google Shape;8103;p666"/>
          <p:cNvPicPr preferRelativeResize="0"/>
          <p:nvPr/>
        </p:nvPicPr>
        <p:blipFill>
          <a:blip r:embed="rId29">
            <a:alphaModFix/>
          </a:blip>
          <a:stretch>
            <a:fillRect/>
          </a:stretch>
        </p:blipFill>
        <p:spPr>
          <a:xfrm>
            <a:off x="2545351" y="1834899"/>
            <a:ext cx="465903" cy="84000"/>
          </a:xfrm>
          <a:prstGeom prst="rect">
            <a:avLst/>
          </a:prstGeom>
          <a:noFill/>
          <a:ln>
            <a:noFill/>
          </a:ln>
        </p:spPr>
      </p:pic>
      <p:pic>
        <p:nvPicPr>
          <p:cNvPr id="8104" name="Google Shape;8104;p666"/>
          <p:cNvPicPr preferRelativeResize="0"/>
          <p:nvPr/>
        </p:nvPicPr>
        <p:blipFill rotWithShape="1">
          <a:blip r:embed="rId30">
            <a:alphaModFix/>
          </a:blip>
          <a:srcRect b="23960" l="0" r="0" t="0"/>
          <a:stretch/>
        </p:blipFill>
        <p:spPr>
          <a:xfrm>
            <a:off x="1358299" y="1765711"/>
            <a:ext cx="445825" cy="177078"/>
          </a:xfrm>
          <a:prstGeom prst="rect">
            <a:avLst/>
          </a:prstGeom>
          <a:noFill/>
          <a:ln>
            <a:noFill/>
          </a:ln>
        </p:spPr>
      </p:pic>
      <p:pic>
        <p:nvPicPr>
          <p:cNvPr id="8105" name="Google Shape;8105;p666"/>
          <p:cNvPicPr preferRelativeResize="0"/>
          <p:nvPr/>
        </p:nvPicPr>
        <p:blipFill>
          <a:blip r:embed="rId31">
            <a:alphaModFix/>
          </a:blip>
          <a:stretch>
            <a:fillRect/>
          </a:stretch>
        </p:blipFill>
        <p:spPr>
          <a:xfrm>
            <a:off x="2001775" y="1685701"/>
            <a:ext cx="358050" cy="340851"/>
          </a:xfrm>
          <a:prstGeom prst="rect">
            <a:avLst/>
          </a:prstGeom>
          <a:noFill/>
          <a:ln>
            <a:noFill/>
          </a:ln>
        </p:spPr>
      </p:pic>
      <p:pic>
        <p:nvPicPr>
          <p:cNvPr id="8106" name="Google Shape;8106;p666"/>
          <p:cNvPicPr preferRelativeResize="0"/>
          <p:nvPr/>
        </p:nvPicPr>
        <p:blipFill rotWithShape="1">
          <a:blip r:embed="rId32">
            <a:alphaModFix/>
          </a:blip>
          <a:srcRect b="23790" l="0" r="0" t="30927"/>
          <a:stretch/>
        </p:blipFill>
        <p:spPr>
          <a:xfrm>
            <a:off x="710454" y="1801898"/>
            <a:ext cx="507399" cy="129325"/>
          </a:xfrm>
          <a:prstGeom prst="rect">
            <a:avLst/>
          </a:prstGeom>
          <a:noFill/>
          <a:ln>
            <a:noFill/>
          </a:ln>
        </p:spPr>
      </p:pic>
      <p:pic>
        <p:nvPicPr>
          <p:cNvPr id="8107" name="Google Shape;8107;p666"/>
          <p:cNvPicPr preferRelativeResize="0"/>
          <p:nvPr/>
        </p:nvPicPr>
        <p:blipFill>
          <a:blip r:embed="rId33">
            <a:alphaModFix/>
          </a:blip>
          <a:stretch>
            <a:fillRect/>
          </a:stretch>
        </p:blipFill>
        <p:spPr>
          <a:xfrm>
            <a:off x="4466400" y="1735125"/>
            <a:ext cx="209952" cy="260976"/>
          </a:xfrm>
          <a:prstGeom prst="rect">
            <a:avLst/>
          </a:prstGeom>
          <a:noFill/>
          <a:ln>
            <a:noFill/>
          </a:ln>
        </p:spPr>
      </p:pic>
      <p:pic>
        <p:nvPicPr>
          <p:cNvPr id="8108" name="Google Shape;8108;p666"/>
          <p:cNvPicPr preferRelativeResize="0"/>
          <p:nvPr/>
        </p:nvPicPr>
        <p:blipFill>
          <a:blip r:embed="rId34">
            <a:alphaModFix/>
          </a:blip>
          <a:stretch>
            <a:fillRect/>
          </a:stretch>
        </p:blipFill>
        <p:spPr>
          <a:xfrm>
            <a:off x="4917150" y="1820475"/>
            <a:ext cx="506098" cy="96550"/>
          </a:xfrm>
          <a:prstGeom prst="rect">
            <a:avLst/>
          </a:prstGeom>
          <a:noFill/>
          <a:ln>
            <a:noFill/>
          </a:ln>
        </p:spPr>
      </p:pic>
      <p:pic>
        <p:nvPicPr>
          <p:cNvPr id="8109" name="Google Shape;8109;p666"/>
          <p:cNvPicPr preferRelativeResize="0"/>
          <p:nvPr/>
        </p:nvPicPr>
        <p:blipFill>
          <a:blip r:embed="rId35">
            <a:alphaModFix/>
          </a:blip>
          <a:stretch>
            <a:fillRect/>
          </a:stretch>
        </p:blipFill>
        <p:spPr>
          <a:xfrm>
            <a:off x="3746474" y="1805999"/>
            <a:ext cx="453924" cy="120875"/>
          </a:xfrm>
          <a:prstGeom prst="rect">
            <a:avLst/>
          </a:prstGeom>
          <a:noFill/>
          <a:ln>
            <a:noFill/>
          </a:ln>
        </p:spPr>
      </p:pic>
      <p:pic>
        <p:nvPicPr>
          <p:cNvPr id="8110" name="Google Shape;8110;p666"/>
          <p:cNvPicPr preferRelativeResize="0"/>
          <p:nvPr/>
        </p:nvPicPr>
        <p:blipFill>
          <a:blip r:embed="rId36">
            <a:alphaModFix/>
          </a:blip>
          <a:stretch>
            <a:fillRect/>
          </a:stretch>
        </p:blipFill>
        <p:spPr>
          <a:xfrm>
            <a:off x="3278675" y="1760051"/>
            <a:ext cx="204850" cy="204874"/>
          </a:xfrm>
          <a:prstGeom prst="rect">
            <a:avLst/>
          </a:prstGeom>
          <a:noFill/>
          <a:ln>
            <a:noFill/>
          </a:ln>
        </p:spPr>
      </p:pic>
      <p:pic>
        <p:nvPicPr>
          <p:cNvPr id="8111" name="Google Shape;8111;p666"/>
          <p:cNvPicPr preferRelativeResize="0"/>
          <p:nvPr/>
        </p:nvPicPr>
        <p:blipFill>
          <a:blip r:embed="rId37">
            <a:alphaModFix/>
          </a:blip>
          <a:stretch>
            <a:fillRect/>
          </a:stretch>
        </p:blipFill>
        <p:spPr>
          <a:xfrm>
            <a:off x="6133676" y="1834901"/>
            <a:ext cx="470026" cy="81750"/>
          </a:xfrm>
          <a:prstGeom prst="rect">
            <a:avLst/>
          </a:prstGeom>
          <a:noFill/>
          <a:ln>
            <a:noFill/>
          </a:ln>
        </p:spPr>
      </p:pic>
      <p:pic>
        <p:nvPicPr>
          <p:cNvPr id="8112" name="Google Shape;8112;p666"/>
          <p:cNvPicPr preferRelativeResize="0"/>
          <p:nvPr/>
        </p:nvPicPr>
        <p:blipFill>
          <a:blip r:embed="rId38">
            <a:alphaModFix/>
          </a:blip>
          <a:stretch>
            <a:fillRect/>
          </a:stretch>
        </p:blipFill>
        <p:spPr>
          <a:xfrm>
            <a:off x="7394250" y="1806600"/>
            <a:ext cx="376148" cy="129150"/>
          </a:xfrm>
          <a:prstGeom prst="rect">
            <a:avLst/>
          </a:prstGeom>
          <a:noFill/>
          <a:ln>
            <a:noFill/>
          </a:ln>
        </p:spPr>
      </p:pic>
      <p:pic>
        <p:nvPicPr>
          <p:cNvPr id="8113" name="Google Shape;8113;p666"/>
          <p:cNvPicPr preferRelativeResize="0"/>
          <p:nvPr/>
        </p:nvPicPr>
        <p:blipFill rotWithShape="1">
          <a:blip r:embed="rId39">
            <a:alphaModFix/>
          </a:blip>
          <a:srcRect b="44638" l="0" r="0" t="0"/>
          <a:stretch/>
        </p:blipFill>
        <p:spPr>
          <a:xfrm>
            <a:off x="6743452" y="1843425"/>
            <a:ext cx="460301" cy="63725"/>
          </a:xfrm>
          <a:prstGeom prst="rect">
            <a:avLst/>
          </a:prstGeom>
          <a:noFill/>
          <a:ln>
            <a:noFill/>
          </a:ln>
        </p:spPr>
      </p:pic>
      <p:pic>
        <p:nvPicPr>
          <p:cNvPr id="8114" name="Google Shape;8114;p666"/>
          <p:cNvPicPr preferRelativeResize="0"/>
          <p:nvPr/>
        </p:nvPicPr>
        <p:blipFill>
          <a:blip r:embed="rId40">
            <a:alphaModFix/>
          </a:blip>
          <a:stretch>
            <a:fillRect/>
          </a:stretch>
        </p:blipFill>
        <p:spPr>
          <a:xfrm>
            <a:off x="5619075" y="1725126"/>
            <a:ext cx="309424" cy="294574"/>
          </a:xfrm>
          <a:prstGeom prst="rect">
            <a:avLst/>
          </a:prstGeom>
          <a:noFill/>
          <a:ln>
            <a:noFill/>
          </a:ln>
        </p:spPr>
      </p:pic>
      <p:pic>
        <p:nvPicPr>
          <p:cNvPr id="8115" name="Google Shape;8115;p666"/>
          <p:cNvPicPr preferRelativeResize="0"/>
          <p:nvPr/>
        </p:nvPicPr>
        <p:blipFill rotWithShape="1">
          <a:blip r:embed="rId41">
            <a:alphaModFix/>
          </a:blip>
          <a:srcRect b="8999" l="20571" r="0" t="10717"/>
          <a:stretch/>
        </p:blipFill>
        <p:spPr>
          <a:xfrm>
            <a:off x="8041725" y="1748200"/>
            <a:ext cx="349551" cy="237675"/>
          </a:xfrm>
          <a:prstGeom prst="rect">
            <a:avLst/>
          </a:prstGeom>
          <a:noFill/>
          <a:ln>
            <a:noFill/>
          </a:ln>
        </p:spPr>
      </p:pic>
      <p:pic>
        <p:nvPicPr>
          <p:cNvPr descr="A red and white logo&#10;&#10;Description automatically generated with low confidence" id="8116" name="Google Shape;8116;p666"/>
          <p:cNvPicPr preferRelativeResize="0"/>
          <p:nvPr/>
        </p:nvPicPr>
        <p:blipFill rotWithShape="1">
          <a:blip r:embed="rId42">
            <a:alphaModFix/>
          </a:blip>
          <a:srcRect b="0" l="0" r="0" t="0"/>
          <a:stretch/>
        </p:blipFill>
        <p:spPr>
          <a:xfrm>
            <a:off x="719996" y="2173922"/>
            <a:ext cx="486401" cy="92100"/>
          </a:xfrm>
          <a:prstGeom prst="rect">
            <a:avLst/>
          </a:prstGeom>
          <a:noFill/>
          <a:ln>
            <a:noFill/>
          </a:ln>
        </p:spPr>
      </p:pic>
      <p:pic>
        <p:nvPicPr>
          <p:cNvPr id="8117" name="Google Shape;8117;p666"/>
          <p:cNvPicPr preferRelativeResize="0"/>
          <p:nvPr/>
        </p:nvPicPr>
        <p:blipFill>
          <a:blip r:embed="rId43">
            <a:alphaModFix/>
          </a:blip>
          <a:stretch>
            <a:fillRect/>
          </a:stretch>
        </p:blipFill>
        <p:spPr>
          <a:xfrm>
            <a:off x="4980175" y="2109800"/>
            <a:ext cx="380051" cy="220351"/>
          </a:xfrm>
          <a:prstGeom prst="rect">
            <a:avLst/>
          </a:prstGeom>
          <a:noFill/>
          <a:ln>
            <a:noFill/>
          </a:ln>
        </p:spPr>
      </p:pic>
      <p:pic>
        <p:nvPicPr>
          <p:cNvPr id="8118" name="Google Shape;8118;p666"/>
          <p:cNvPicPr preferRelativeResize="0"/>
          <p:nvPr/>
        </p:nvPicPr>
        <p:blipFill>
          <a:blip r:embed="rId44">
            <a:alphaModFix/>
          </a:blip>
          <a:stretch>
            <a:fillRect/>
          </a:stretch>
        </p:blipFill>
        <p:spPr>
          <a:xfrm>
            <a:off x="6749251" y="2147098"/>
            <a:ext cx="460323" cy="158149"/>
          </a:xfrm>
          <a:prstGeom prst="rect">
            <a:avLst/>
          </a:prstGeom>
          <a:noFill/>
          <a:ln>
            <a:noFill/>
          </a:ln>
        </p:spPr>
      </p:pic>
      <p:pic>
        <p:nvPicPr>
          <p:cNvPr id="8119" name="Google Shape;8119;p666"/>
          <p:cNvPicPr preferRelativeResize="0"/>
          <p:nvPr/>
        </p:nvPicPr>
        <p:blipFill>
          <a:blip r:embed="rId45">
            <a:alphaModFix/>
          </a:blip>
          <a:stretch>
            <a:fillRect/>
          </a:stretch>
        </p:blipFill>
        <p:spPr>
          <a:xfrm>
            <a:off x="6151750" y="2131275"/>
            <a:ext cx="446176" cy="170650"/>
          </a:xfrm>
          <a:prstGeom prst="rect">
            <a:avLst/>
          </a:prstGeom>
          <a:noFill/>
          <a:ln>
            <a:noFill/>
          </a:ln>
        </p:spPr>
      </p:pic>
      <p:pic>
        <p:nvPicPr>
          <p:cNvPr id="8120" name="Google Shape;8120;p666"/>
          <p:cNvPicPr preferRelativeResize="0"/>
          <p:nvPr/>
        </p:nvPicPr>
        <p:blipFill>
          <a:blip r:embed="rId46">
            <a:alphaModFix/>
          </a:blip>
          <a:stretch>
            <a:fillRect/>
          </a:stretch>
        </p:blipFill>
        <p:spPr>
          <a:xfrm>
            <a:off x="5533552" y="2179424"/>
            <a:ext cx="500899" cy="74075"/>
          </a:xfrm>
          <a:prstGeom prst="rect">
            <a:avLst/>
          </a:prstGeom>
          <a:noFill/>
          <a:ln>
            <a:noFill/>
          </a:ln>
        </p:spPr>
      </p:pic>
      <p:pic>
        <p:nvPicPr>
          <p:cNvPr id="8121" name="Google Shape;8121;p666"/>
          <p:cNvPicPr preferRelativeResize="0"/>
          <p:nvPr/>
        </p:nvPicPr>
        <p:blipFill rotWithShape="1">
          <a:blip r:embed="rId47">
            <a:alphaModFix/>
          </a:blip>
          <a:srcRect b="0" l="26433" r="32811" t="59916"/>
          <a:stretch/>
        </p:blipFill>
        <p:spPr>
          <a:xfrm>
            <a:off x="4424447" y="2092829"/>
            <a:ext cx="305024" cy="247510"/>
          </a:xfrm>
          <a:prstGeom prst="rect">
            <a:avLst/>
          </a:prstGeom>
          <a:noFill/>
          <a:ln>
            <a:noFill/>
          </a:ln>
        </p:spPr>
      </p:pic>
      <p:pic>
        <p:nvPicPr>
          <p:cNvPr id="8122" name="Google Shape;8122;p666"/>
          <p:cNvPicPr preferRelativeResize="0"/>
          <p:nvPr/>
        </p:nvPicPr>
        <p:blipFill>
          <a:blip r:embed="rId48">
            <a:alphaModFix/>
          </a:blip>
          <a:stretch>
            <a:fillRect/>
          </a:stretch>
        </p:blipFill>
        <p:spPr>
          <a:xfrm>
            <a:off x="3738776" y="2166225"/>
            <a:ext cx="482448" cy="134325"/>
          </a:xfrm>
          <a:prstGeom prst="rect">
            <a:avLst/>
          </a:prstGeom>
          <a:noFill/>
          <a:ln>
            <a:noFill/>
          </a:ln>
        </p:spPr>
      </p:pic>
      <p:pic>
        <p:nvPicPr>
          <p:cNvPr id="8123" name="Google Shape;8123;p666"/>
          <p:cNvPicPr preferRelativeResize="0"/>
          <p:nvPr/>
        </p:nvPicPr>
        <p:blipFill>
          <a:blip r:embed="rId49">
            <a:alphaModFix/>
          </a:blip>
          <a:stretch>
            <a:fillRect/>
          </a:stretch>
        </p:blipFill>
        <p:spPr>
          <a:xfrm>
            <a:off x="7352349" y="2166275"/>
            <a:ext cx="456826" cy="104325"/>
          </a:xfrm>
          <a:prstGeom prst="rect">
            <a:avLst/>
          </a:prstGeom>
          <a:noFill/>
          <a:ln>
            <a:noFill/>
          </a:ln>
        </p:spPr>
      </p:pic>
      <p:pic>
        <p:nvPicPr>
          <p:cNvPr id="8124" name="Google Shape;8124;p666"/>
          <p:cNvPicPr preferRelativeResize="0"/>
          <p:nvPr/>
        </p:nvPicPr>
        <p:blipFill>
          <a:blip r:embed="rId50">
            <a:alphaModFix/>
          </a:blip>
          <a:stretch>
            <a:fillRect/>
          </a:stretch>
        </p:blipFill>
        <p:spPr>
          <a:xfrm>
            <a:off x="3188275" y="2082950"/>
            <a:ext cx="397250" cy="254250"/>
          </a:xfrm>
          <a:prstGeom prst="rect">
            <a:avLst/>
          </a:prstGeom>
          <a:noFill/>
          <a:ln>
            <a:noFill/>
          </a:ln>
        </p:spPr>
      </p:pic>
      <p:pic>
        <p:nvPicPr>
          <p:cNvPr id="8125" name="Google Shape;8125;p666"/>
          <p:cNvPicPr preferRelativeResize="0"/>
          <p:nvPr/>
        </p:nvPicPr>
        <p:blipFill rotWithShape="1">
          <a:blip r:embed="rId51">
            <a:alphaModFix/>
          </a:blip>
          <a:srcRect b="0" l="0" r="0" t="0"/>
          <a:stretch/>
        </p:blipFill>
        <p:spPr>
          <a:xfrm>
            <a:off x="7990876" y="2152601"/>
            <a:ext cx="405850" cy="127200"/>
          </a:xfrm>
          <a:prstGeom prst="rect">
            <a:avLst/>
          </a:prstGeom>
          <a:noFill/>
          <a:ln>
            <a:noFill/>
          </a:ln>
        </p:spPr>
      </p:pic>
      <p:pic>
        <p:nvPicPr>
          <p:cNvPr id="8126" name="Google Shape;8126;p666"/>
          <p:cNvPicPr preferRelativeResize="0"/>
          <p:nvPr/>
        </p:nvPicPr>
        <p:blipFill rotWithShape="1">
          <a:blip r:embed="rId52">
            <a:alphaModFix/>
          </a:blip>
          <a:srcRect b="0" l="53965" r="0" t="0"/>
          <a:stretch/>
        </p:blipFill>
        <p:spPr>
          <a:xfrm>
            <a:off x="2651900" y="2095426"/>
            <a:ext cx="242526" cy="244401"/>
          </a:xfrm>
          <a:prstGeom prst="rect">
            <a:avLst/>
          </a:prstGeom>
          <a:noFill/>
          <a:ln>
            <a:noFill/>
          </a:ln>
        </p:spPr>
      </p:pic>
      <p:pic>
        <p:nvPicPr>
          <p:cNvPr descr="Logo, company name&#10;&#10;Description automatically generated" id="8127" name="Google Shape;8127;p666"/>
          <p:cNvPicPr preferRelativeResize="0"/>
          <p:nvPr/>
        </p:nvPicPr>
        <p:blipFill rotWithShape="1">
          <a:blip r:embed="rId53">
            <a:alphaModFix/>
          </a:blip>
          <a:srcRect b="0" l="0" r="0" t="0"/>
          <a:stretch/>
        </p:blipFill>
        <p:spPr>
          <a:xfrm>
            <a:off x="1966449" y="2083332"/>
            <a:ext cx="410326" cy="290306"/>
          </a:xfrm>
          <a:prstGeom prst="rect">
            <a:avLst/>
          </a:prstGeom>
          <a:noFill/>
          <a:ln>
            <a:noFill/>
          </a:ln>
        </p:spPr>
      </p:pic>
      <p:pic>
        <p:nvPicPr>
          <p:cNvPr descr="Logo, company name&#10;&#10;Description automatically generated" id="8128" name="Google Shape;8128;p666"/>
          <p:cNvPicPr preferRelativeResize="0"/>
          <p:nvPr/>
        </p:nvPicPr>
        <p:blipFill rotWithShape="1">
          <a:blip r:embed="rId54">
            <a:alphaModFix/>
          </a:blip>
          <a:srcRect b="0" l="0" r="0" t="0"/>
          <a:stretch/>
        </p:blipFill>
        <p:spPr>
          <a:xfrm>
            <a:off x="1324574" y="2082924"/>
            <a:ext cx="565576" cy="285874"/>
          </a:xfrm>
          <a:prstGeom prst="rect">
            <a:avLst/>
          </a:prstGeom>
          <a:noFill/>
          <a:ln>
            <a:noFill/>
          </a:ln>
        </p:spPr>
      </p:pic>
      <p:pic>
        <p:nvPicPr>
          <p:cNvPr id="8129" name="Google Shape;8129;p666"/>
          <p:cNvPicPr preferRelativeResize="0"/>
          <p:nvPr/>
        </p:nvPicPr>
        <p:blipFill rotWithShape="1">
          <a:blip r:embed="rId55">
            <a:alphaModFix/>
          </a:blip>
          <a:srcRect b="0" l="0" r="0" t="0"/>
          <a:stretch/>
        </p:blipFill>
        <p:spPr>
          <a:xfrm>
            <a:off x="758928" y="2516567"/>
            <a:ext cx="391543" cy="110360"/>
          </a:xfrm>
          <a:prstGeom prst="rect">
            <a:avLst/>
          </a:prstGeom>
          <a:noFill/>
          <a:ln>
            <a:noFill/>
          </a:ln>
        </p:spPr>
      </p:pic>
      <p:pic>
        <p:nvPicPr>
          <p:cNvPr id="8130" name="Google Shape;8130;p666"/>
          <p:cNvPicPr preferRelativeResize="0"/>
          <p:nvPr/>
        </p:nvPicPr>
        <p:blipFill>
          <a:blip r:embed="rId56">
            <a:alphaModFix/>
          </a:blip>
          <a:stretch>
            <a:fillRect/>
          </a:stretch>
        </p:blipFill>
        <p:spPr>
          <a:xfrm>
            <a:off x="5562425" y="2507125"/>
            <a:ext cx="448250" cy="152775"/>
          </a:xfrm>
          <a:prstGeom prst="rect">
            <a:avLst/>
          </a:prstGeom>
          <a:noFill/>
          <a:ln>
            <a:noFill/>
          </a:ln>
        </p:spPr>
      </p:pic>
      <p:pic>
        <p:nvPicPr>
          <p:cNvPr id="8131" name="Google Shape;8131;p666"/>
          <p:cNvPicPr preferRelativeResize="0"/>
          <p:nvPr/>
        </p:nvPicPr>
        <p:blipFill>
          <a:blip r:embed="rId57">
            <a:alphaModFix/>
          </a:blip>
          <a:stretch>
            <a:fillRect/>
          </a:stretch>
        </p:blipFill>
        <p:spPr>
          <a:xfrm>
            <a:off x="4949425" y="2525451"/>
            <a:ext cx="487375" cy="82875"/>
          </a:xfrm>
          <a:prstGeom prst="rect">
            <a:avLst/>
          </a:prstGeom>
          <a:noFill/>
          <a:ln>
            <a:noFill/>
          </a:ln>
        </p:spPr>
      </p:pic>
      <p:pic>
        <p:nvPicPr>
          <p:cNvPr id="8132" name="Google Shape;8132;p666"/>
          <p:cNvPicPr preferRelativeResize="0"/>
          <p:nvPr/>
        </p:nvPicPr>
        <p:blipFill>
          <a:blip r:embed="rId58">
            <a:alphaModFix/>
          </a:blip>
          <a:stretch>
            <a:fillRect/>
          </a:stretch>
        </p:blipFill>
        <p:spPr>
          <a:xfrm>
            <a:off x="3766286" y="2485806"/>
            <a:ext cx="410427" cy="162163"/>
          </a:xfrm>
          <a:prstGeom prst="rect">
            <a:avLst/>
          </a:prstGeom>
          <a:noFill/>
          <a:ln>
            <a:noFill/>
          </a:ln>
        </p:spPr>
      </p:pic>
      <p:pic>
        <p:nvPicPr>
          <p:cNvPr id="8133" name="Google Shape;8133;p666"/>
          <p:cNvPicPr preferRelativeResize="0"/>
          <p:nvPr/>
        </p:nvPicPr>
        <p:blipFill>
          <a:blip r:embed="rId59">
            <a:alphaModFix/>
          </a:blip>
          <a:stretch>
            <a:fillRect/>
          </a:stretch>
        </p:blipFill>
        <p:spPr>
          <a:xfrm>
            <a:off x="6286330" y="2470876"/>
            <a:ext cx="177031" cy="200505"/>
          </a:xfrm>
          <a:prstGeom prst="rect">
            <a:avLst/>
          </a:prstGeom>
          <a:noFill/>
          <a:ln>
            <a:noFill/>
          </a:ln>
        </p:spPr>
      </p:pic>
      <p:pic>
        <p:nvPicPr>
          <p:cNvPr id="8134" name="Google Shape;8134;p666"/>
          <p:cNvPicPr preferRelativeResize="0"/>
          <p:nvPr/>
        </p:nvPicPr>
        <p:blipFill>
          <a:blip r:embed="rId60">
            <a:alphaModFix/>
          </a:blip>
          <a:stretch>
            <a:fillRect/>
          </a:stretch>
        </p:blipFill>
        <p:spPr>
          <a:xfrm>
            <a:off x="4348675" y="2505850"/>
            <a:ext cx="465976" cy="122074"/>
          </a:xfrm>
          <a:prstGeom prst="rect">
            <a:avLst/>
          </a:prstGeom>
          <a:noFill/>
          <a:ln>
            <a:noFill/>
          </a:ln>
        </p:spPr>
      </p:pic>
      <p:pic>
        <p:nvPicPr>
          <p:cNvPr id="8135" name="Google Shape;8135;p666"/>
          <p:cNvPicPr preferRelativeResize="0"/>
          <p:nvPr/>
        </p:nvPicPr>
        <p:blipFill rotWithShape="1">
          <a:blip r:embed="rId61">
            <a:alphaModFix/>
          </a:blip>
          <a:srcRect b="21935" l="17317" r="18016" t="23224"/>
          <a:stretch/>
        </p:blipFill>
        <p:spPr>
          <a:xfrm>
            <a:off x="2620125" y="2480250"/>
            <a:ext cx="315075" cy="188025"/>
          </a:xfrm>
          <a:prstGeom prst="rect">
            <a:avLst/>
          </a:prstGeom>
          <a:noFill/>
          <a:ln>
            <a:noFill/>
          </a:ln>
        </p:spPr>
      </p:pic>
      <p:pic>
        <p:nvPicPr>
          <p:cNvPr id="8136" name="Google Shape;8136;p666"/>
          <p:cNvPicPr preferRelativeResize="0"/>
          <p:nvPr/>
        </p:nvPicPr>
        <p:blipFill>
          <a:blip r:embed="rId62">
            <a:alphaModFix/>
          </a:blip>
          <a:stretch>
            <a:fillRect/>
          </a:stretch>
        </p:blipFill>
        <p:spPr>
          <a:xfrm>
            <a:off x="3139351" y="2507074"/>
            <a:ext cx="478096" cy="129376"/>
          </a:xfrm>
          <a:prstGeom prst="rect">
            <a:avLst/>
          </a:prstGeom>
          <a:noFill/>
          <a:ln>
            <a:noFill/>
          </a:ln>
        </p:spPr>
      </p:pic>
      <p:pic>
        <p:nvPicPr>
          <p:cNvPr id="8137" name="Google Shape;8137;p666"/>
          <p:cNvPicPr preferRelativeResize="0"/>
          <p:nvPr/>
        </p:nvPicPr>
        <p:blipFill>
          <a:blip r:embed="rId63">
            <a:alphaModFix/>
          </a:blip>
          <a:stretch>
            <a:fillRect/>
          </a:stretch>
        </p:blipFill>
        <p:spPr>
          <a:xfrm>
            <a:off x="6696974" y="2443712"/>
            <a:ext cx="566098" cy="279610"/>
          </a:xfrm>
          <a:prstGeom prst="rect">
            <a:avLst/>
          </a:prstGeom>
          <a:noFill/>
          <a:ln>
            <a:noFill/>
          </a:ln>
        </p:spPr>
      </p:pic>
      <p:pic>
        <p:nvPicPr>
          <p:cNvPr descr="Porsche Informatik als Arbeitgeber: Gehalt, Karriere, Benefits | kununu" id="8138" name="Google Shape;8138;p666"/>
          <p:cNvPicPr preferRelativeResize="0"/>
          <p:nvPr/>
        </p:nvPicPr>
        <p:blipFill rotWithShape="1">
          <a:blip r:embed="rId64">
            <a:alphaModFix/>
          </a:blip>
          <a:srcRect b="0" l="0" r="0" t="0"/>
          <a:stretch/>
        </p:blipFill>
        <p:spPr>
          <a:xfrm>
            <a:off x="1929926" y="2467600"/>
            <a:ext cx="489400" cy="231825"/>
          </a:xfrm>
          <a:prstGeom prst="rect">
            <a:avLst/>
          </a:prstGeom>
          <a:noFill/>
          <a:ln>
            <a:noFill/>
          </a:ln>
        </p:spPr>
      </p:pic>
      <p:pic>
        <p:nvPicPr>
          <p:cNvPr id="8139" name="Google Shape;8139;p666"/>
          <p:cNvPicPr preferRelativeResize="0"/>
          <p:nvPr/>
        </p:nvPicPr>
        <p:blipFill rotWithShape="1">
          <a:blip r:embed="rId65">
            <a:alphaModFix/>
          </a:blip>
          <a:srcRect b="0" l="0" r="0" t="0"/>
          <a:stretch/>
        </p:blipFill>
        <p:spPr>
          <a:xfrm>
            <a:off x="7330000" y="2483600"/>
            <a:ext cx="497900" cy="181325"/>
          </a:xfrm>
          <a:prstGeom prst="rect">
            <a:avLst/>
          </a:prstGeom>
          <a:noFill/>
          <a:ln>
            <a:noFill/>
          </a:ln>
        </p:spPr>
      </p:pic>
      <p:pic>
        <p:nvPicPr>
          <p:cNvPr id="8140" name="Google Shape;8140;p666"/>
          <p:cNvPicPr preferRelativeResize="0"/>
          <p:nvPr/>
        </p:nvPicPr>
        <p:blipFill rotWithShape="1">
          <a:blip r:embed="rId66">
            <a:alphaModFix/>
          </a:blip>
          <a:srcRect b="35774" l="0" r="0" t="36645"/>
          <a:stretch/>
        </p:blipFill>
        <p:spPr>
          <a:xfrm>
            <a:off x="1290726" y="2522875"/>
            <a:ext cx="559073" cy="102774"/>
          </a:xfrm>
          <a:prstGeom prst="rect">
            <a:avLst/>
          </a:prstGeom>
          <a:noFill/>
          <a:ln>
            <a:noFill/>
          </a:ln>
        </p:spPr>
      </p:pic>
      <p:pic>
        <p:nvPicPr>
          <p:cNvPr id="8141" name="Google Shape;8141;p666"/>
          <p:cNvPicPr preferRelativeResize="0"/>
          <p:nvPr/>
        </p:nvPicPr>
        <p:blipFill rotWithShape="1">
          <a:blip r:embed="rId67">
            <a:alphaModFix/>
          </a:blip>
          <a:srcRect b="0" l="0" r="0" t="0"/>
          <a:stretch/>
        </p:blipFill>
        <p:spPr>
          <a:xfrm>
            <a:off x="7947775" y="2522875"/>
            <a:ext cx="492448" cy="99151"/>
          </a:xfrm>
          <a:prstGeom prst="rect">
            <a:avLst/>
          </a:prstGeom>
          <a:noFill/>
          <a:ln>
            <a:noFill/>
          </a:ln>
        </p:spPr>
      </p:pic>
      <p:pic>
        <p:nvPicPr>
          <p:cNvPr id="8142" name="Google Shape;8142;p666"/>
          <p:cNvPicPr preferRelativeResize="0"/>
          <p:nvPr/>
        </p:nvPicPr>
        <p:blipFill>
          <a:blip r:embed="rId68">
            <a:alphaModFix/>
          </a:blip>
          <a:stretch>
            <a:fillRect/>
          </a:stretch>
        </p:blipFill>
        <p:spPr>
          <a:xfrm>
            <a:off x="1985400" y="2773125"/>
            <a:ext cx="378050" cy="288350"/>
          </a:xfrm>
          <a:prstGeom prst="rect">
            <a:avLst/>
          </a:prstGeom>
          <a:noFill/>
          <a:ln>
            <a:noFill/>
          </a:ln>
        </p:spPr>
      </p:pic>
      <p:pic>
        <p:nvPicPr>
          <p:cNvPr id="8143" name="Google Shape;8143;p666"/>
          <p:cNvPicPr preferRelativeResize="0"/>
          <p:nvPr/>
        </p:nvPicPr>
        <p:blipFill>
          <a:blip r:embed="rId69">
            <a:alphaModFix/>
          </a:blip>
          <a:stretch>
            <a:fillRect/>
          </a:stretch>
        </p:blipFill>
        <p:spPr>
          <a:xfrm>
            <a:off x="2552227" y="2872325"/>
            <a:ext cx="450525" cy="114600"/>
          </a:xfrm>
          <a:prstGeom prst="rect">
            <a:avLst/>
          </a:prstGeom>
          <a:noFill/>
          <a:ln>
            <a:noFill/>
          </a:ln>
        </p:spPr>
      </p:pic>
      <p:pic>
        <p:nvPicPr>
          <p:cNvPr id="8144" name="Google Shape;8144;p666"/>
          <p:cNvPicPr preferRelativeResize="0"/>
          <p:nvPr/>
        </p:nvPicPr>
        <p:blipFill rotWithShape="1">
          <a:blip r:embed="rId70">
            <a:alphaModFix/>
          </a:blip>
          <a:srcRect b="31934" l="0" r="0" t="34254"/>
          <a:stretch/>
        </p:blipFill>
        <p:spPr>
          <a:xfrm>
            <a:off x="6133575" y="2853000"/>
            <a:ext cx="489225" cy="170525"/>
          </a:xfrm>
          <a:prstGeom prst="rect">
            <a:avLst/>
          </a:prstGeom>
          <a:noFill/>
          <a:ln>
            <a:noFill/>
          </a:ln>
        </p:spPr>
      </p:pic>
      <p:pic>
        <p:nvPicPr>
          <p:cNvPr descr="Image result for SABESP logo" id="8145" name="Google Shape;8145;p666"/>
          <p:cNvPicPr preferRelativeResize="0"/>
          <p:nvPr/>
        </p:nvPicPr>
        <p:blipFill rotWithShape="1">
          <a:blip r:embed="rId71">
            <a:alphaModFix/>
          </a:blip>
          <a:srcRect b="0" l="0" r="0" t="0"/>
          <a:stretch/>
        </p:blipFill>
        <p:spPr>
          <a:xfrm>
            <a:off x="5637600" y="2803425"/>
            <a:ext cx="269298" cy="256374"/>
          </a:xfrm>
          <a:prstGeom prst="rect">
            <a:avLst/>
          </a:prstGeom>
          <a:noFill/>
          <a:ln>
            <a:noFill/>
          </a:ln>
        </p:spPr>
      </p:pic>
      <p:pic>
        <p:nvPicPr>
          <p:cNvPr id="8146" name="Google Shape;8146;p666"/>
          <p:cNvPicPr preferRelativeResize="0"/>
          <p:nvPr/>
        </p:nvPicPr>
        <p:blipFill>
          <a:blip r:embed="rId72">
            <a:alphaModFix/>
          </a:blip>
          <a:stretch>
            <a:fillRect/>
          </a:stretch>
        </p:blipFill>
        <p:spPr>
          <a:xfrm>
            <a:off x="4330125" y="2830475"/>
            <a:ext cx="503074" cy="183925"/>
          </a:xfrm>
          <a:prstGeom prst="rect">
            <a:avLst/>
          </a:prstGeom>
          <a:noFill/>
          <a:ln>
            <a:noFill/>
          </a:ln>
        </p:spPr>
      </p:pic>
      <p:pic>
        <p:nvPicPr>
          <p:cNvPr id="8147" name="Google Shape;8147;p666"/>
          <p:cNvPicPr preferRelativeResize="0"/>
          <p:nvPr/>
        </p:nvPicPr>
        <p:blipFill>
          <a:blip r:embed="rId73">
            <a:alphaModFix/>
          </a:blip>
          <a:stretch>
            <a:fillRect/>
          </a:stretch>
        </p:blipFill>
        <p:spPr>
          <a:xfrm>
            <a:off x="3760351" y="2852801"/>
            <a:ext cx="439475" cy="162975"/>
          </a:xfrm>
          <a:prstGeom prst="rect">
            <a:avLst/>
          </a:prstGeom>
          <a:noFill/>
          <a:ln>
            <a:noFill/>
          </a:ln>
        </p:spPr>
      </p:pic>
      <p:pic>
        <p:nvPicPr>
          <p:cNvPr id="8148" name="Google Shape;8148;p666"/>
          <p:cNvPicPr preferRelativeResize="0"/>
          <p:nvPr/>
        </p:nvPicPr>
        <p:blipFill rotWithShape="1">
          <a:blip r:embed="rId74">
            <a:alphaModFix/>
          </a:blip>
          <a:srcRect b="0" l="0" r="0" t="0"/>
          <a:stretch/>
        </p:blipFill>
        <p:spPr>
          <a:xfrm>
            <a:off x="3138800" y="2847675"/>
            <a:ext cx="478176" cy="150975"/>
          </a:xfrm>
          <a:prstGeom prst="rect">
            <a:avLst/>
          </a:prstGeom>
          <a:noFill/>
          <a:ln>
            <a:noFill/>
          </a:ln>
        </p:spPr>
      </p:pic>
      <p:pic>
        <p:nvPicPr>
          <p:cNvPr id="8149" name="Google Shape;8149;p666"/>
          <p:cNvPicPr preferRelativeResize="0"/>
          <p:nvPr/>
        </p:nvPicPr>
        <p:blipFill>
          <a:blip r:embed="rId75">
            <a:alphaModFix/>
          </a:blip>
          <a:stretch>
            <a:fillRect/>
          </a:stretch>
        </p:blipFill>
        <p:spPr>
          <a:xfrm>
            <a:off x="4889490" y="2787788"/>
            <a:ext cx="585108" cy="244612"/>
          </a:xfrm>
          <a:prstGeom prst="rect">
            <a:avLst/>
          </a:prstGeom>
          <a:noFill/>
          <a:ln>
            <a:noFill/>
          </a:ln>
        </p:spPr>
      </p:pic>
      <p:pic>
        <p:nvPicPr>
          <p:cNvPr descr="BrianzAcque" id="8150" name="Google Shape;8150;p666"/>
          <p:cNvPicPr preferRelativeResize="0"/>
          <p:nvPr/>
        </p:nvPicPr>
        <p:blipFill rotWithShape="1">
          <a:blip r:embed="rId76">
            <a:alphaModFix/>
          </a:blip>
          <a:srcRect b="0" l="0" r="0" t="0"/>
          <a:stretch/>
        </p:blipFill>
        <p:spPr>
          <a:xfrm>
            <a:off x="1435600" y="2811926"/>
            <a:ext cx="287275" cy="227050"/>
          </a:xfrm>
          <a:prstGeom prst="rect">
            <a:avLst/>
          </a:prstGeom>
          <a:noFill/>
          <a:ln>
            <a:noFill/>
          </a:ln>
        </p:spPr>
      </p:pic>
      <p:pic>
        <p:nvPicPr>
          <p:cNvPr id="8151" name="Google Shape;8151;p666"/>
          <p:cNvPicPr preferRelativeResize="0"/>
          <p:nvPr/>
        </p:nvPicPr>
        <p:blipFill>
          <a:blip r:embed="rId77">
            <a:alphaModFix/>
          </a:blip>
          <a:stretch>
            <a:fillRect/>
          </a:stretch>
        </p:blipFill>
        <p:spPr>
          <a:xfrm>
            <a:off x="6768901" y="2875675"/>
            <a:ext cx="432900" cy="119500"/>
          </a:xfrm>
          <a:prstGeom prst="rect">
            <a:avLst/>
          </a:prstGeom>
          <a:noFill/>
          <a:ln>
            <a:noFill/>
          </a:ln>
        </p:spPr>
      </p:pic>
      <p:pic>
        <p:nvPicPr>
          <p:cNvPr id="8152" name="Google Shape;8152;p666"/>
          <p:cNvPicPr preferRelativeResize="0"/>
          <p:nvPr/>
        </p:nvPicPr>
        <p:blipFill>
          <a:blip r:embed="rId78">
            <a:alphaModFix/>
          </a:blip>
          <a:stretch>
            <a:fillRect/>
          </a:stretch>
        </p:blipFill>
        <p:spPr>
          <a:xfrm>
            <a:off x="726900" y="2847650"/>
            <a:ext cx="490950" cy="166725"/>
          </a:xfrm>
          <a:prstGeom prst="rect">
            <a:avLst/>
          </a:prstGeom>
          <a:noFill/>
          <a:ln>
            <a:noFill/>
          </a:ln>
        </p:spPr>
      </p:pic>
      <p:pic>
        <p:nvPicPr>
          <p:cNvPr id="8153" name="Google Shape;8153;p666"/>
          <p:cNvPicPr preferRelativeResize="0"/>
          <p:nvPr/>
        </p:nvPicPr>
        <p:blipFill rotWithShape="1">
          <a:blip r:embed="rId79">
            <a:alphaModFix/>
          </a:blip>
          <a:srcRect b="0" l="0" r="0" t="0"/>
          <a:stretch/>
        </p:blipFill>
        <p:spPr>
          <a:xfrm>
            <a:off x="7934825" y="2883225"/>
            <a:ext cx="507300" cy="91075"/>
          </a:xfrm>
          <a:prstGeom prst="rect">
            <a:avLst/>
          </a:prstGeom>
          <a:noFill/>
          <a:ln>
            <a:noFill/>
          </a:ln>
        </p:spPr>
      </p:pic>
      <p:pic>
        <p:nvPicPr>
          <p:cNvPr id="8154" name="Google Shape;8154;p666"/>
          <p:cNvPicPr preferRelativeResize="0"/>
          <p:nvPr/>
        </p:nvPicPr>
        <p:blipFill rotWithShape="1">
          <a:blip r:embed="rId80">
            <a:alphaModFix/>
          </a:blip>
          <a:srcRect b="0" l="0" r="0" t="0"/>
          <a:stretch/>
        </p:blipFill>
        <p:spPr>
          <a:xfrm>
            <a:off x="7398050" y="2883274"/>
            <a:ext cx="378825" cy="102900"/>
          </a:xfrm>
          <a:prstGeom prst="rect">
            <a:avLst/>
          </a:prstGeom>
          <a:noFill/>
          <a:ln>
            <a:noFill/>
          </a:ln>
        </p:spPr>
      </p:pic>
      <p:pic>
        <p:nvPicPr>
          <p:cNvPr id="8155" name="Google Shape;8155;p666"/>
          <p:cNvPicPr preferRelativeResize="0"/>
          <p:nvPr/>
        </p:nvPicPr>
        <p:blipFill>
          <a:blip r:embed="rId81">
            <a:alphaModFix/>
          </a:blip>
          <a:stretch>
            <a:fillRect/>
          </a:stretch>
        </p:blipFill>
        <p:spPr>
          <a:xfrm>
            <a:off x="3105375" y="3168525"/>
            <a:ext cx="541825" cy="231025"/>
          </a:xfrm>
          <a:prstGeom prst="rect">
            <a:avLst/>
          </a:prstGeom>
          <a:noFill/>
          <a:ln>
            <a:noFill/>
          </a:ln>
        </p:spPr>
      </p:pic>
      <p:pic>
        <p:nvPicPr>
          <p:cNvPr id="8156" name="Google Shape;8156;p666"/>
          <p:cNvPicPr preferRelativeResize="0"/>
          <p:nvPr/>
        </p:nvPicPr>
        <p:blipFill>
          <a:blip r:embed="rId82">
            <a:alphaModFix/>
          </a:blip>
          <a:stretch>
            <a:fillRect/>
          </a:stretch>
        </p:blipFill>
        <p:spPr>
          <a:xfrm>
            <a:off x="3739350" y="3211200"/>
            <a:ext cx="481724" cy="140350"/>
          </a:xfrm>
          <a:prstGeom prst="rect">
            <a:avLst/>
          </a:prstGeom>
          <a:noFill/>
          <a:ln>
            <a:noFill/>
          </a:ln>
        </p:spPr>
      </p:pic>
      <p:pic>
        <p:nvPicPr>
          <p:cNvPr id="8157" name="Google Shape;8157;p666"/>
          <p:cNvPicPr preferRelativeResize="0"/>
          <p:nvPr/>
        </p:nvPicPr>
        <p:blipFill>
          <a:blip r:embed="rId83">
            <a:alphaModFix/>
          </a:blip>
          <a:stretch>
            <a:fillRect/>
          </a:stretch>
        </p:blipFill>
        <p:spPr>
          <a:xfrm>
            <a:off x="4468925" y="3175375"/>
            <a:ext cx="225474" cy="214625"/>
          </a:xfrm>
          <a:prstGeom prst="rect">
            <a:avLst/>
          </a:prstGeom>
          <a:noFill/>
          <a:ln>
            <a:noFill/>
          </a:ln>
        </p:spPr>
      </p:pic>
      <p:pic>
        <p:nvPicPr>
          <p:cNvPr id="8158" name="Google Shape;8158;p666"/>
          <p:cNvPicPr preferRelativeResize="0"/>
          <p:nvPr/>
        </p:nvPicPr>
        <p:blipFill>
          <a:blip r:embed="rId84">
            <a:alphaModFix/>
          </a:blip>
          <a:stretch>
            <a:fillRect/>
          </a:stretch>
        </p:blipFill>
        <p:spPr>
          <a:xfrm>
            <a:off x="1985036" y="3211729"/>
            <a:ext cx="391544" cy="158915"/>
          </a:xfrm>
          <a:prstGeom prst="rect">
            <a:avLst/>
          </a:prstGeom>
          <a:noFill/>
          <a:ln>
            <a:noFill/>
          </a:ln>
        </p:spPr>
      </p:pic>
      <p:pic>
        <p:nvPicPr>
          <p:cNvPr id="8159" name="Google Shape;8159;p666"/>
          <p:cNvPicPr preferRelativeResize="0"/>
          <p:nvPr/>
        </p:nvPicPr>
        <p:blipFill>
          <a:blip r:embed="rId85">
            <a:alphaModFix/>
          </a:blip>
          <a:stretch>
            <a:fillRect/>
          </a:stretch>
        </p:blipFill>
        <p:spPr>
          <a:xfrm>
            <a:off x="2544379" y="3197319"/>
            <a:ext cx="460587" cy="173432"/>
          </a:xfrm>
          <a:prstGeom prst="rect">
            <a:avLst/>
          </a:prstGeom>
          <a:noFill/>
          <a:ln>
            <a:noFill/>
          </a:ln>
        </p:spPr>
      </p:pic>
      <p:pic>
        <p:nvPicPr>
          <p:cNvPr descr="A red and white sign&#10;&#10;Description automatically generated" id="8160" name="Google Shape;8160;p666"/>
          <p:cNvPicPr preferRelativeResize="0"/>
          <p:nvPr/>
        </p:nvPicPr>
        <p:blipFill rotWithShape="1">
          <a:blip r:embed="rId86">
            <a:alphaModFix/>
          </a:blip>
          <a:srcRect b="0" l="0" r="0" t="0"/>
          <a:stretch/>
        </p:blipFill>
        <p:spPr>
          <a:xfrm>
            <a:off x="1335251" y="3230174"/>
            <a:ext cx="473475" cy="122025"/>
          </a:xfrm>
          <a:prstGeom prst="rect">
            <a:avLst/>
          </a:prstGeom>
          <a:noFill/>
          <a:ln>
            <a:noFill/>
          </a:ln>
        </p:spPr>
      </p:pic>
      <p:pic>
        <p:nvPicPr>
          <p:cNvPr id="8161" name="Google Shape;8161;p666"/>
          <p:cNvPicPr preferRelativeResize="0"/>
          <p:nvPr/>
        </p:nvPicPr>
        <p:blipFill>
          <a:blip r:embed="rId87">
            <a:alphaModFix/>
          </a:blip>
          <a:stretch>
            <a:fillRect/>
          </a:stretch>
        </p:blipFill>
        <p:spPr>
          <a:xfrm>
            <a:off x="794138" y="3153157"/>
            <a:ext cx="335971" cy="257926"/>
          </a:xfrm>
          <a:prstGeom prst="rect">
            <a:avLst/>
          </a:prstGeom>
          <a:noFill/>
          <a:ln>
            <a:noFill/>
          </a:ln>
        </p:spPr>
      </p:pic>
      <p:pic>
        <p:nvPicPr>
          <p:cNvPr id="8162" name="Google Shape;8162;p666"/>
          <p:cNvPicPr preferRelativeResize="0"/>
          <p:nvPr/>
        </p:nvPicPr>
        <p:blipFill>
          <a:blip r:embed="rId88">
            <a:alphaModFix/>
          </a:blip>
          <a:stretch>
            <a:fillRect/>
          </a:stretch>
        </p:blipFill>
        <p:spPr>
          <a:xfrm>
            <a:off x="4967650" y="3228500"/>
            <a:ext cx="422400" cy="103400"/>
          </a:xfrm>
          <a:prstGeom prst="rect">
            <a:avLst/>
          </a:prstGeom>
          <a:noFill/>
          <a:ln>
            <a:noFill/>
          </a:ln>
        </p:spPr>
      </p:pic>
      <p:pic>
        <p:nvPicPr>
          <p:cNvPr descr="A picture containing text, clipart&#10;&#10;Description automatically generated" id="8163" name="Google Shape;8163;p666"/>
          <p:cNvPicPr preferRelativeResize="0"/>
          <p:nvPr/>
        </p:nvPicPr>
        <p:blipFill rotWithShape="1">
          <a:blip r:embed="rId89">
            <a:alphaModFix/>
          </a:blip>
          <a:srcRect b="0" l="0" r="0" t="0"/>
          <a:stretch/>
        </p:blipFill>
        <p:spPr>
          <a:xfrm>
            <a:off x="5547428" y="3237498"/>
            <a:ext cx="465375" cy="89300"/>
          </a:xfrm>
          <a:prstGeom prst="rect">
            <a:avLst/>
          </a:prstGeom>
          <a:noFill/>
          <a:ln>
            <a:noFill/>
          </a:ln>
        </p:spPr>
      </p:pic>
      <p:pic>
        <p:nvPicPr>
          <p:cNvPr id="8164" name="Google Shape;8164;p666"/>
          <p:cNvPicPr preferRelativeResize="0"/>
          <p:nvPr/>
        </p:nvPicPr>
        <p:blipFill>
          <a:blip r:embed="rId90">
            <a:alphaModFix/>
          </a:blip>
          <a:stretch>
            <a:fillRect/>
          </a:stretch>
        </p:blipFill>
        <p:spPr>
          <a:xfrm>
            <a:off x="7985850" y="3256750"/>
            <a:ext cx="435051" cy="59950"/>
          </a:xfrm>
          <a:prstGeom prst="rect">
            <a:avLst/>
          </a:prstGeom>
          <a:noFill/>
          <a:ln>
            <a:noFill/>
          </a:ln>
        </p:spPr>
      </p:pic>
      <p:pic>
        <p:nvPicPr>
          <p:cNvPr id="8165" name="Google Shape;8165;p666"/>
          <p:cNvPicPr preferRelativeResize="0"/>
          <p:nvPr/>
        </p:nvPicPr>
        <p:blipFill rotWithShape="1">
          <a:blip r:embed="rId91">
            <a:alphaModFix/>
          </a:blip>
          <a:srcRect b="0" l="0" r="0" t="0"/>
          <a:stretch/>
        </p:blipFill>
        <p:spPr>
          <a:xfrm>
            <a:off x="7346475" y="3244000"/>
            <a:ext cx="470774" cy="79625"/>
          </a:xfrm>
          <a:prstGeom prst="rect">
            <a:avLst/>
          </a:prstGeom>
          <a:noFill/>
          <a:ln>
            <a:noFill/>
          </a:ln>
        </p:spPr>
      </p:pic>
      <p:pic>
        <p:nvPicPr>
          <p:cNvPr id="8166" name="Google Shape;8166;p666"/>
          <p:cNvPicPr preferRelativeResize="0"/>
          <p:nvPr/>
        </p:nvPicPr>
        <p:blipFill rotWithShape="1">
          <a:blip r:embed="rId92">
            <a:alphaModFix/>
          </a:blip>
          <a:srcRect b="49484" l="0" r="0" t="0"/>
          <a:stretch/>
        </p:blipFill>
        <p:spPr>
          <a:xfrm>
            <a:off x="6815234" y="3172077"/>
            <a:ext cx="365729" cy="241040"/>
          </a:xfrm>
          <a:prstGeom prst="rect">
            <a:avLst/>
          </a:prstGeom>
          <a:noFill/>
          <a:ln>
            <a:noFill/>
          </a:ln>
        </p:spPr>
      </p:pic>
      <p:pic>
        <p:nvPicPr>
          <p:cNvPr id="8167" name="Google Shape;8167;p666"/>
          <p:cNvPicPr preferRelativeResize="0"/>
          <p:nvPr/>
        </p:nvPicPr>
        <p:blipFill rotWithShape="1">
          <a:blip r:embed="rId93">
            <a:alphaModFix/>
          </a:blip>
          <a:srcRect b="24467" l="0" r="0" t="25689"/>
          <a:stretch/>
        </p:blipFill>
        <p:spPr>
          <a:xfrm>
            <a:off x="6115250" y="3188750"/>
            <a:ext cx="499025" cy="199200"/>
          </a:xfrm>
          <a:prstGeom prst="rect">
            <a:avLst/>
          </a:prstGeom>
          <a:noFill/>
          <a:ln>
            <a:noFill/>
          </a:ln>
        </p:spPr>
      </p:pic>
      <p:pic>
        <p:nvPicPr>
          <p:cNvPr id="8168" name="Google Shape;8168;p666"/>
          <p:cNvPicPr preferRelativeResize="0"/>
          <p:nvPr/>
        </p:nvPicPr>
        <p:blipFill rotWithShape="1">
          <a:blip r:embed="rId94">
            <a:alphaModFix/>
          </a:blip>
          <a:srcRect b="33954" l="0" r="0" t="35016"/>
          <a:stretch/>
        </p:blipFill>
        <p:spPr>
          <a:xfrm>
            <a:off x="1316424" y="3570700"/>
            <a:ext cx="507676" cy="121774"/>
          </a:xfrm>
          <a:prstGeom prst="rect">
            <a:avLst/>
          </a:prstGeom>
          <a:noFill/>
          <a:ln>
            <a:noFill/>
          </a:ln>
        </p:spPr>
      </p:pic>
      <p:pic>
        <p:nvPicPr>
          <p:cNvPr id="8169" name="Google Shape;8169;p666"/>
          <p:cNvPicPr preferRelativeResize="0"/>
          <p:nvPr/>
        </p:nvPicPr>
        <p:blipFill>
          <a:blip r:embed="rId95">
            <a:alphaModFix/>
          </a:blip>
          <a:stretch>
            <a:fillRect/>
          </a:stretch>
        </p:blipFill>
        <p:spPr>
          <a:xfrm>
            <a:off x="2610650" y="3523925"/>
            <a:ext cx="355251" cy="209376"/>
          </a:xfrm>
          <a:prstGeom prst="rect">
            <a:avLst/>
          </a:prstGeom>
          <a:noFill/>
          <a:ln>
            <a:noFill/>
          </a:ln>
        </p:spPr>
      </p:pic>
      <p:pic>
        <p:nvPicPr>
          <p:cNvPr id="8170" name="Google Shape;8170;p666"/>
          <p:cNvPicPr preferRelativeResize="0"/>
          <p:nvPr/>
        </p:nvPicPr>
        <p:blipFill>
          <a:blip r:embed="rId96">
            <a:alphaModFix/>
          </a:blip>
          <a:stretch>
            <a:fillRect/>
          </a:stretch>
        </p:blipFill>
        <p:spPr>
          <a:xfrm>
            <a:off x="1921275" y="3532425"/>
            <a:ext cx="500676" cy="198300"/>
          </a:xfrm>
          <a:prstGeom prst="rect">
            <a:avLst/>
          </a:prstGeom>
          <a:noFill/>
          <a:ln>
            <a:noFill/>
          </a:ln>
        </p:spPr>
      </p:pic>
      <p:pic>
        <p:nvPicPr>
          <p:cNvPr id="8171" name="Google Shape;8171;p666"/>
          <p:cNvPicPr preferRelativeResize="0"/>
          <p:nvPr/>
        </p:nvPicPr>
        <p:blipFill>
          <a:blip r:embed="rId97">
            <a:alphaModFix/>
          </a:blip>
          <a:stretch>
            <a:fillRect/>
          </a:stretch>
        </p:blipFill>
        <p:spPr>
          <a:xfrm>
            <a:off x="3816651" y="3472925"/>
            <a:ext cx="315475" cy="300300"/>
          </a:xfrm>
          <a:prstGeom prst="rect">
            <a:avLst/>
          </a:prstGeom>
          <a:noFill/>
          <a:ln>
            <a:noFill/>
          </a:ln>
        </p:spPr>
      </p:pic>
      <p:pic>
        <p:nvPicPr>
          <p:cNvPr descr="A close up of a sign&#10;&#10;Description automatically generated" id="8172" name="Google Shape;8172;p666"/>
          <p:cNvPicPr preferRelativeResize="0"/>
          <p:nvPr/>
        </p:nvPicPr>
        <p:blipFill rotWithShape="1">
          <a:blip r:embed="rId98">
            <a:alphaModFix/>
          </a:blip>
          <a:srcRect b="0" l="0" r="0" t="0"/>
          <a:stretch/>
        </p:blipFill>
        <p:spPr>
          <a:xfrm>
            <a:off x="802187" y="3543495"/>
            <a:ext cx="305018" cy="168116"/>
          </a:xfrm>
          <a:prstGeom prst="rect">
            <a:avLst/>
          </a:prstGeom>
          <a:noFill/>
          <a:ln>
            <a:noFill/>
          </a:ln>
        </p:spPr>
      </p:pic>
      <p:pic>
        <p:nvPicPr>
          <p:cNvPr id="8173" name="Google Shape;8173;p666"/>
          <p:cNvPicPr preferRelativeResize="0"/>
          <p:nvPr/>
        </p:nvPicPr>
        <p:blipFill rotWithShape="1">
          <a:blip r:embed="rId99">
            <a:alphaModFix/>
          </a:blip>
          <a:srcRect b="0" l="0" r="0" t="0"/>
          <a:stretch/>
        </p:blipFill>
        <p:spPr>
          <a:xfrm>
            <a:off x="4339300" y="3557400"/>
            <a:ext cx="476900" cy="141200"/>
          </a:xfrm>
          <a:prstGeom prst="rect">
            <a:avLst/>
          </a:prstGeom>
          <a:noFill/>
          <a:ln>
            <a:noFill/>
          </a:ln>
        </p:spPr>
      </p:pic>
      <p:pic>
        <p:nvPicPr>
          <p:cNvPr id="8174" name="Google Shape;8174;p666"/>
          <p:cNvPicPr preferRelativeResize="0"/>
          <p:nvPr/>
        </p:nvPicPr>
        <p:blipFill>
          <a:blip r:embed="rId100">
            <a:alphaModFix/>
          </a:blip>
          <a:stretch>
            <a:fillRect/>
          </a:stretch>
        </p:blipFill>
        <p:spPr>
          <a:xfrm>
            <a:off x="4922525" y="3496300"/>
            <a:ext cx="512350" cy="269850"/>
          </a:xfrm>
          <a:prstGeom prst="rect">
            <a:avLst/>
          </a:prstGeom>
          <a:noFill/>
          <a:ln>
            <a:noFill/>
          </a:ln>
        </p:spPr>
      </p:pic>
      <p:pic>
        <p:nvPicPr>
          <p:cNvPr descr="A picture containing email&#10;&#10;Description automatically generated" id="8175" name="Google Shape;8175;p666"/>
          <p:cNvPicPr preferRelativeResize="0"/>
          <p:nvPr/>
        </p:nvPicPr>
        <p:blipFill rotWithShape="1">
          <a:blip r:embed="rId101">
            <a:alphaModFix/>
          </a:blip>
          <a:srcRect b="0" l="0" r="0" t="0"/>
          <a:stretch/>
        </p:blipFill>
        <p:spPr>
          <a:xfrm>
            <a:off x="3145725" y="3548725"/>
            <a:ext cx="482350" cy="160775"/>
          </a:xfrm>
          <a:prstGeom prst="rect">
            <a:avLst/>
          </a:prstGeom>
          <a:noFill/>
          <a:ln>
            <a:noFill/>
          </a:ln>
        </p:spPr>
      </p:pic>
      <p:pic>
        <p:nvPicPr>
          <p:cNvPr id="8176" name="Google Shape;8176;p666"/>
          <p:cNvPicPr preferRelativeResize="0"/>
          <p:nvPr/>
        </p:nvPicPr>
        <p:blipFill rotWithShape="1">
          <a:blip r:embed="rId102">
            <a:alphaModFix/>
          </a:blip>
          <a:srcRect b="0" l="0" r="0" t="0"/>
          <a:stretch/>
        </p:blipFill>
        <p:spPr>
          <a:xfrm>
            <a:off x="7901350" y="3548125"/>
            <a:ext cx="619452" cy="190349"/>
          </a:xfrm>
          <a:prstGeom prst="rect">
            <a:avLst/>
          </a:prstGeom>
          <a:noFill/>
          <a:ln>
            <a:noFill/>
          </a:ln>
        </p:spPr>
      </p:pic>
      <p:pic>
        <p:nvPicPr>
          <p:cNvPr id="8177" name="Google Shape;8177;p666"/>
          <p:cNvPicPr preferRelativeResize="0"/>
          <p:nvPr/>
        </p:nvPicPr>
        <p:blipFill rotWithShape="1">
          <a:blip r:embed="rId103">
            <a:alphaModFix/>
          </a:blip>
          <a:srcRect b="0" l="0" r="0" t="0"/>
          <a:stretch/>
        </p:blipFill>
        <p:spPr>
          <a:xfrm>
            <a:off x="7356200" y="3587825"/>
            <a:ext cx="454701" cy="74175"/>
          </a:xfrm>
          <a:prstGeom prst="rect">
            <a:avLst/>
          </a:prstGeom>
          <a:noFill/>
          <a:ln>
            <a:noFill/>
          </a:ln>
        </p:spPr>
      </p:pic>
      <p:pic>
        <p:nvPicPr>
          <p:cNvPr descr="Image result for amdocs logo" id="8178" name="Google Shape;8178;p666"/>
          <p:cNvPicPr preferRelativeResize="0"/>
          <p:nvPr/>
        </p:nvPicPr>
        <p:blipFill rotWithShape="1">
          <a:blip r:embed="rId104">
            <a:alphaModFix/>
          </a:blip>
          <a:srcRect b="29099" l="10175" r="11491" t="24190"/>
          <a:stretch/>
        </p:blipFill>
        <p:spPr>
          <a:xfrm>
            <a:off x="6736074" y="3566450"/>
            <a:ext cx="472000" cy="127000"/>
          </a:xfrm>
          <a:prstGeom prst="rect">
            <a:avLst/>
          </a:prstGeom>
          <a:noFill/>
          <a:ln>
            <a:noFill/>
          </a:ln>
        </p:spPr>
      </p:pic>
      <p:pic>
        <p:nvPicPr>
          <p:cNvPr id="8179" name="Google Shape;8179;p666"/>
          <p:cNvPicPr preferRelativeResize="0"/>
          <p:nvPr/>
        </p:nvPicPr>
        <p:blipFill rotWithShape="1">
          <a:blip r:embed="rId105">
            <a:alphaModFix/>
          </a:blip>
          <a:srcRect b="0" l="0" r="0" t="0"/>
          <a:stretch/>
        </p:blipFill>
        <p:spPr>
          <a:xfrm>
            <a:off x="6164675" y="3566525"/>
            <a:ext cx="434725" cy="141276"/>
          </a:xfrm>
          <a:prstGeom prst="rect">
            <a:avLst/>
          </a:prstGeom>
          <a:noFill/>
          <a:ln>
            <a:noFill/>
          </a:ln>
        </p:spPr>
      </p:pic>
      <p:pic>
        <p:nvPicPr>
          <p:cNvPr id="8180" name="Google Shape;8180;p666"/>
          <p:cNvPicPr preferRelativeResize="0"/>
          <p:nvPr/>
        </p:nvPicPr>
        <p:blipFill>
          <a:blip r:embed="rId106">
            <a:alphaModFix/>
          </a:blip>
          <a:stretch>
            <a:fillRect/>
          </a:stretch>
        </p:blipFill>
        <p:spPr>
          <a:xfrm>
            <a:off x="5516100" y="3530300"/>
            <a:ext cx="521450" cy="186225"/>
          </a:xfrm>
          <a:prstGeom prst="rect">
            <a:avLst/>
          </a:prstGeom>
          <a:noFill/>
          <a:ln>
            <a:noFill/>
          </a:ln>
        </p:spPr>
      </p:pic>
      <p:pic>
        <p:nvPicPr>
          <p:cNvPr descr="Image result for digipolis logo" id="8181" name="Google Shape;8181;p666"/>
          <p:cNvPicPr preferRelativeResize="0"/>
          <p:nvPr/>
        </p:nvPicPr>
        <p:blipFill rotWithShape="1">
          <a:blip r:embed="rId107">
            <a:alphaModFix/>
          </a:blip>
          <a:srcRect b="37401" l="0" r="0" t="42235"/>
          <a:stretch/>
        </p:blipFill>
        <p:spPr>
          <a:xfrm>
            <a:off x="715163" y="3937299"/>
            <a:ext cx="514425" cy="99725"/>
          </a:xfrm>
          <a:prstGeom prst="rect">
            <a:avLst/>
          </a:prstGeom>
          <a:noFill/>
          <a:ln>
            <a:noFill/>
          </a:ln>
        </p:spPr>
      </p:pic>
      <p:pic>
        <p:nvPicPr>
          <p:cNvPr descr="Image result for miles &amp; more gmbh logo" id="8182" name="Google Shape;8182;p666"/>
          <p:cNvPicPr preferRelativeResize="0"/>
          <p:nvPr/>
        </p:nvPicPr>
        <p:blipFill rotWithShape="1">
          <a:blip r:embed="rId108">
            <a:alphaModFix/>
          </a:blip>
          <a:srcRect b="0" l="0" r="0" t="0"/>
          <a:stretch/>
        </p:blipFill>
        <p:spPr>
          <a:xfrm>
            <a:off x="1335875" y="3934675"/>
            <a:ext cx="483475" cy="71600"/>
          </a:xfrm>
          <a:prstGeom prst="rect">
            <a:avLst/>
          </a:prstGeom>
          <a:noFill/>
          <a:ln>
            <a:noFill/>
          </a:ln>
        </p:spPr>
      </p:pic>
      <p:pic>
        <p:nvPicPr>
          <p:cNvPr id="8183" name="Google Shape;8183;p666"/>
          <p:cNvPicPr preferRelativeResize="0"/>
          <p:nvPr/>
        </p:nvPicPr>
        <p:blipFill>
          <a:blip r:embed="rId109">
            <a:alphaModFix/>
          </a:blip>
          <a:stretch>
            <a:fillRect/>
          </a:stretch>
        </p:blipFill>
        <p:spPr>
          <a:xfrm>
            <a:off x="1936176" y="3906499"/>
            <a:ext cx="480000" cy="133075"/>
          </a:xfrm>
          <a:prstGeom prst="rect">
            <a:avLst/>
          </a:prstGeom>
          <a:noFill/>
          <a:ln>
            <a:noFill/>
          </a:ln>
        </p:spPr>
      </p:pic>
      <p:pic>
        <p:nvPicPr>
          <p:cNvPr descr="Bilyoner.com Case Study - GlassHouse" id="8184" name="Google Shape;8184;p666"/>
          <p:cNvPicPr preferRelativeResize="0"/>
          <p:nvPr/>
        </p:nvPicPr>
        <p:blipFill rotWithShape="1">
          <a:blip r:embed="rId110">
            <a:alphaModFix/>
          </a:blip>
          <a:srcRect b="0" l="0" r="0" t="0"/>
          <a:stretch/>
        </p:blipFill>
        <p:spPr>
          <a:xfrm>
            <a:off x="2549950" y="3852300"/>
            <a:ext cx="463875" cy="247600"/>
          </a:xfrm>
          <a:prstGeom prst="rect">
            <a:avLst/>
          </a:prstGeom>
          <a:noFill/>
          <a:ln>
            <a:noFill/>
          </a:ln>
        </p:spPr>
      </p:pic>
      <p:pic>
        <p:nvPicPr>
          <p:cNvPr id="8185" name="Google Shape;8185;p666"/>
          <p:cNvPicPr preferRelativeResize="0"/>
          <p:nvPr/>
        </p:nvPicPr>
        <p:blipFill rotWithShape="1">
          <a:blip r:embed="rId111">
            <a:alphaModFix/>
          </a:blip>
          <a:srcRect b="0" l="0" r="0" t="0"/>
          <a:stretch/>
        </p:blipFill>
        <p:spPr>
          <a:xfrm>
            <a:off x="6729976" y="3893750"/>
            <a:ext cx="487175" cy="157975"/>
          </a:xfrm>
          <a:prstGeom prst="rect">
            <a:avLst/>
          </a:prstGeom>
          <a:noFill/>
          <a:ln>
            <a:noFill/>
          </a:ln>
        </p:spPr>
      </p:pic>
      <p:pic>
        <p:nvPicPr>
          <p:cNvPr descr="Image result for proximus logo" id="8186" name="Google Shape;8186;p666"/>
          <p:cNvPicPr preferRelativeResize="0"/>
          <p:nvPr/>
        </p:nvPicPr>
        <p:blipFill rotWithShape="1">
          <a:blip r:embed="rId112">
            <a:alphaModFix/>
          </a:blip>
          <a:srcRect b="0" l="0" r="0" t="0"/>
          <a:stretch/>
        </p:blipFill>
        <p:spPr>
          <a:xfrm>
            <a:off x="6157725" y="3929575"/>
            <a:ext cx="439549" cy="98400"/>
          </a:xfrm>
          <a:prstGeom prst="rect">
            <a:avLst/>
          </a:prstGeom>
          <a:noFill/>
          <a:ln>
            <a:noFill/>
          </a:ln>
        </p:spPr>
      </p:pic>
      <p:pic>
        <p:nvPicPr>
          <p:cNvPr id="8187" name="Google Shape;8187;p666"/>
          <p:cNvPicPr preferRelativeResize="0"/>
          <p:nvPr/>
        </p:nvPicPr>
        <p:blipFill>
          <a:blip r:embed="rId113">
            <a:alphaModFix/>
          </a:blip>
          <a:stretch>
            <a:fillRect/>
          </a:stretch>
        </p:blipFill>
        <p:spPr>
          <a:xfrm>
            <a:off x="5541925" y="3923425"/>
            <a:ext cx="464500" cy="120025"/>
          </a:xfrm>
          <a:prstGeom prst="rect">
            <a:avLst/>
          </a:prstGeom>
          <a:noFill/>
          <a:ln>
            <a:noFill/>
          </a:ln>
        </p:spPr>
      </p:pic>
      <p:pic>
        <p:nvPicPr>
          <p:cNvPr descr="Logo, company name&#10;&#10;Description automatically generated" id="8188" name="Google Shape;8188;p666"/>
          <p:cNvPicPr preferRelativeResize="0"/>
          <p:nvPr/>
        </p:nvPicPr>
        <p:blipFill rotWithShape="1">
          <a:blip r:embed="rId114">
            <a:alphaModFix/>
          </a:blip>
          <a:srcRect b="24946" l="0" r="0" t="35108"/>
          <a:stretch/>
        </p:blipFill>
        <p:spPr>
          <a:xfrm>
            <a:off x="4871650" y="3904375"/>
            <a:ext cx="587000" cy="175825"/>
          </a:xfrm>
          <a:prstGeom prst="rect">
            <a:avLst/>
          </a:prstGeom>
          <a:noFill/>
          <a:ln>
            <a:noFill/>
          </a:ln>
        </p:spPr>
      </p:pic>
      <p:pic>
        <p:nvPicPr>
          <p:cNvPr descr="Logo&#10;&#10;Description automatically generated" id="8189" name="Google Shape;8189;p666"/>
          <p:cNvPicPr preferRelativeResize="0"/>
          <p:nvPr/>
        </p:nvPicPr>
        <p:blipFill rotWithShape="1">
          <a:blip r:embed="rId115">
            <a:alphaModFix/>
          </a:blip>
          <a:srcRect b="0" l="0" r="0" t="0"/>
          <a:stretch/>
        </p:blipFill>
        <p:spPr>
          <a:xfrm>
            <a:off x="4302950" y="3891125"/>
            <a:ext cx="542973" cy="162775"/>
          </a:xfrm>
          <a:prstGeom prst="rect">
            <a:avLst/>
          </a:prstGeom>
          <a:noFill/>
          <a:ln>
            <a:noFill/>
          </a:ln>
        </p:spPr>
      </p:pic>
      <p:pic>
        <p:nvPicPr>
          <p:cNvPr id="8190" name="Google Shape;8190;p666"/>
          <p:cNvPicPr preferRelativeResize="0"/>
          <p:nvPr/>
        </p:nvPicPr>
        <p:blipFill rotWithShape="1">
          <a:blip r:embed="rId116">
            <a:alphaModFix/>
          </a:blip>
          <a:srcRect b="0" l="0" r="0" t="0"/>
          <a:stretch/>
        </p:blipFill>
        <p:spPr>
          <a:xfrm>
            <a:off x="3749173" y="3932027"/>
            <a:ext cx="460952" cy="88700"/>
          </a:xfrm>
          <a:prstGeom prst="rect">
            <a:avLst/>
          </a:prstGeom>
          <a:noFill/>
          <a:ln>
            <a:noFill/>
          </a:ln>
        </p:spPr>
      </p:pic>
      <p:pic>
        <p:nvPicPr>
          <p:cNvPr id="8191" name="Google Shape;8191;p666"/>
          <p:cNvPicPr preferRelativeResize="0"/>
          <p:nvPr/>
        </p:nvPicPr>
        <p:blipFill rotWithShape="1">
          <a:blip r:embed="rId117">
            <a:alphaModFix/>
          </a:blip>
          <a:srcRect b="0" l="0" r="0" t="0"/>
          <a:stretch/>
        </p:blipFill>
        <p:spPr>
          <a:xfrm>
            <a:off x="7326625" y="3938775"/>
            <a:ext cx="503397" cy="69425"/>
          </a:xfrm>
          <a:prstGeom prst="rect">
            <a:avLst/>
          </a:prstGeom>
          <a:noFill/>
          <a:ln>
            <a:noFill/>
          </a:ln>
        </p:spPr>
      </p:pic>
      <p:pic>
        <p:nvPicPr>
          <p:cNvPr id="8192" name="Google Shape;8192;p666"/>
          <p:cNvPicPr preferRelativeResize="0"/>
          <p:nvPr/>
        </p:nvPicPr>
        <p:blipFill>
          <a:blip r:embed="rId118">
            <a:alphaModFix/>
          </a:blip>
          <a:stretch>
            <a:fillRect/>
          </a:stretch>
        </p:blipFill>
        <p:spPr>
          <a:xfrm>
            <a:off x="3160574" y="3929600"/>
            <a:ext cx="439875" cy="90925"/>
          </a:xfrm>
          <a:prstGeom prst="rect">
            <a:avLst/>
          </a:prstGeom>
          <a:noFill/>
          <a:ln>
            <a:noFill/>
          </a:ln>
        </p:spPr>
      </p:pic>
      <p:pic>
        <p:nvPicPr>
          <p:cNvPr id="8193" name="Google Shape;8193;p666"/>
          <p:cNvPicPr preferRelativeResize="0"/>
          <p:nvPr/>
        </p:nvPicPr>
        <p:blipFill>
          <a:blip r:embed="rId119">
            <a:alphaModFix/>
          </a:blip>
          <a:stretch>
            <a:fillRect/>
          </a:stretch>
        </p:blipFill>
        <p:spPr>
          <a:xfrm>
            <a:off x="7961450" y="3871325"/>
            <a:ext cx="444550" cy="206425"/>
          </a:xfrm>
          <a:prstGeom prst="rect">
            <a:avLst/>
          </a:prstGeom>
          <a:noFill/>
          <a:ln>
            <a:noFill/>
          </a:ln>
        </p:spPr>
      </p:pic>
      <p:pic>
        <p:nvPicPr>
          <p:cNvPr id="8194" name="Google Shape;8194;p666"/>
          <p:cNvPicPr preferRelativeResize="0"/>
          <p:nvPr/>
        </p:nvPicPr>
        <p:blipFill rotWithShape="1">
          <a:blip r:embed="rId120">
            <a:alphaModFix/>
          </a:blip>
          <a:srcRect b="0" l="0" r="0" t="0"/>
          <a:stretch/>
        </p:blipFill>
        <p:spPr>
          <a:xfrm>
            <a:off x="2549000" y="4259500"/>
            <a:ext cx="452075" cy="159550"/>
          </a:xfrm>
          <a:prstGeom prst="rect">
            <a:avLst/>
          </a:prstGeom>
          <a:noFill/>
          <a:ln>
            <a:noFill/>
          </a:ln>
        </p:spPr>
      </p:pic>
      <p:pic>
        <p:nvPicPr>
          <p:cNvPr id="8195" name="Google Shape;8195;p666"/>
          <p:cNvPicPr preferRelativeResize="0"/>
          <p:nvPr/>
        </p:nvPicPr>
        <p:blipFill>
          <a:blip r:embed="rId121">
            <a:alphaModFix/>
          </a:blip>
          <a:stretch>
            <a:fillRect/>
          </a:stretch>
        </p:blipFill>
        <p:spPr>
          <a:xfrm>
            <a:off x="3137525" y="4311400"/>
            <a:ext cx="483450" cy="72775"/>
          </a:xfrm>
          <a:prstGeom prst="rect">
            <a:avLst/>
          </a:prstGeom>
          <a:noFill/>
          <a:ln>
            <a:noFill/>
          </a:ln>
        </p:spPr>
      </p:pic>
      <p:pic>
        <p:nvPicPr>
          <p:cNvPr id="8196" name="Google Shape;8196;p666"/>
          <p:cNvPicPr preferRelativeResize="0"/>
          <p:nvPr/>
        </p:nvPicPr>
        <p:blipFill>
          <a:blip r:embed="rId122">
            <a:alphaModFix/>
          </a:blip>
          <a:stretch>
            <a:fillRect/>
          </a:stretch>
        </p:blipFill>
        <p:spPr>
          <a:xfrm>
            <a:off x="3772950" y="4291125"/>
            <a:ext cx="409725" cy="97125"/>
          </a:xfrm>
          <a:prstGeom prst="rect">
            <a:avLst/>
          </a:prstGeom>
          <a:noFill/>
          <a:ln>
            <a:noFill/>
          </a:ln>
        </p:spPr>
      </p:pic>
      <p:pic>
        <p:nvPicPr>
          <p:cNvPr id="8197" name="Google Shape;8197;p666"/>
          <p:cNvPicPr preferRelativeResize="0"/>
          <p:nvPr/>
        </p:nvPicPr>
        <p:blipFill>
          <a:blip r:embed="rId123">
            <a:alphaModFix/>
          </a:blip>
          <a:stretch>
            <a:fillRect/>
          </a:stretch>
        </p:blipFill>
        <p:spPr>
          <a:xfrm>
            <a:off x="4340955" y="4288672"/>
            <a:ext cx="475875" cy="96325"/>
          </a:xfrm>
          <a:prstGeom prst="rect">
            <a:avLst/>
          </a:prstGeom>
          <a:noFill/>
          <a:ln>
            <a:noFill/>
          </a:ln>
        </p:spPr>
      </p:pic>
      <p:pic>
        <p:nvPicPr>
          <p:cNvPr id="8198" name="Google Shape;8198;p666"/>
          <p:cNvPicPr preferRelativeResize="0"/>
          <p:nvPr/>
        </p:nvPicPr>
        <p:blipFill>
          <a:blip r:embed="rId124">
            <a:alphaModFix/>
          </a:blip>
          <a:stretch>
            <a:fillRect/>
          </a:stretch>
        </p:blipFill>
        <p:spPr>
          <a:xfrm>
            <a:off x="4955025" y="4259726"/>
            <a:ext cx="454675" cy="132750"/>
          </a:xfrm>
          <a:prstGeom prst="rect">
            <a:avLst/>
          </a:prstGeom>
          <a:noFill/>
          <a:ln>
            <a:noFill/>
          </a:ln>
        </p:spPr>
      </p:pic>
      <p:pic>
        <p:nvPicPr>
          <p:cNvPr id="8199" name="Google Shape;8199;p666"/>
          <p:cNvPicPr preferRelativeResize="0"/>
          <p:nvPr/>
        </p:nvPicPr>
        <p:blipFill rotWithShape="1">
          <a:blip r:embed="rId125">
            <a:alphaModFix/>
          </a:blip>
          <a:srcRect b="25382" l="0" r="0" t="27111"/>
          <a:stretch/>
        </p:blipFill>
        <p:spPr>
          <a:xfrm>
            <a:off x="5553700" y="4245050"/>
            <a:ext cx="449950" cy="213775"/>
          </a:xfrm>
          <a:prstGeom prst="rect">
            <a:avLst/>
          </a:prstGeom>
          <a:noFill/>
          <a:ln>
            <a:noFill/>
          </a:ln>
        </p:spPr>
      </p:pic>
      <p:pic>
        <p:nvPicPr>
          <p:cNvPr id="8200" name="Google Shape;8200;p666"/>
          <p:cNvPicPr preferRelativeResize="0"/>
          <p:nvPr/>
        </p:nvPicPr>
        <p:blipFill rotWithShape="1">
          <a:blip r:embed="rId126">
            <a:alphaModFix/>
          </a:blip>
          <a:srcRect b="0" l="0" r="0" t="0"/>
          <a:stretch/>
        </p:blipFill>
        <p:spPr>
          <a:xfrm>
            <a:off x="6152450" y="4276475"/>
            <a:ext cx="469602" cy="134150"/>
          </a:xfrm>
          <a:prstGeom prst="rect">
            <a:avLst/>
          </a:prstGeom>
          <a:noFill/>
          <a:ln>
            <a:noFill/>
          </a:ln>
        </p:spPr>
      </p:pic>
      <p:pic>
        <p:nvPicPr>
          <p:cNvPr descr="Image result for siemens logo&quot;" id="8201" name="Google Shape;8201;p666"/>
          <p:cNvPicPr preferRelativeResize="0"/>
          <p:nvPr/>
        </p:nvPicPr>
        <p:blipFill rotWithShape="1">
          <a:blip r:embed="rId127">
            <a:alphaModFix/>
          </a:blip>
          <a:srcRect b="0" l="0" r="0" t="0"/>
          <a:stretch/>
        </p:blipFill>
        <p:spPr>
          <a:xfrm>
            <a:off x="1910050" y="4226200"/>
            <a:ext cx="532424" cy="225376"/>
          </a:xfrm>
          <a:prstGeom prst="rect">
            <a:avLst/>
          </a:prstGeom>
          <a:noFill/>
          <a:ln>
            <a:noFill/>
          </a:ln>
        </p:spPr>
      </p:pic>
      <p:pic>
        <p:nvPicPr>
          <p:cNvPr id="8202" name="Google Shape;8202;p666"/>
          <p:cNvPicPr preferRelativeResize="0"/>
          <p:nvPr/>
        </p:nvPicPr>
        <p:blipFill>
          <a:blip r:embed="rId128">
            <a:alphaModFix/>
          </a:blip>
          <a:stretch>
            <a:fillRect/>
          </a:stretch>
        </p:blipFill>
        <p:spPr>
          <a:xfrm>
            <a:off x="1408445" y="4256527"/>
            <a:ext cx="365756" cy="147871"/>
          </a:xfrm>
          <a:prstGeom prst="rect">
            <a:avLst/>
          </a:prstGeom>
          <a:noFill/>
          <a:ln>
            <a:noFill/>
          </a:ln>
        </p:spPr>
      </p:pic>
      <p:pic>
        <p:nvPicPr>
          <p:cNvPr id="8203" name="Google Shape;8203;p666"/>
          <p:cNvPicPr preferRelativeResize="0"/>
          <p:nvPr/>
        </p:nvPicPr>
        <p:blipFill>
          <a:blip r:embed="rId129">
            <a:alphaModFix/>
          </a:blip>
          <a:stretch>
            <a:fillRect/>
          </a:stretch>
        </p:blipFill>
        <p:spPr>
          <a:xfrm>
            <a:off x="745075" y="4263100"/>
            <a:ext cx="438175" cy="1516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207" name="Shape 8207"/>
        <p:cNvGrpSpPr/>
        <p:nvPr/>
      </p:nvGrpSpPr>
      <p:grpSpPr>
        <a:xfrm>
          <a:off x="0" y="0"/>
          <a:ext cx="0" cy="0"/>
          <a:chOff x="0" y="0"/>
          <a:chExt cx="0" cy="0"/>
        </a:xfrm>
      </p:grpSpPr>
      <p:sp>
        <p:nvSpPr>
          <p:cNvPr id="8208" name="Google Shape;8208;p667"/>
          <p:cNvSpPr txBox="1"/>
          <p:nvPr/>
        </p:nvSpPr>
        <p:spPr>
          <a:xfrm>
            <a:off x="1728975" y="1200875"/>
            <a:ext cx="465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ed Hat Display"/>
                <a:ea typeface="Red Hat Display"/>
                <a:cs typeface="Red Hat Display"/>
                <a:sym typeface="Red Hat Display"/>
              </a:rPr>
              <a:t>[[Choose between the next two slides - which stats will resonate most with your customer?]]</a:t>
            </a:r>
            <a:endParaRPr>
              <a:latin typeface="Red Hat Display"/>
              <a:ea typeface="Red Hat Display"/>
              <a:cs typeface="Red Hat Display"/>
              <a:sym typeface="Red Hat Display"/>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12" name="Shape 8212"/>
        <p:cNvGrpSpPr/>
        <p:nvPr/>
      </p:nvGrpSpPr>
      <p:grpSpPr>
        <a:xfrm>
          <a:off x="0" y="0"/>
          <a:ext cx="0" cy="0"/>
          <a:chOff x="0" y="0"/>
          <a:chExt cx="0" cy="0"/>
        </a:xfrm>
      </p:grpSpPr>
      <p:sp>
        <p:nvSpPr>
          <p:cNvPr id="8213" name="Google Shape;8213;p668"/>
          <p:cNvSpPr/>
          <p:nvPr/>
        </p:nvSpPr>
        <p:spPr>
          <a:xfrm>
            <a:off x="4957475" y="1262435"/>
            <a:ext cx="1045800" cy="10458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14" name="Google Shape;8214;p668"/>
          <p:cNvSpPr/>
          <p:nvPr/>
        </p:nvSpPr>
        <p:spPr>
          <a:xfrm>
            <a:off x="1011325" y="1262435"/>
            <a:ext cx="1045800" cy="10458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15" name="Google Shape;8215;p668"/>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Delivering innovation that can transform your business</a:t>
            </a:r>
            <a:endParaRPr sz="2000">
              <a:latin typeface="Red Hat Display"/>
              <a:ea typeface="Red Hat Display"/>
              <a:cs typeface="Red Hat Display"/>
              <a:sym typeface="Red Hat Display"/>
            </a:endParaRPr>
          </a:p>
        </p:txBody>
      </p:sp>
      <p:sp>
        <p:nvSpPr>
          <p:cNvPr id="8216" name="Google Shape;8216;p668"/>
          <p:cNvSpPr txBox="1"/>
          <p:nvPr/>
        </p:nvSpPr>
        <p:spPr>
          <a:xfrm>
            <a:off x="663950" y="4485325"/>
            <a:ext cx="7534800" cy="5619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600">
                <a:solidFill>
                  <a:schemeClr val="dk1"/>
                </a:solidFill>
                <a:latin typeface="Red Hat Display"/>
                <a:ea typeface="Red Hat Display"/>
                <a:cs typeface="Red Hat Display"/>
                <a:sym typeface="Red Hat Display"/>
              </a:rPr>
              <a:t>Source:</a:t>
            </a:r>
            <a:endParaRPr sz="6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600">
                <a:solidFill>
                  <a:schemeClr val="dk1"/>
                </a:solidFill>
                <a:latin typeface="Red Hat Display"/>
                <a:ea typeface="Red Hat Display"/>
                <a:cs typeface="Red Hat Display"/>
                <a:sym typeface="Red Hat Display"/>
              </a:rPr>
              <a:t>McKinsey &amp; Company. “Driving business outcomes through Developer Velocity,” March, 2020 and “</a:t>
            </a:r>
            <a:r>
              <a:rPr lang="en" sz="600" u="sng">
                <a:solidFill>
                  <a:schemeClr val="accent1"/>
                </a:solidFill>
                <a:latin typeface="Red Hat Display"/>
                <a:ea typeface="Red Hat Display"/>
                <a:cs typeface="Red Hat Display"/>
                <a:sym typeface="Red Hat Display"/>
                <a:hlinkClick r:id="rId3">
                  <a:extLst>
                    <a:ext uri="{A12FA001-AC4F-418D-AE19-62706E023703}">
                      <ahyp:hlinkClr val="tx"/>
                    </a:ext>
                  </a:extLst>
                </a:hlinkClick>
              </a:rPr>
              <a:t>Developer Velocity: How software excellence fuels business performance.</a:t>
            </a:r>
            <a:r>
              <a:rPr lang="en" sz="600">
                <a:solidFill>
                  <a:schemeClr val="dk1"/>
                </a:solidFill>
                <a:latin typeface="Red Hat Display"/>
                <a:ea typeface="Red Hat Display"/>
                <a:cs typeface="Red Hat Display"/>
                <a:sym typeface="Red Hat Display"/>
              </a:rPr>
              <a:t>” April, 2020. </a:t>
            </a:r>
            <a:endParaRPr sz="600">
              <a:solidFill>
                <a:schemeClr val="dk1"/>
              </a:solidFill>
              <a:latin typeface="Red Hat Display"/>
              <a:ea typeface="Red Hat Display"/>
              <a:cs typeface="Red Hat Display"/>
              <a:sym typeface="Red Hat Display"/>
            </a:endParaRPr>
          </a:p>
        </p:txBody>
      </p:sp>
      <p:sp>
        <p:nvSpPr>
          <p:cNvPr id="8217" name="Google Shape;8217;p668"/>
          <p:cNvSpPr txBox="1"/>
          <p:nvPr/>
        </p:nvSpPr>
        <p:spPr>
          <a:xfrm>
            <a:off x="665119" y="3592369"/>
            <a:ext cx="1951500" cy="4875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600"/>
              </a:spcAft>
              <a:buClr>
                <a:srgbClr val="000000"/>
              </a:buClr>
              <a:buSzPts val="800"/>
              <a:buFont typeface="Arial"/>
              <a:buNone/>
            </a:pPr>
            <a:r>
              <a:rPr lang="en" sz="1100">
                <a:solidFill>
                  <a:srgbClr val="000000"/>
                </a:solidFill>
                <a:latin typeface="Red Hat Display Medium"/>
                <a:ea typeface="Red Hat Display Medium"/>
                <a:cs typeface="Red Hat Display Medium"/>
                <a:sym typeface="Red Hat Display Medium"/>
              </a:rPr>
              <a:t>Automated, full</a:t>
            </a:r>
            <a:br>
              <a:rPr lang="en" sz="1100">
                <a:latin typeface="Red Hat Display Medium"/>
                <a:ea typeface="Red Hat Display Medium"/>
                <a:cs typeface="Red Hat Display Medium"/>
                <a:sym typeface="Red Hat Display Medium"/>
              </a:rPr>
            </a:br>
            <a:r>
              <a:rPr lang="en" sz="1100">
                <a:solidFill>
                  <a:srgbClr val="000000"/>
                </a:solidFill>
                <a:latin typeface="Red Hat Display Medium"/>
                <a:ea typeface="Red Hat Display Medium"/>
                <a:cs typeface="Red Hat Display Medium"/>
                <a:sym typeface="Red Hat Display Medium"/>
              </a:rPr>
              <a:t>stack installation</a:t>
            </a:r>
            <a:endParaRPr sz="1100">
              <a:latin typeface="Red Hat Display Medium"/>
              <a:ea typeface="Red Hat Display Medium"/>
              <a:cs typeface="Red Hat Display Medium"/>
              <a:sym typeface="Red Hat Display Medium"/>
            </a:endParaRPr>
          </a:p>
        </p:txBody>
      </p:sp>
      <p:sp>
        <p:nvSpPr>
          <p:cNvPr id="8218" name="Google Shape;8218;p668"/>
          <p:cNvSpPr txBox="1"/>
          <p:nvPr/>
        </p:nvSpPr>
        <p:spPr>
          <a:xfrm>
            <a:off x="2616769" y="3592369"/>
            <a:ext cx="1951500" cy="4875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600"/>
              </a:spcAft>
              <a:buNone/>
            </a:pPr>
            <a:r>
              <a:rPr lang="en" sz="1100">
                <a:solidFill>
                  <a:srgbClr val="000000"/>
                </a:solidFill>
                <a:latin typeface="Red Hat Display Medium"/>
                <a:ea typeface="Red Hat Display Medium"/>
                <a:cs typeface="Red Hat Display Medium"/>
                <a:sym typeface="Red Hat Display Medium"/>
              </a:rPr>
              <a:t>Seamless Kubernetes deployments</a:t>
            </a:r>
            <a:endParaRPr sz="1100">
              <a:latin typeface="Red Hat Display Medium"/>
              <a:ea typeface="Red Hat Display Medium"/>
              <a:cs typeface="Red Hat Display Medium"/>
              <a:sym typeface="Red Hat Display Medium"/>
            </a:endParaRPr>
          </a:p>
        </p:txBody>
      </p:sp>
      <p:sp>
        <p:nvSpPr>
          <p:cNvPr id="8219" name="Google Shape;8219;p668"/>
          <p:cNvSpPr txBox="1"/>
          <p:nvPr/>
        </p:nvSpPr>
        <p:spPr>
          <a:xfrm>
            <a:off x="6527475" y="3592369"/>
            <a:ext cx="1951500" cy="4875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600"/>
              </a:spcAft>
              <a:buNone/>
            </a:pPr>
            <a:r>
              <a:rPr lang="en" sz="1100">
                <a:solidFill>
                  <a:srgbClr val="000000"/>
                </a:solidFill>
                <a:latin typeface="Red Hat Display Medium"/>
                <a:ea typeface="Red Hat Display Medium"/>
                <a:cs typeface="Red Hat Display Medium"/>
                <a:sym typeface="Red Hat Display Medium"/>
              </a:rPr>
              <a:t>One-click</a:t>
            </a:r>
            <a:br>
              <a:rPr lang="en" sz="1100">
                <a:latin typeface="Red Hat Display Medium"/>
                <a:ea typeface="Red Hat Display Medium"/>
                <a:cs typeface="Red Hat Display Medium"/>
                <a:sym typeface="Red Hat Display Medium"/>
              </a:rPr>
            </a:br>
            <a:r>
              <a:rPr lang="en" sz="1100">
                <a:solidFill>
                  <a:srgbClr val="000000"/>
                </a:solidFill>
                <a:latin typeface="Red Hat Display Medium"/>
                <a:ea typeface="Red Hat Display Medium"/>
                <a:cs typeface="Red Hat Display Medium"/>
                <a:sym typeface="Red Hat Display Medium"/>
              </a:rPr>
              <a:t>life</a:t>
            </a:r>
            <a:r>
              <a:rPr lang="en" sz="1100">
                <a:latin typeface="Red Hat Display Medium"/>
                <a:ea typeface="Red Hat Display Medium"/>
                <a:cs typeface="Red Hat Display Medium"/>
                <a:sym typeface="Red Hat Display Medium"/>
              </a:rPr>
              <a:t>-c</a:t>
            </a:r>
            <a:r>
              <a:rPr lang="en" sz="1100">
                <a:solidFill>
                  <a:srgbClr val="000000"/>
                </a:solidFill>
                <a:latin typeface="Red Hat Display Medium"/>
                <a:ea typeface="Red Hat Display Medium"/>
                <a:cs typeface="Red Hat Display Medium"/>
                <a:sym typeface="Red Hat Display Medium"/>
              </a:rPr>
              <a:t>ycle management</a:t>
            </a:r>
            <a:endParaRPr sz="1100">
              <a:latin typeface="Red Hat Display Medium"/>
              <a:ea typeface="Red Hat Display Medium"/>
              <a:cs typeface="Red Hat Display Medium"/>
              <a:sym typeface="Red Hat Display Medium"/>
            </a:endParaRPr>
          </a:p>
        </p:txBody>
      </p:sp>
      <p:sp>
        <p:nvSpPr>
          <p:cNvPr id="8220" name="Google Shape;8220;p668"/>
          <p:cNvSpPr txBox="1"/>
          <p:nvPr/>
        </p:nvSpPr>
        <p:spPr>
          <a:xfrm>
            <a:off x="4570838" y="3592369"/>
            <a:ext cx="1951500" cy="4875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600"/>
              </a:spcAft>
              <a:buNone/>
            </a:pPr>
            <a:r>
              <a:rPr lang="en" sz="1100">
                <a:solidFill>
                  <a:srgbClr val="000000"/>
                </a:solidFill>
                <a:latin typeface="Red Hat Display Medium"/>
                <a:ea typeface="Red Hat Display Medium"/>
                <a:cs typeface="Red Hat Display Medium"/>
                <a:sym typeface="Red Hat Display Medium"/>
              </a:rPr>
              <a:t>Auto-scaling</a:t>
            </a:r>
            <a:br>
              <a:rPr lang="en" sz="1100">
                <a:latin typeface="Red Hat Display Medium"/>
                <a:ea typeface="Red Hat Display Medium"/>
                <a:cs typeface="Red Hat Display Medium"/>
                <a:sym typeface="Red Hat Display Medium"/>
              </a:rPr>
            </a:br>
            <a:r>
              <a:rPr lang="en" sz="1100">
                <a:solidFill>
                  <a:srgbClr val="000000"/>
                </a:solidFill>
                <a:latin typeface="Red Hat Display Medium"/>
                <a:ea typeface="Red Hat Display Medium"/>
                <a:cs typeface="Red Hat Display Medium"/>
                <a:sym typeface="Red Hat Display Medium"/>
              </a:rPr>
              <a:t>of resources</a:t>
            </a:r>
            <a:endParaRPr sz="1100">
              <a:latin typeface="Red Hat Display Medium"/>
              <a:ea typeface="Red Hat Display Medium"/>
              <a:cs typeface="Red Hat Display Medium"/>
              <a:sym typeface="Red Hat Display Medium"/>
            </a:endParaRPr>
          </a:p>
        </p:txBody>
      </p:sp>
      <p:cxnSp>
        <p:nvCxnSpPr>
          <p:cNvPr id="8221" name="Google Shape;8221;p668"/>
          <p:cNvCxnSpPr/>
          <p:nvPr/>
        </p:nvCxnSpPr>
        <p:spPr>
          <a:xfrm>
            <a:off x="2616769" y="2925038"/>
            <a:ext cx="0" cy="1247100"/>
          </a:xfrm>
          <a:prstGeom prst="straightConnector1">
            <a:avLst/>
          </a:prstGeom>
          <a:noFill/>
          <a:ln cap="rnd" cmpd="sng" w="9525">
            <a:solidFill>
              <a:srgbClr val="595959"/>
            </a:solidFill>
            <a:prstDash val="dot"/>
            <a:round/>
            <a:headEnd len="med" w="med" type="none"/>
            <a:tailEnd len="med" w="med" type="none"/>
          </a:ln>
        </p:spPr>
      </p:cxnSp>
      <p:cxnSp>
        <p:nvCxnSpPr>
          <p:cNvPr id="8222" name="Google Shape;8222;p668"/>
          <p:cNvCxnSpPr/>
          <p:nvPr/>
        </p:nvCxnSpPr>
        <p:spPr>
          <a:xfrm>
            <a:off x="4570875" y="2925038"/>
            <a:ext cx="0" cy="1247100"/>
          </a:xfrm>
          <a:prstGeom prst="straightConnector1">
            <a:avLst/>
          </a:prstGeom>
          <a:noFill/>
          <a:ln cap="rnd" cmpd="sng" w="9525">
            <a:solidFill>
              <a:srgbClr val="595959"/>
            </a:solidFill>
            <a:prstDash val="dot"/>
            <a:round/>
            <a:headEnd len="med" w="med" type="none"/>
            <a:tailEnd len="med" w="med" type="none"/>
          </a:ln>
        </p:spPr>
      </p:cxnSp>
      <p:cxnSp>
        <p:nvCxnSpPr>
          <p:cNvPr id="8223" name="Google Shape;8223;p668"/>
          <p:cNvCxnSpPr/>
          <p:nvPr/>
        </p:nvCxnSpPr>
        <p:spPr>
          <a:xfrm>
            <a:off x="6527475" y="2925038"/>
            <a:ext cx="0" cy="1247100"/>
          </a:xfrm>
          <a:prstGeom prst="straightConnector1">
            <a:avLst/>
          </a:prstGeom>
          <a:noFill/>
          <a:ln cap="rnd" cmpd="sng" w="9525">
            <a:solidFill>
              <a:srgbClr val="595959"/>
            </a:solidFill>
            <a:prstDash val="dot"/>
            <a:round/>
            <a:headEnd len="med" w="med" type="none"/>
            <a:tailEnd len="med" w="med" type="none"/>
          </a:ln>
        </p:spPr>
      </p:cxnSp>
      <p:grpSp>
        <p:nvGrpSpPr>
          <p:cNvPr id="8224" name="Google Shape;8224;p668"/>
          <p:cNvGrpSpPr/>
          <p:nvPr/>
        </p:nvGrpSpPr>
        <p:grpSpPr>
          <a:xfrm>
            <a:off x="1355100" y="2925037"/>
            <a:ext cx="569203" cy="569203"/>
            <a:chOff x="1901475" y="4233675"/>
            <a:chExt cx="576000" cy="576000"/>
          </a:xfrm>
        </p:grpSpPr>
        <p:sp>
          <p:nvSpPr>
            <p:cNvPr id="8225" name="Google Shape;8225;p668"/>
            <p:cNvSpPr/>
            <p:nvPr/>
          </p:nvSpPr>
          <p:spPr>
            <a:xfrm>
              <a:off x="1901475" y="4233675"/>
              <a:ext cx="576000" cy="576000"/>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226" name="Google Shape;8226;p668"/>
            <p:cNvPicPr preferRelativeResize="0"/>
            <p:nvPr/>
          </p:nvPicPr>
          <p:blipFill rotWithShape="1">
            <a:blip r:embed="rId4">
              <a:alphaModFix/>
            </a:blip>
            <a:srcRect b="12984" l="12880" r="12880" t="12984"/>
            <a:stretch/>
          </p:blipFill>
          <p:spPr>
            <a:xfrm>
              <a:off x="2053975" y="4347050"/>
              <a:ext cx="327500" cy="327500"/>
            </a:xfrm>
            <a:prstGeom prst="rect">
              <a:avLst/>
            </a:prstGeom>
            <a:noFill/>
            <a:ln>
              <a:noFill/>
            </a:ln>
          </p:spPr>
        </p:pic>
      </p:grpSp>
      <p:grpSp>
        <p:nvGrpSpPr>
          <p:cNvPr id="8227" name="Google Shape;8227;p668"/>
          <p:cNvGrpSpPr/>
          <p:nvPr/>
        </p:nvGrpSpPr>
        <p:grpSpPr>
          <a:xfrm>
            <a:off x="3309216" y="2925037"/>
            <a:ext cx="569203" cy="569203"/>
            <a:chOff x="4503675" y="4233675"/>
            <a:chExt cx="576000" cy="576000"/>
          </a:xfrm>
        </p:grpSpPr>
        <p:sp>
          <p:nvSpPr>
            <p:cNvPr id="8228" name="Google Shape;8228;p668"/>
            <p:cNvSpPr/>
            <p:nvPr/>
          </p:nvSpPr>
          <p:spPr>
            <a:xfrm>
              <a:off x="4503675" y="4233675"/>
              <a:ext cx="576000" cy="576000"/>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229" name="Google Shape;8229;p668"/>
            <p:cNvPicPr preferRelativeResize="0"/>
            <p:nvPr/>
          </p:nvPicPr>
          <p:blipFill rotWithShape="1">
            <a:blip r:embed="rId5">
              <a:alphaModFix/>
            </a:blip>
            <a:srcRect b="7713" l="7713" r="7713" t="7713"/>
            <a:stretch/>
          </p:blipFill>
          <p:spPr>
            <a:xfrm>
              <a:off x="4629538" y="4357913"/>
              <a:ext cx="327500" cy="327500"/>
            </a:xfrm>
            <a:prstGeom prst="rect">
              <a:avLst/>
            </a:prstGeom>
            <a:noFill/>
            <a:ln>
              <a:noFill/>
            </a:ln>
          </p:spPr>
        </p:pic>
      </p:grpSp>
      <p:grpSp>
        <p:nvGrpSpPr>
          <p:cNvPr id="8230" name="Google Shape;8230;p668"/>
          <p:cNvGrpSpPr/>
          <p:nvPr/>
        </p:nvGrpSpPr>
        <p:grpSpPr>
          <a:xfrm>
            <a:off x="5264569" y="2925037"/>
            <a:ext cx="569203" cy="569203"/>
            <a:chOff x="7109100" y="4233675"/>
            <a:chExt cx="576000" cy="576000"/>
          </a:xfrm>
        </p:grpSpPr>
        <p:sp>
          <p:nvSpPr>
            <p:cNvPr id="8231" name="Google Shape;8231;p668"/>
            <p:cNvSpPr/>
            <p:nvPr/>
          </p:nvSpPr>
          <p:spPr>
            <a:xfrm>
              <a:off x="7109100" y="4233675"/>
              <a:ext cx="576000" cy="576000"/>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232" name="Google Shape;8232;p668"/>
            <p:cNvPicPr preferRelativeResize="0"/>
            <p:nvPr/>
          </p:nvPicPr>
          <p:blipFill rotWithShape="1">
            <a:blip r:embed="rId6">
              <a:alphaModFix/>
            </a:blip>
            <a:srcRect b="11077" l="11076" r="11084" t="11077"/>
            <a:stretch/>
          </p:blipFill>
          <p:spPr>
            <a:xfrm>
              <a:off x="7232750" y="4344325"/>
              <a:ext cx="343400" cy="343400"/>
            </a:xfrm>
            <a:prstGeom prst="rect">
              <a:avLst/>
            </a:prstGeom>
            <a:noFill/>
            <a:ln>
              <a:noFill/>
            </a:ln>
          </p:spPr>
        </p:pic>
      </p:grpSp>
      <p:grpSp>
        <p:nvGrpSpPr>
          <p:cNvPr id="8233" name="Google Shape;8233;p668"/>
          <p:cNvGrpSpPr/>
          <p:nvPr/>
        </p:nvGrpSpPr>
        <p:grpSpPr>
          <a:xfrm>
            <a:off x="7218694" y="2876794"/>
            <a:ext cx="569203" cy="569203"/>
            <a:chOff x="9717950" y="4233675"/>
            <a:chExt cx="576000" cy="576000"/>
          </a:xfrm>
        </p:grpSpPr>
        <p:sp>
          <p:nvSpPr>
            <p:cNvPr id="8234" name="Google Shape;8234;p668"/>
            <p:cNvSpPr/>
            <p:nvPr/>
          </p:nvSpPr>
          <p:spPr>
            <a:xfrm>
              <a:off x="9717950" y="4233675"/>
              <a:ext cx="576000" cy="576000"/>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235" name="Google Shape;8235;p668"/>
            <p:cNvPicPr preferRelativeResize="0"/>
            <p:nvPr/>
          </p:nvPicPr>
          <p:blipFill rotWithShape="1">
            <a:blip r:embed="rId7">
              <a:alphaModFix/>
            </a:blip>
            <a:srcRect b="7713" l="7713" r="7713" t="7713"/>
            <a:stretch/>
          </p:blipFill>
          <p:spPr>
            <a:xfrm>
              <a:off x="9842200" y="4357925"/>
              <a:ext cx="327500" cy="327500"/>
            </a:xfrm>
            <a:prstGeom prst="rect">
              <a:avLst/>
            </a:prstGeom>
            <a:noFill/>
            <a:ln>
              <a:noFill/>
            </a:ln>
          </p:spPr>
        </p:pic>
      </p:grpSp>
      <p:cxnSp>
        <p:nvCxnSpPr>
          <p:cNvPr id="8236" name="Google Shape;8236;p668"/>
          <p:cNvCxnSpPr/>
          <p:nvPr/>
        </p:nvCxnSpPr>
        <p:spPr>
          <a:xfrm>
            <a:off x="4570875" y="1262425"/>
            <a:ext cx="0" cy="1247100"/>
          </a:xfrm>
          <a:prstGeom prst="straightConnector1">
            <a:avLst/>
          </a:prstGeom>
          <a:noFill/>
          <a:ln cap="rnd" cmpd="sng" w="9525">
            <a:solidFill>
              <a:srgbClr val="595959"/>
            </a:solidFill>
            <a:prstDash val="dot"/>
            <a:round/>
            <a:headEnd len="med" w="med" type="none"/>
            <a:tailEnd len="med" w="med" type="none"/>
          </a:ln>
        </p:spPr>
      </p:cxnSp>
      <p:cxnSp>
        <p:nvCxnSpPr>
          <p:cNvPr id="8237" name="Google Shape;8237;p668"/>
          <p:cNvCxnSpPr/>
          <p:nvPr/>
        </p:nvCxnSpPr>
        <p:spPr>
          <a:xfrm rot="10800000">
            <a:off x="666550" y="2666850"/>
            <a:ext cx="7798500" cy="0"/>
          </a:xfrm>
          <a:prstGeom prst="straightConnector1">
            <a:avLst/>
          </a:prstGeom>
          <a:noFill/>
          <a:ln cap="rnd" cmpd="sng" w="9525">
            <a:solidFill>
              <a:srgbClr val="595959"/>
            </a:solidFill>
            <a:prstDash val="dot"/>
            <a:round/>
            <a:headEnd len="med" w="med" type="none"/>
            <a:tailEnd len="med" w="med" type="none"/>
          </a:ln>
        </p:spPr>
      </p:cxnSp>
      <p:sp>
        <p:nvSpPr>
          <p:cNvPr id="8238" name="Google Shape;8238;p668"/>
          <p:cNvSpPr txBox="1"/>
          <p:nvPr/>
        </p:nvSpPr>
        <p:spPr>
          <a:xfrm>
            <a:off x="2336699" y="1872525"/>
            <a:ext cx="2036400" cy="432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1100">
                <a:latin typeface="Red Hat Display Medium"/>
                <a:ea typeface="Red Hat Display Medium"/>
                <a:cs typeface="Red Hat Display Medium"/>
                <a:sym typeface="Red Hat Display Medium"/>
              </a:rPr>
              <a:t>Cost reduction for </a:t>
            </a:r>
            <a:endParaRPr sz="1100">
              <a:latin typeface="Red Hat Display Medium"/>
              <a:ea typeface="Red Hat Display Medium"/>
              <a:cs typeface="Red Hat Display Medium"/>
              <a:sym typeface="Red Hat Display Medium"/>
            </a:endParaRPr>
          </a:p>
          <a:p>
            <a:pPr indent="0" lvl="0" marL="0" rtl="0" algn="l">
              <a:lnSpc>
                <a:spcPct val="115000"/>
              </a:lnSpc>
              <a:spcBef>
                <a:spcPts val="0"/>
              </a:spcBef>
              <a:spcAft>
                <a:spcPts val="0"/>
              </a:spcAft>
              <a:buNone/>
            </a:pPr>
            <a:r>
              <a:rPr lang="en" sz="1100">
                <a:latin typeface="Red Hat Display Medium"/>
                <a:ea typeface="Red Hat Display Medium"/>
                <a:cs typeface="Red Hat Display Medium"/>
                <a:sym typeface="Red Hat Display Medium"/>
              </a:rPr>
              <a:t>operating infrastructure</a:t>
            </a:r>
            <a:endParaRPr sz="1100">
              <a:latin typeface="Red Hat Display Medium"/>
              <a:ea typeface="Red Hat Display Medium"/>
              <a:cs typeface="Red Hat Display Medium"/>
              <a:sym typeface="Red Hat Display Medium"/>
            </a:endParaRPr>
          </a:p>
        </p:txBody>
      </p:sp>
      <p:sp>
        <p:nvSpPr>
          <p:cNvPr id="8239" name="Google Shape;8239;p668"/>
          <p:cNvSpPr txBox="1"/>
          <p:nvPr/>
        </p:nvSpPr>
        <p:spPr>
          <a:xfrm>
            <a:off x="2336693" y="1296825"/>
            <a:ext cx="2152500" cy="506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500">
                <a:solidFill>
                  <a:srgbClr val="EE0000"/>
                </a:solidFill>
                <a:latin typeface="Red Hat Display"/>
                <a:ea typeface="Red Hat Display"/>
                <a:cs typeface="Red Hat Display"/>
                <a:sym typeface="Red Hat Display"/>
              </a:rPr>
              <a:t>100x</a:t>
            </a:r>
            <a:endParaRPr sz="4500">
              <a:solidFill>
                <a:srgbClr val="EE0000"/>
              </a:solidFill>
              <a:latin typeface="Red Hat Display"/>
              <a:ea typeface="Red Hat Display"/>
              <a:cs typeface="Red Hat Display"/>
              <a:sym typeface="Red Hat Display"/>
            </a:endParaRPr>
          </a:p>
        </p:txBody>
      </p:sp>
      <p:sp>
        <p:nvSpPr>
          <p:cNvPr id="8240" name="Google Shape;8240;p668"/>
          <p:cNvSpPr txBox="1"/>
          <p:nvPr/>
        </p:nvSpPr>
        <p:spPr>
          <a:xfrm>
            <a:off x="6282850" y="1872525"/>
            <a:ext cx="2152500" cy="432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100">
                <a:latin typeface="Red Hat Display Medium"/>
                <a:ea typeface="Red Hat Display Medium"/>
                <a:cs typeface="Red Hat Display Medium"/>
                <a:sym typeface="Red Hat Display Medium"/>
              </a:rPr>
              <a:t>Faster revenue growth attributed to enabling developer velocity</a:t>
            </a:r>
            <a:endParaRPr baseline="30000" sz="1100">
              <a:latin typeface="Red Hat Display Medium"/>
              <a:ea typeface="Red Hat Display Medium"/>
              <a:cs typeface="Red Hat Display Medium"/>
              <a:sym typeface="Red Hat Display Medium"/>
            </a:endParaRPr>
          </a:p>
        </p:txBody>
      </p:sp>
      <p:sp>
        <p:nvSpPr>
          <p:cNvPr id="8241" name="Google Shape;8241;p668"/>
          <p:cNvSpPr txBox="1"/>
          <p:nvPr/>
        </p:nvSpPr>
        <p:spPr>
          <a:xfrm>
            <a:off x="6282843" y="1296825"/>
            <a:ext cx="2152500" cy="506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500">
                <a:solidFill>
                  <a:srgbClr val="EE0000"/>
                </a:solidFill>
                <a:latin typeface="Red Hat Display"/>
                <a:ea typeface="Red Hat Display"/>
                <a:cs typeface="Red Hat Display"/>
                <a:sym typeface="Red Hat Display"/>
              </a:rPr>
              <a:t>5x</a:t>
            </a:r>
            <a:endParaRPr sz="4500">
              <a:solidFill>
                <a:srgbClr val="EE0000"/>
              </a:solidFill>
              <a:latin typeface="Red Hat Display"/>
              <a:ea typeface="Red Hat Display"/>
              <a:cs typeface="Red Hat Display"/>
              <a:sym typeface="Red Hat Display"/>
            </a:endParaRPr>
          </a:p>
        </p:txBody>
      </p:sp>
      <p:pic>
        <p:nvPicPr>
          <p:cNvPr id="8242" name="Google Shape;8242;p668"/>
          <p:cNvPicPr preferRelativeResize="0"/>
          <p:nvPr/>
        </p:nvPicPr>
        <p:blipFill rotWithShape="1">
          <a:blip r:embed="rId8">
            <a:alphaModFix/>
          </a:blip>
          <a:srcRect b="0" l="0" r="0" t="0"/>
          <a:stretch/>
        </p:blipFill>
        <p:spPr>
          <a:xfrm>
            <a:off x="1214187" y="1478488"/>
            <a:ext cx="640080" cy="640080"/>
          </a:xfrm>
          <a:prstGeom prst="rect">
            <a:avLst/>
          </a:prstGeom>
          <a:noFill/>
          <a:ln>
            <a:noFill/>
          </a:ln>
        </p:spPr>
      </p:pic>
      <p:pic>
        <p:nvPicPr>
          <p:cNvPr id="8243" name="Google Shape;8243;p668"/>
          <p:cNvPicPr preferRelativeResize="0"/>
          <p:nvPr/>
        </p:nvPicPr>
        <p:blipFill rotWithShape="1">
          <a:blip r:embed="rId9">
            <a:alphaModFix/>
          </a:blip>
          <a:srcRect b="0" l="0" r="0" t="0"/>
          <a:stretch/>
        </p:blipFill>
        <p:spPr>
          <a:xfrm>
            <a:off x="5160336" y="1465275"/>
            <a:ext cx="640080" cy="64008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47" name="Shape 8247"/>
        <p:cNvGrpSpPr/>
        <p:nvPr/>
      </p:nvGrpSpPr>
      <p:grpSpPr>
        <a:xfrm>
          <a:off x="0" y="0"/>
          <a:ext cx="0" cy="0"/>
          <a:chOff x="0" y="0"/>
          <a:chExt cx="0" cy="0"/>
        </a:xfrm>
      </p:grpSpPr>
      <p:sp>
        <p:nvSpPr>
          <p:cNvPr id="8248" name="Google Shape;8248;p669"/>
          <p:cNvSpPr/>
          <p:nvPr/>
        </p:nvSpPr>
        <p:spPr>
          <a:xfrm>
            <a:off x="4957475" y="1262435"/>
            <a:ext cx="1045800" cy="10458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249" name="Google Shape;8249;p669"/>
          <p:cNvPicPr preferRelativeResize="0"/>
          <p:nvPr/>
        </p:nvPicPr>
        <p:blipFill rotWithShape="1">
          <a:blip r:embed="rId3">
            <a:alphaModFix/>
          </a:blip>
          <a:srcRect b="139" l="0" r="0" t="139"/>
          <a:stretch/>
        </p:blipFill>
        <p:spPr>
          <a:xfrm>
            <a:off x="5160326" y="1465287"/>
            <a:ext cx="640080" cy="640080"/>
          </a:xfrm>
          <a:prstGeom prst="rect">
            <a:avLst/>
          </a:prstGeom>
          <a:noFill/>
          <a:ln>
            <a:noFill/>
          </a:ln>
        </p:spPr>
      </p:pic>
      <p:sp>
        <p:nvSpPr>
          <p:cNvPr id="8250" name="Google Shape;8250;p669"/>
          <p:cNvSpPr/>
          <p:nvPr/>
        </p:nvSpPr>
        <p:spPr>
          <a:xfrm>
            <a:off x="1011325" y="1262435"/>
            <a:ext cx="1045800" cy="10458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251" name="Google Shape;8251;p669"/>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Delivering innovation that can transform your business</a:t>
            </a:r>
            <a:endParaRPr sz="2000">
              <a:latin typeface="Red Hat Display"/>
              <a:ea typeface="Red Hat Display"/>
              <a:cs typeface="Red Hat Display"/>
              <a:sym typeface="Red Hat Display"/>
            </a:endParaRPr>
          </a:p>
        </p:txBody>
      </p:sp>
      <p:sp>
        <p:nvSpPr>
          <p:cNvPr id="8252" name="Google Shape;8252;p669"/>
          <p:cNvSpPr txBox="1"/>
          <p:nvPr/>
        </p:nvSpPr>
        <p:spPr>
          <a:xfrm>
            <a:off x="663950" y="4485325"/>
            <a:ext cx="7534800" cy="5619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600">
                <a:solidFill>
                  <a:schemeClr val="dk1"/>
                </a:solidFill>
                <a:latin typeface="Red Hat Display"/>
                <a:ea typeface="Red Hat Display"/>
                <a:cs typeface="Red Hat Display"/>
                <a:sym typeface="Red Hat Display"/>
              </a:rPr>
              <a:t>Source:</a:t>
            </a:r>
            <a:endParaRPr sz="6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600">
                <a:solidFill>
                  <a:schemeClr val="dk1"/>
                </a:solidFill>
                <a:latin typeface="Red Hat Display"/>
                <a:ea typeface="Red Hat Display"/>
                <a:cs typeface="Red Hat Display"/>
                <a:sym typeface="Red Hat Display"/>
              </a:rPr>
              <a:t>1 - </a:t>
            </a:r>
            <a:r>
              <a:rPr lang="en" sz="600" u="sng">
                <a:solidFill>
                  <a:schemeClr val="accent1"/>
                </a:solidFill>
                <a:latin typeface="Red Hat Display"/>
                <a:ea typeface="Red Hat Display"/>
                <a:cs typeface="Red Hat Display"/>
                <a:sym typeface="Red Hat Display"/>
                <a:hlinkClick r:id="rId4">
                  <a:extLst>
                    <a:ext uri="{A12FA001-AC4F-418D-AE19-62706E023703}">
                      <ahyp:hlinkClr val="tx"/>
                    </a:ext>
                  </a:extLst>
                </a:hlinkClick>
              </a:rPr>
              <a:t>Employers centralizes insurance apps on Red Hat OpenShift</a:t>
            </a:r>
            <a:r>
              <a:rPr lang="en" sz="600">
                <a:solidFill>
                  <a:schemeClr val="accent1"/>
                </a:solidFill>
                <a:latin typeface="Red Hat Display"/>
                <a:ea typeface="Red Hat Display"/>
                <a:cs typeface="Red Hat Display"/>
                <a:sym typeface="Red Hat Display"/>
              </a:rPr>
              <a:t>,</a:t>
            </a:r>
            <a:r>
              <a:rPr lang="en" sz="600">
                <a:solidFill>
                  <a:schemeClr val="dk1"/>
                </a:solidFill>
                <a:latin typeface="Red Hat Display"/>
                <a:ea typeface="Red Hat Display"/>
                <a:cs typeface="Red Hat Display"/>
                <a:sym typeface="Red Hat Display"/>
              </a:rPr>
              <a:t> March 2021</a:t>
            </a:r>
            <a:endParaRPr sz="6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600">
                <a:solidFill>
                  <a:schemeClr val="dk1"/>
                </a:solidFill>
                <a:latin typeface="Red Hat Display"/>
                <a:ea typeface="Red Hat Display"/>
                <a:cs typeface="Red Hat Display"/>
                <a:sym typeface="Red Hat Display"/>
              </a:rPr>
              <a:t>2 - </a:t>
            </a:r>
            <a:r>
              <a:rPr lang="en" sz="600" u="sng">
                <a:solidFill>
                  <a:schemeClr val="accent1"/>
                </a:solidFill>
                <a:latin typeface="Red Hat Display"/>
                <a:ea typeface="Red Hat Display"/>
                <a:cs typeface="Red Hat Display"/>
                <a:sym typeface="Red Hat Display"/>
                <a:hlinkClick r:id="rId5">
                  <a:extLst>
                    <a:ext uri="{A12FA001-AC4F-418D-AE19-62706E023703}">
                      <ahyp:hlinkClr val="tx"/>
                    </a:ext>
                  </a:extLst>
                </a:hlinkClick>
              </a:rPr>
              <a:t>Turkcell supports AI-powered innovation with Red Hat OpenShift</a:t>
            </a:r>
            <a:r>
              <a:rPr lang="en" sz="600">
                <a:solidFill>
                  <a:schemeClr val="accent1"/>
                </a:solidFill>
                <a:latin typeface="Red Hat Display"/>
                <a:ea typeface="Red Hat Display"/>
                <a:cs typeface="Red Hat Display"/>
                <a:sym typeface="Red Hat Display"/>
              </a:rPr>
              <a:t>,</a:t>
            </a:r>
            <a:r>
              <a:rPr lang="en" sz="600">
                <a:solidFill>
                  <a:schemeClr val="dk1"/>
                </a:solidFill>
                <a:latin typeface="Red Hat Display"/>
                <a:ea typeface="Red Hat Display"/>
                <a:cs typeface="Red Hat Display"/>
                <a:sym typeface="Red Hat Display"/>
              </a:rPr>
              <a:t> August 2021 </a:t>
            </a:r>
            <a:endParaRPr sz="600">
              <a:solidFill>
                <a:schemeClr val="dk1"/>
              </a:solidFill>
              <a:latin typeface="Red Hat Display"/>
              <a:ea typeface="Red Hat Display"/>
              <a:cs typeface="Red Hat Display"/>
              <a:sym typeface="Red Hat Display"/>
            </a:endParaRPr>
          </a:p>
        </p:txBody>
      </p:sp>
      <p:sp>
        <p:nvSpPr>
          <p:cNvPr id="8253" name="Google Shape;8253;p669"/>
          <p:cNvSpPr txBox="1"/>
          <p:nvPr/>
        </p:nvSpPr>
        <p:spPr>
          <a:xfrm>
            <a:off x="665119" y="3592369"/>
            <a:ext cx="1951500" cy="4875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600"/>
              </a:spcAft>
              <a:buClr>
                <a:srgbClr val="000000"/>
              </a:buClr>
              <a:buSzPts val="800"/>
              <a:buFont typeface="Arial"/>
              <a:buNone/>
            </a:pPr>
            <a:r>
              <a:rPr lang="en" sz="1100">
                <a:solidFill>
                  <a:srgbClr val="000000"/>
                </a:solidFill>
                <a:latin typeface="Red Hat Display Medium"/>
                <a:ea typeface="Red Hat Display Medium"/>
                <a:cs typeface="Red Hat Display Medium"/>
                <a:sym typeface="Red Hat Display Medium"/>
              </a:rPr>
              <a:t>Automated, full</a:t>
            </a:r>
            <a:br>
              <a:rPr lang="en" sz="1100">
                <a:latin typeface="Red Hat Display Medium"/>
                <a:ea typeface="Red Hat Display Medium"/>
                <a:cs typeface="Red Hat Display Medium"/>
                <a:sym typeface="Red Hat Display Medium"/>
              </a:rPr>
            </a:br>
            <a:r>
              <a:rPr lang="en" sz="1100">
                <a:solidFill>
                  <a:srgbClr val="000000"/>
                </a:solidFill>
                <a:latin typeface="Red Hat Display Medium"/>
                <a:ea typeface="Red Hat Display Medium"/>
                <a:cs typeface="Red Hat Display Medium"/>
                <a:sym typeface="Red Hat Display Medium"/>
              </a:rPr>
              <a:t>stack installation</a:t>
            </a:r>
            <a:endParaRPr sz="1100">
              <a:latin typeface="Red Hat Display Medium"/>
              <a:ea typeface="Red Hat Display Medium"/>
              <a:cs typeface="Red Hat Display Medium"/>
              <a:sym typeface="Red Hat Display Medium"/>
            </a:endParaRPr>
          </a:p>
        </p:txBody>
      </p:sp>
      <p:sp>
        <p:nvSpPr>
          <p:cNvPr id="8254" name="Google Shape;8254;p669"/>
          <p:cNvSpPr txBox="1"/>
          <p:nvPr/>
        </p:nvSpPr>
        <p:spPr>
          <a:xfrm>
            <a:off x="2616769" y="3592369"/>
            <a:ext cx="1951500" cy="4875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600"/>
              </a:spcAft>
              <a:buNone/>
            </a:pPr>
            <a:r>
              <a:rPr lang="en" sz="1100">
                <a:solidFill>
                  <a:srgbClr val="000000"/>
                </a:solidFill>
                <a:latin typeface="Red Hat Display Medium"/>
                <a:ea typeface="Red Hat Display Medium"/>
                <a:cs typeface="Red Hat Display Medium"/>
                <a:sym typeface="Red Hat Display Medium"/>
              </a:rPr>
              <a:t>Seamless Kubernetes deployments</a:t>
            </a:r>
            <a:endParaRPr sz="1100">
              <a:latin typeface="Red Hat Display Medium"/>
              <a:ea typeface="Red Hat Display Medium"/>
              <a:cs typeface="Red Hat Display Medium"/>
              <a:sym typeface="Red Hat Display Medium"/>
            </a:endParaRPr>
          </a:p>
        </p:txBody>
      </p:sp>
      <p:sp>
        <p:nvSpPr>
          <p:cNvPr id="8255" name="Google Shape;8255;p669"/>
          <p:cNvSpPr txBox="1"/>
          <p:nvPr/>
        </p:nvSpPr>
        <p:spPr>
          <a:xfrm>
            <a:off x="6527475" y="3592369"/>
            <a:ext cx="1951500" cy="4875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600"/>
              </a:spcAft>
              <a:buNone/>
            </a:pPr>
            <a:r>
              <a:rPr lang="en" sz="1100">
                <a:solidFill>
                  <a:srgbClr val="000000"/>
                </a:solidFill>
                <a:latin typeface="Red Hat Display Medium"/>
                <a:ea typeface="Red Hat Display Medium"/>
                <a:cs typeface="Red Hat Display Medium"/>
                <a:sym typeface="Red Hat Display Medium"/>
              </a:rPr>
              <a:t>One-click</a:t>
            </a:r>
            <a:br>
              <a:rPr lang="en" sz="1100">
                <a:latin typeface="Red Hat Display Medium"/>
                <a:ea typeface="Red Hat Display Medium"/>
                <a:cs typeface="Red Hat Display Medium"/>
                <a:sym typeface="Red Hat Display Medium"/>
              </a:rPr>
            </a:br>
            <a:r>
              <a:rPr lang="en" sz="1100">
                <a:solidFill>
                  <a:srgbClr val="000000"/>
                </a:solidFill>
                <a:latin typeface="Red Hat Display Medium"/>
                <a:ea typeface="Red Hat Display Medium"/>
                <a:cs typeface="Red Hat Display Medium"/>
                <a:sym typeface="Red Hat Display Medium"/>
              </a:rPr>
              <a:t>life</a:t>
            </a:r>
            <a:r>
              <a:rPr lang="en" sz="1100">
                <a:latin typeface="Red Hat Display Medium"/>
                <a:ea typeface="Red Hat Display Medium"/>
                <a:cs typeface="Red Hat Display Medium"/>
                <a:sym typeface="Red Hat Display Medium"/>
              </a:rPr>
              <a:t>-c</a:t>
            </a:r>
            <a:r>
              <a:rPr lang="en" sz="1100">
                <a:solidFill>
                  <a:srgbClr val="000000"/>
                </a:solidFill>
                <a:latin typeface="Red Hat Display Medium"/>
                <a:ea typeface="Red Hat Display Medium"/>
                <a:cs typeface="Red Hat Display Medium"/>
                <a:sym typeface="Red Hat Display Medium"/>
              </a:rPr>
              <a:t>ycle management</a:t>
            </a:r>
            <a:endParaRPr sz="1100">
              <a:latin typeface="Red Hat Display Medium"/>
              <a:ea typeface="Red Hat Display Medium"/>
              <a:cs typeface="Red Hat Display Medium"/>
              <a:sym typeface="Red Hat Display Medium"/>
            </a:endParaRPr>
          </a:p>
        </p:txBody>
      </p:sp>
      <p:sp>
        <p:nvSpPr>
          <p:cNvPr id="8256" name="Google Shape;8256;p669"/>
          <p:cNvSpPr txBox="1"/>
          <p:nvPr/>
        </p:nvSpPr>
        <p:spPr>
          <a:xfrm>
            <a:off x="4570838" y="3592369"/>
            <a:ext cx="1951500" cy="487500"/>
          </a:xfrm>
          <a:prstGeom prst="rect">
            <a:avLst/>
          </a:prstGeom>
          <a:noFill/>
          <a:ln>
            <a:noFill/>
          </a:ln>
        </p:spPr>
        <p:txBody>
          <a:bodyPr anchorCtr="0" anchor="t" bIns="68575" lIns="68575" spcFirstLastPara="1" rIns="68575" wrap="square" tIns="68575">
            <a:noAutofit/>
          </a:bodyPr>
          <a:lstStyle/>
          <a:p>
            <a:pPr indent="0" lvl="0" marL="0" rtl="0" algn="ctr">
              <a:lnSpc>
                <a:spcPct val="115000"/>
              </a:lnSpc>
              <a:spcBef>
                <a:spcPts val="0"/>
              </a:spcBef>
              <a:spcAft>
                <a:spcPts val="600"/>
              </a:spcAft>
              <a:buNone/>
            </a:pPr>
            <a:r>
              <a:rPr lang="en" sz="1100">
                <a:solidFill>
                  <a:srgbClr val="000000"/>
                </a:solidFill>
                <a:latin typeface="Red Hat Display Medium"/>
                <a:ea typeface="Red Hat Display Medium"/>
                <a:cs typeface="Red Hat Display Medium"/>
                <a:sym typeface="Red Hat Display Medium"/>
              </a:rPr>
              <a:t>Auto-scaling</a:t>
            </a:r>
            <a:br>
              <a:rPr lang="en" sz="1100">
                <a:latin typeface="Red Hat Display Medium"/>
                <a:ea typeface="Red Hat Display Medium"/>
                <a:cs typeface="Red Hat Display Medium"/>
                <a:sym typeface="Red Hat Display Medium"/>
              </a:rPr>
            </a:br>
            <a:r>
              <a:rPr lang="en" sz="1100">
                <a:solidFill>
                  <a:srgbClr val="000000"/>
                </a:solidFill>
                <a:latin typeface="Red Hat Display Medium"/>
                <a:ea typeface="Red Hat Display Medium"/>
                <a:cs typeface="Red Hat Display Medium"/>
                <a:sym typeface="Red Hat Display Medium"/>
              </a:rPr>
              <a:t>of resources</a:t>
            </a:r>
            <a:endParaRPr sz="1100">
              <a:latin typeface="Red Hat Display Medium"/>
              <a:ea typeface="Red Hat Display Medium"/>
              <a:cs typeface="Red Hat Display Medium"/>
              <a:sym typeface="Red Hat Display Medium"/>
            </a:endParaRPr>
          </a:p>
        </p:txBody>
      </p:sp>
      <p:cxnSp>
        <p:nvCxnSpPr>
          <p:cNvPr id="8257" name="Google Shape;8257;p669"/>
          <p:cNvCxnSpPr/>
          <p:nvPr/>
        </p:nvCxnSpPr>
        <p:spPr>
          <a:xfrm>
            <a:off x="2616769" y="2925038"/>
            <a:ext cx="0" cy="1247100"/>
          </a:xfrm>
          <a:prstGeom prst="straightConnector1">
            <a:avLst/>
          </a:prstGeom>
          <a:noFill/>
          <a:ln cap="rnd" cmpd="sng" w="9525">
            <a:solidFill>
              <a:srgbClr val="595959"/>
            </a:solidFill>
            <a:prstDash val="dot"/>
            <a:round/>
            <a:headEnd len="med" w="med" type="none"/>
            <a:tailEnd len="med" w="med" type="none"/>
          </a:ln>
        </p:spPr>
      </p:cxnSp>
      <p:cxnSp>
        <p:nvCxnSpPr>
          <p:cNvPr id="8258" name="Google Shape;8258;p669"/>
          <p:cNvCxnSpPr/>
          <p:nvPr/>
        </p:nvCxnSpPr>
        <p:spPr>
          <a:xfrm>
            <a:off x="4570875" y="2925038"/>
            <a:ext cx="0" cy="1247100"/>
          </a:xfrm>
          <a:prstGeom prst="straightConnector1">
            <a:avLst/>
          </a:prstGeom>
          <a:noFill/>
          <a:ln cap="rnd" cmpd="sng" w="9525">
            <a:solidFill>
              <a:srgbClr val="595959"/>
            </a:solidFill>
            <a:prstDash val="dot"/>
            <a:round/>
            <a:headEnd len="med" w="med" type="none"/>
            <a:tailEnd len="med" w="med" type="none"/>
          </a:ln>
        </p:spPr>
      </p:cxnSp>
      <p:cxnSp>
        <p:nvCxnSpPr>
          <p:cNvPr id="8259" name="Google Shape;8259;p669"/>
          <p:cNvCxnSpPr/>
          <p:nvPr/>
        </p:nvCxnSpPr>
        <p:spPr>
          <a:xfrm>
            <a:off x="6527475" y="2925038"/>
            <a:ext cx="0" cy="1247100"/>
          </a:xfrm>
          <a:prstGeom prst="straightConnector1">
            <a:avLst/>
          </a:prstGeom>
          <a:noFill/>
          <a:ln cap="rnd" cmpd="sng" w="9525">
            <a:solidFill>
              <a:srgbClr val="595959"/>
            </a:solidFill>
            <a:prstDash val="dot"/>
            <a:round/>
            <a:headEnd len="med" w="med" type="none"/>
            <a:tailEnd len="med" w="med" type="none"/>
          </a:ln>
        </p:spPr>
      </p:cxnSp>
      <p:grpSp>
        <p:nvGrpSpPr>
          <p:cNvPr id="8260" name="Google Shape;8260;p669"/>
          <p:cNvGrpSpPr/>
          <p:nvPr/>
        </p:nvGrpSpPr>
        <p:grpSpPr>
          <a:xfrm>
            <a:off x="1355100" y="2925037"/>
            <a:ext cx="569203" cy="569203"/>
            <a:chOff x="1901475" y="4233675"/>
            <a:chExt cx="576000" cy="576000"/>
          </a:xfrm>
        </p:grpSpPr>
        <p:sp>
          <p:nvSpPr>
            <p:cNvPr id="8261" name="Google Shape;8261;p669"/>
            <p:cNvSpPr/>
            <p:nvPr/>
          </p:nvSpPr>
          <p:spPr>
            <a:xfrm>
              <a:off x="1901475" y="4233675"/>
              <a:ext cx="576000" cy="576000"/>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262" name="Google Shape;8262;p669"/>
            <p:cNvPicPr preferRelativeResize="0"/>
            <p:nvPr/>
          </p:nvPicPr>
          <p:blipFill rotWithShape="1">
            <a:blip r:embed="rId6">
              <a:alphaModFix/>
            </a:blip>
            <a:srcRect b="12984" l="12880" r="12880" t="12984"/>
            <a:stretch/>
          </p:blipFill>
          <p:spPr>
            <a:xfrm>
              <a:off x="2053975" y="4347050"/>
              <a:ext cx="327500" cy="327500"/>
            </a:xfrm>
            <a:prstGeom prst="rect">
              <a:avLst/>
            </a:prstGeom>
            <a:noFill/>
            <a:ln>
              <a:noFill/>
            </a:ln>
          </p:spPr>
        </p:pic>
      </p:grpSp>
      <p:grpSp>
        <p:nvGrpSpPr>
          <p:cNvPr id="8263" name="Google Shape;8263;p669"/>
          <p:cNvGrpSpPr/>
          <p:nvPr/>
        </p:nvGrpSpPr>
        <p:grpSpPr>
          <a:xfrm>
            <a:off x="3309216" y="2925037"/>
            <a:ext cx="569203" cy="569203"/>
            <a:chOff x="4503675" y="4233675"/>
            <a:chExt cx="576000" cy="576000"/>
          </a:xfrm>
        </p:grpSpPr>
        <p:sp>
          <p:nvSpPr>
            <p:cNvPr id="8264" name="Google Shape;8264;p669"/>
            <p:cNvSpPr/>
            <p:nvPr/>
          </p:nvSpPr>
          <p:spPr>
            <a:xfrm>
              <a:off x="4503675" y="4233675"/>
              <a:ext cx="576000" cy="576000"/>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265" name="Google Shape;8265;p669"/>
            <p:cNvPicPr preferRelativeResize="0"/>
            <p:nvPr/>
          </p:nvPicPr>
          <p:blipFill rotWithShape="1">
            <a:blip r:embed="rId7">
              <a:alphaModFix/>
            </a:blip>
            <a:srcRect b="7713" l="7713" r="7713" t="7713"/>
            <a:stretch/>
          </p:blipFill>
          <p:spPr>
            <a:xfrm>
              <a:off x="4629538" y="4357913"/>
              <a:ext cx="327500" cy="327500"/>
            </a:xfrm>
            <a:prstGeom prst="rect">
              <a:avLst/>
            </a:prstGeom>
            <a:noFill/>
            <a:ln>
              <a:noFill/>
            </a:ln>
          </p:spPr>
        </p:pic>
      </p:grpSp>
      <p:grpSp>
        <p:nvGrpSpPr>
          <p:cNvPr id="8266" name="Google Shape;8266;p669"/>
          <p:cNvGrpSpPr/>
          <p:nvPr/>
        </p:nvGrpSpPr>
        <p:grpSpPr>
          <a:xfrm>
            <a:off x="5264569" y="2925037"/>
            <a:ext cx="569203" cy="569203"/>
            <a:chOff x="7109100" y="4233675"/>
            <a:chExt cx="576000" cy="576000"/>
          </a:xfrm>
        </p:grpSpPr>
        <p:sp>
          <p:nvSpPr>
            <p:cNvPr id="8267" name="Google Shape;8267;p669"/>
            <p:cNvSpPr/>
            <p:nvPr/>
          </p:nvSpPr>
          <p:spPr>
            <a:xfrm>
              <a:off x="7109100" y="4233675"/>
              <a:ext cx="576000" cy="576000"/>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268" name="Google Shape;8268;p669"/>
            <p:cNvPicPr preferRelativeResize="0"/>
            <p:nvPr/>
          </p:nvPicPr>
          <p:blipFill rotWithShape="1">
            <a:blip r:embed="rId8">
              <a:alphaModFix/>
            </a:blip>
            <a:srcRect b="11077" l="11076" r="11084" t="11077"/>
            <a:stretch/>
          </p:blipFill>
          <p:spPr>
            <a:xfrm>
              <a:off x="7232750" y="4344325"/>
              <a:ext cx="343400" cy="343400"/>
            </a:xfrm>
            <a:prstGeom prst="rect">
              <a:avLst/>
            </a:prstGeom>
            <a:noFill/>
            <a:ln>
              <a:noFill/>
            </a:ln>
          </p:spPr>
        </p:pic>
      </p:grpSp>
      <p:grpSp>
        <p:nvGrpSpPr>
          <p:cNvPr id="8269" name="Google Shape;8269;p669"/>
          <p:cNvGrpSpPr/>
          <p:nvPr/>
        </p:nvGrpSpPr>
        <p:grpSpPr>
          <a:xfrm>
            <a:off x="7218694" y="2876794"/>
            <a:ext cx="569203" cy="569203"/>
            <a:chOff x="9717950" y="4233675"/>
            <a:chExt cx="576000" cy="576000"/>
          </a:xfrm>
        </p:grpSpPr>
        <p:sp>
          <p:nvSpPr>
            <p:cNvPr id="8270" name="Google Shape;8270;p669"/>
            <p:cNvSpPr/>
            <p:nvPr/>
          </p:nvSpPr>
          <p:spPr>
            <a:xfrm>
              <a:off x="9717950" y="4233675"/>
              <a:ext cx="576000" cy="576000"/>
            </a:xfrm>
            <a:prstGeom prst="ellipse">
              <a:avLst/>
            </a:prstGeom>
            <a:solidFill>
              <a:srgbClr val="FFFFFF"/>
            </a:solidFill>
            <a:ln cap="flat" cmpd="sng" w="19050">
              <a:solidFill>
                <a:srgbClr val="EE0000"/>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271" name="Google Shape;8271;p669"/>
            <p:cNvPicPr preferRelativeResize="0"/>
            <p:nvPr/>
          </p:nvPicPr>
          <p:blipFill rotWithShape="1">
            <a:blip r:embed="rId9">
              <a:alphaModFix/>
            </a:blip>
            <a:srcRect b="7713" l="7713" r="7713" t="7713"/>
            <a:stretch/>
          </p:blipFill>
          <p:spPr>
            <a:xfrm>
              <a:off x="9842200" y="4357925"/>
              <a:ext cx="327500" cy="327500"/>
            </a:xfrm>
            <a:prstGeom prst="rect">
              <a:avLst/>
            </a:prstGeom>
            <a:noFill/>
            <a:ln>
              <a:noFill/>
            </a:ln>
          </p:spPr>
        </p:pic>
      </p:grpSp>
      <p:cxnSp>
        <p:nvCxnSpPr>
          <p:cNvPr id="8272" name="Google Shape;8272;p669"/>
          <p:cNvCxnSpPr/>
          <p:nvPr/>
        </p:nvCxnSpPr>
        <p:spPr>
          <a:xfrm>
            <a:off x="4570875" y="1262425"/>
            <a:ext cx="0" cy="1247100"/>
          </a:xfrm>
          <a:prstGeom prst="straightConnector1">
            <a:avLst/>
          </a:prstGeom>
          <a:noFill/>
          <a:ln cap="rnd" cmpd="sng" w="9525">
            <a:solidFill>
              <a:srgbClr val="595959"/>
            </a:solidFill>
            <a:prstDash val="dot"/>
            <a:round/>
            <a:headEnd len="med" w="med" type="none"/>
            <a:tailEnd len="med" w="med" type="none"/>
          </a:ln>
        </p:spPr>
      </p:cxnSp>
      <p:cxnSp>
        <p:nvCxnSpPr>
          <p:cNvPr id="8273" name="Google Shape;8273;p669"/>
          <p:cNvCxnSpPr/>
          <p:nvPr/>
        </p:nvCxnSpPr>
        <p:spPr>
          <a:xfrm rot="10800000">
            <a:off x="666550" y="2666850"/>
            <a:ext cx="7798500" cy="0"/>
          </a:xfrm>
          <a:prstGeom prst="straightConnector1">
            <a:avLst/>
          </a:prstGeom>
          <a:noFill/>
          <a:ln cap="rnd" cmpd="sng" w="9525">
            <a:solidFill>
              <a:srgbClr val="595959"/>
            </a:solidFill>
            <a:prstDash val="dot"/>
            <a:round/>
            <a:headEnd len="med" w="med" type="none"/>
            <a:tailEnd len="med" w="med" type="none"/>
          </a:ln>
        </p:spPr>
      </p:cxnSp>
      <p:sp>
        <p:nvSpPr>
          <p:cNvPr id="8274" name="Google Shape;8274;p669"/>
          <p:cNvSpPr txBox="1"/>
          <p:nvPr/>
        </p:nvSpPr>
        <p:spPr>
          <a:xfrm>
            <a:off x="2336699" y="1872525"/>
            <a:ext cx="2036400" cy="432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100">
                <a:latin typeface="Red Hat Display Medium"/>
                <a:ea typeface="Red Hat Display Medium"/>
                <a:cs typeface="Red Hat Display Medium"/>
                <a:sym typeface="Red Hat Display Medium"/>
              </a:rPr>
              <a:t>Increase in sales over 3 years with new revenue streams</a:t>
            </a:r>
            <a:r>
              <a:rPr baseline="30000" lang="en" sz="1100">
                <a:solidFill>
                  <a:schemeClr val="dk1"/>
                </a:solidFill>
                <a:latin typeface="Red Hat Display Medium"/>
                <a:ea typeface="Red Hat Display Medium"/>
                <a:cs typeface="Red Hat Display Medium"/>
                <a:sym typeface="Red Hat Display Medium"/>
              </a:rPr>
              <a:t>1</a:t>
            </a:r>
            <a:endParaRPr sz="1100">
              <a:latin typeface="Red Hat Display Medium"/>
              <a:ea typeface="Red Hat Display Medium"/>
              <a:cs typeface="Red Hat Display Medium"/>
              <a:sym typeface="Red Hat Display Medium"/>
            </a:endParaRPr>
          </a:p>
        </p:txBody>
      </p:sp>
      <p:sp>
        <p:nvSpPr>
          <p:cNvPr id="8275" name="Google Shape;8275;p669"/>
          <p:cNvSpPr txBox="1"/>
          <p:nvPr/>
        </p:nvSpPr>
        <p:spPr>
          <a:xfrm>
            <a:off x="2336693" y="1296825"/>
            <a:ext cx="2152500" cy="506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500">
                <a:solidFill>
                  <a:srgbClr val="EE0000"/>
                </a:solidFill>
                <a:latin typeface="Red Hat Display"/>
                <a:ea typeface="Red Hat Display"/>
                <a:cs typeface="Red Hat Display"/>
                <a:sym typeface="Red Hat Display"/>
              </a:rPr>
              <a:t>40%</a:t>
            </a:r>
            <a:endParaRPr sz="4500">
              <a:solidFill>
                <a:srgbClr val="EE0000"/>
              </a:solidFill>
              <a:latin typeface="Red Hat Display"/>
              <a:ea typeface="Red Hat Display"/>
              <a:cs typeface="Red Hat Display"/>
              <a:sym typeface="Red Hat Display"/>
            </a:endParaRPr>
          </a:p>
        </p:txBody>
      </p:sp>
      <p:pic>
        <p:nvPicPr>
          <p:cNvPr id="8276" name="Google Shape;8276;p669"/>
          <p:cNvPicPr preferRelativeResize="0"/>
          <p:nvPr/>
        </p:nvPicPr>
        <p:blipFill rotWithShape="1">
          <a:blip r:embed="rId10">
            <a:alphaModFix/>
          </a:blip>
          <a:srcRect b="0" l="0" r="0" t="0"/>
          <a:stretch/>
        </p:blipFill>
        <p:spPr>
          <a:xfrm>
            <a:off x="1214562" y="1468462"/>
            <a:ext cx="639325" cy="639325"/>
          </a:xfrm>
          <a:prstGeom prst="rect">
            <a:avLst/>
          </a:prstGeom>
          <a:noFill/>
          <a:ln>
            <a:noFill/>
          </a:ln>
        </p:spPr>
      </p:pic>
      <p:sp>
        <p:nvSpPr>
          <p:cNvPr id="8277" name="Google Shape;8277;p669"/>
          <p:cNvSpPr txBox="1"/>
          <p:nvPr/>
        </p:nvSpPr>
        <p:spPr>
          <a:xfrm>
            <a:off x="6282850" y="1872525"/>
            <a:ext cx="1915800" cy="432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100">
                <a:latin typeface="Red Hat Display Medium"/>
                <a:ea typeface="Red Hat Display Medium"/>
                <a:cs typeface="Red Hat Display Medium"/>
                <a:sym typeface="Red Hat Display Medium"/>
              </a:rPr>
              <a:t>Infrastructure cost reduction for AI workloads</a:t>
            </a:r>
            <a:r>
              <a:rPr baseline="30000" lang="en" sz="1100">
                <a:latin typeface="Red Hat Display Medium"/>
                <a:ea typeface="Red Hat Display Medium"/>
                <a:cs typeface="Red Hat Display Medium"/>
                <a:sym typeface="Red Hat Display Medium"/>
              </a:rPr>
              <a:t>2</a:t>
            </a:r>
            <a:endParaRPr baseline="30000" sz="1100">
              <a:latin typeface="Red Hat Display Medium"/>
              <a:ea typeface="Red Hat Display Medium"/>
              <a:cs typeface="Red Hat Display Medium"/>
              <a:sym typeface="Red Hat Display Medium"/>
            </a:endParaRPr>
          </a:p>
        </p:txBody>
      </p:sp>
      <p:sp>
        <p:nvSpPr>
          <p:cNvPr id="8278" name="Google Shape;8278;p669"/>
          <p:cNvSpPr txBox="1"/>
          <p:nvPr/>
        </p:nvSpPr>
        <p:spPr>
          <a:xfrm>
            <a:off x="6282843" y="1296825"/>
            <a:ext cx="2152500" cy="506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500">
                <a:solidFill>
                  <a:srgbClr val="EE0000"/>
                </a:solidFill>
                <a:latin typeface="Red Hat Display"/>
                <a:ea typeface="Red Hat Display"/>
                <a:cs typeface="Red Hat Display"/>
                <a:sym typeface="Red Hat Display"/>
              </a:rPr>
              <a:t>70%</a:t>
            </a:r>
            <a:endParaRPr sz="4500">
              <a:solidFill>
                <a:srgbClr val="EE0000"/>
              </a:solidFill>
              <a:latin typeface="Red Hat Display"/>
              <a:ea typeface="Red Hat Display"/>
              <a:cs typeface="Red Hat Display"/>
              <a:sym typeface="Red Hat Display"/>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82" name="Shape 8282"/>
        <p:cNvGrpSpPr/>
        <p:nvPr/>
      </p:nvGrpSpPr>
      <p:grpSpPr>
        <a:xfrm>
          <a:off x="0" y="0"/>
          <a:ext cx="0" cy="0"/>
          <a:chOff x="0" y="0"/>
          <a:chExt cx="0" cy="0"/>
        </a:xfrm>
      </p:grpSpPr>
      <p:pic>
        <p:nvPicPr>
          <p:cNvPr id="8283" name="Google Shape;8283;p670"/>
          <p:cNvPicPr preferRelativeResize="0"/>
          <p:nvPr/>
        </p:nvPicPr>
        <p:blipFill rotWithShape="1">
          <a:blip r:embed="rId3">
            <a:alphaModFix/>
          </a:blip>
          <a:srcRect b="0" l="139" r="139" t="0"/>
          <a:stretch/>
        </p:blipFill>
        <p:spPr>
          <a:xfrm>
            <a:off x="4760495" y="2054969"/>
            <a:ext cx="380627" cy="380664"/>
          </a:xfrm>
          <a:prstGeom prst="rect">
            <a:avLst/>
          </a:prstGeom>
          <a:noFill/>
          <a:ln>
            <a:noFill/>
          </a:ln>
        </p:spPr>
      </p:pic>
      <p:pic>
        <p:nvPicPr>
          <p:cNvPr id="8284" name="Google Shape;8284;p670"/>
          <p:cNvPicPr preferRelativeResize="0"/>
          <p:nvPr/>
        </p:nvPicPr>
        <p:blipFill rotWithShape="1">
          <a:blip r:embed="rId4">
            <a:alphaModFix/>
          </a:blip>
          <a:srcRect b="139" l="0" r="0" t="139"/>
          <a:stretch/>
        </p:blipFill>
        <p:spPr>
          <a:xfrm>
            <a:off x="4760503" y="3738432"/>
            <a:ext cx="380627" cy="380665"/>
          </a:xfrm>
          <a:prstGeom prst="rect">
            <a:avLst/>
          </a:prstGeom>
          <a:noFill/>
          <a:ln>
            <a:noFill/>
          </a:ln>
        </p:spPr>
      </p:pic>
      <p:pic>
        <p:nvPicPr>
          <p:cNvPr id="8285" name="Google Shape;8285;p670"/>
          <p:cNvPicPr preferRelativeResize="0"/>
          <p:nvPr/>
        </p:nvPicPr>
        <p:blipFill rotWithShape="1">
          <a:blip r:embed="rId5">
            <a:alphaModFix/>
          </a:blip>
          <a:srcRect b="139" l="0" r="0" t="139"/>
          <a:stretch/>
        </p:blipFill>
        <p:spPr>
          <a:xfrm>
            <a:off x="4760506" y="1302268"/>
            <a:ext cx="380627" cy="380665"/>
          </a:xfrm>
          <a:prstGeom prst="rect">
            <a:avLst/>
          </a:prstGeom>
          <a:noFill/>
          <a:ln>
            <a:noFill/>
          </a:ln>
        </p:spPr>
      </p:pic>
      <p:pic>
        <p:nvPicPr>
          <p:cNvPr id="8286" name="Google Shape;8286;p670"/>
          <p:cNvPicPr preferRelativeResize="0"/>
          <p:nvPr/>
        </p:nvPicPr>
        <p:blipFill rotWithShape="1">
          <a:blip r:embed="rId6">
            <a:alphaModFix/>
          </a:blip>
          <a:srcRect b="0" l="0" r="0" t="0"/>
          <a:stretch/>
        </p:blipFill>
        <p:spPr>
          <a:xfrm>
            <a:off x="1225186" y="3752437"/>
            <a:ext cx="383145" cy="383145"/>
          </a:xfrm>
          <a:prstGeom prst="rect">
            <a:avLst/>
          </a:prstGeom>
          <a:noFill/>
          <a:ln>
            <a:noFill/>
          </a:ln>
        </p:spPr>
      </p:pic>
      <p:pic>
        <p:nvPicPr>
          <p:cNvPr id="8287" name="Google Shape;8287;p670"/>
          <p:cNvPicPr preferRelativeResize="0"/>
          <p:nvPr/>
        </p:nvPicPr>
        <p:blipFill>
          <a:blip r:embed="rId7">
            <a:alphaModFix/>
          </a:blip>
          <a:stretch>
            <a:fillRect/>
          </a:stretch>
        </p:blipFill>
        <p:spPr>
          <a:xfrm>
            <a:off x="1225176" y="2054973"/>
            <a:ext cx="383145" cy="383145"/>
          </a:xfrm>
          <a:prstGeom prst="rect">
            <a:avLst/>
          </a:prstGeom>
          <a:noFill/>
          <a:ln>
            <a:noFill/>
          </a:ln>
        </p:spPr>
      </p:pic>
      <p:pic>
        <p:nvPicPr>
          <p:cNvPr id="8288" name="Google Shape;8288;p670"/>
          <p:cNvPicPr preferRelativeResize="0"/>
          <p:nvPr/>
        </p:nvPicPr>
        <p:blipFill rotWithShape="1">
          <a:blip r:embed="rId8">
            <a:alphaModFix/>
          </a:blip>
          <a:srcRect b="0" l="0" r="0" t="0"/>
          <a:stretch/>
        </p:blipFill>
        <p:spPr>
          <a:xfrm>
            <a:off x="1225182" y="2903696"/>
            <a:ext cx="383145" cy="383145"/>
          </a:xfrm>
          <a:prstGeom prst="rect">
            <a:avLst/>
          </a:prstGeom>
          <a:noFill/>
          <a:ln>
            <a:noFill/>
          </a:ln>
        </p:spPr>
      </p:pic>
      <p:pic>
        <p:nvPicPr>
          <p:cNvPr id="8289" name="Google Shape;8289;p670"/>
          <p:cNvPicPr preferRelativeResize="0"/>
          <p:nvPr/>
        </p:nvPicPr>
        <p:blipFill rotWithShape="1">
          <a:blip r:embed="rId9">
            <a:alphaModFix/>
          </a:blip>
          <a:srcRect b="0" l="139" r="139" t="0"/>
          <a:stretch/>
        </p:blipFill>
        <p:spPr>
          <a:xfrm>
            <a:off x="1225176" y="1311959"/>
            <a:ext cx="383145" cy="383145"/>
          </a:xfrm>
          <a:prstGeom prst="rect">
            <a:avLst/>
          </a:prstGeom>
          <a:noFill/>
          <a:ln>
            <a:noFill/>
          </a:ln>
        </p:spPr>
      </p:pic>
      <p:sp>
        <p:nvSpPr>
          <p:cNvPr id="8290" name="Google Shape;8290;p670"/>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Realizing business value from a hybrid strategy</a:t>
            </a:r>
            <a:endParaRPr sz="2000">
              <a:latin typeface="Red Hat Display"/>
              <a:ea typeface="Red Hat Display"/>
              <a:cs typeface="Red Hat Display"/>
              <a:sym typeface="Red Hat Display"/>
            </a:endParaRPr>
          </a:p>
        </p:txBody>
      </p:sp>
      <p:sp>
        <p:nvSpPr>
          <p:cNvPr id="8291" name="Google Shape;8291;p670"/>
          <p:cNvSpPr txBox="1"/>
          <p:nvPr/>
        </p:nvSpPr>
        <p:spPr>
          <a:xfrm>
            <a:off x="1750738" y="1664175"/>
            <a:ext cx="2634000" cy="206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400"/>
              </a:spcAft>
              <a:buNone/>
            </a:pPr>
            <a:r>
              <a:rPr lang="en" sz="1100">
                <a:latin typeface="Red Hat Text"/>
                <a:ea typeface="Red Hat Text"/>
                <a:cs typeface="Red Hat Text"/>
                <a:sym typeface="Red Hat Text"/>
              </a:rPr>
              <a:t>return on investment over 5 years</a:t>
            </a:r>
            <a:endParaRPr sz="1100">
              <a:latin typeface="Red Hat Text"/>
              <a:ea typeface="Red Hat Text"/>
              <a:cs typeface="Red Hat Text"/>
              <a:sym typeface="Red Hat Text"/>
            </a:endParaRPr>
          </a:p>
        </p:txBody>
      </p:sp>
      <p:sp>
        <p:nvSpPr>
          <p:cNvPr id="8292" name="Google Shape;8292;p670"/>
          <p:cNvSpPr txBox="1"/>
          <p:nvPr/>
        </p:nvSpPr>
        <p:spPr>
          <a:xfrm>
            <a:off x="1750713" y="1410688"/>
            <a:ext cx="2634000" cy="2844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lang="en" sz="2100">
                <a:solidFill>
                  <a:srgbClr val="EE0000"/>
                </a:solidFill>
                <a:latin typeface="Red Hat Text Medium"/>
                <a:ea typeface="Red Hat Text Medium"/>
                <a:cs typeface="Red Hat Text Medium"/>
                <a:sym typeface="Red Hat Text Medium"/>
              </a:rPr>
              <a:t>636%</a:t>
            </a:r>
            <a:endParaRPr sz="2100">
              <a:solidFill>
                <a:srgbClr val="EE0000"/>
              </a:solidFill>
              <a:latin typeface="Red Hat Text Medium"/>
              <a:ea typeface="Red Hat Text Medium"/>
              <a:cs typeface="Red Hat Text Medium"/>
              <a:sym typeface="Red Hat Text Medium"/>
            </a:endParaRPr>
          </a:p>
        </p:txBody>
      </p:sp>
      <p:sp>
        <p:nvSpPr>
          <p:cNvPr id="8293" name="Google Shape;8293;p670"/>
          <p:cNvSpPr txBox="1"/>
          <p:nvPr/>
        </p:nvSpPr>
        <p:spPr>
          <a:xfrm>
            <a:off x="1750738" y="2407193"/>
            <a:ext cx="2634000" cy="206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400"/>
              </a:spcAft>
              <a:buNone/>
            </a:pPr>
            <a:r>
              <a:rPr lang="en" sz="1100">
                <a:latin typeface="Red Hat Text"/>
                <a:ea typeface="Red Hat Text"/>
                <a:cs typeface="Red Hat Text"/>
                <a:sym typeface="Red Hat Text"/>
              </a:rPr>
              <a:t>to payback</a:t>
            </a:r>
            <a:endParaRPr sz="1100">
              <a:latin typeface="Red Hat Text"/>
              <a:ea typeface="Red Hat Text"/>
              <a:cs typeface="Red Hat Text"/>
              <a:sym typeface="Red Hat Text"/>
            </a:endParaRPr>
          </a:p>
        </p:txBody>
      </p:sp>
      <p:sp>
        <p:nvSpPr>
          <p:cNvPr id="8294" name="Google Shape;8294;p670"/>
          <p:cNvSpPr txBox="1"/>
          <p:nvPr/>
        </p:nvSpPr>
        <p:spPr>
          <a:xfrm>
            <a:off x="1750713" y="2153700"/>
            <a:ext cx="2634000" cy="2844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lang="en" sz="2100">
                <a:solidFill>
                  <a:srgbClr val="EE0000"/>
                </a:solidFill>
                <a:latin typeface="Red Hat Text Medium"/>
                <a:ea typeface="Red Hat Text Medium"/>
                <a:cs typeface="Red Hat Text Medium"/>
                <a:sym typeface="Red Hat Text Medium"/>
              </a:rPr>
              <a:t>10 months</a:t>
            </a:r>
            <a:endParaRPr sz="2100">
              <a:solidFill>
                <a:srgbClr val="EE0000"/>
              </a:solidFill>
              <a:latin typeface="Red Hat Text Medium"/>
              <a:ea typeface="Red Hat Text Medium"/>
              <a:cs typeface="Red Hat Text Medium"/>
              <a:sym typeface="Red Hat Text Medium"/>
            </a:endParaRPr>
          </a:p>
        </p:txBody>
      </p:sp>
      <p:sp>
        <p:nvSpPr>
          <p:cNvPr id="8295" name="Google Shape;8295;p670"/>
          <p:cNvSpPr txBox="1"/>
          <p:nvPr/>
        </p:nvSpPr>
        <p:spPr>
          <a:xfrm>
            <a:off x="1750738" y="3248918"/>
            <a:ext cx="2634000" cy="206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400"/>
              </a:spcAft>
              <a:buNone/>
            </a:pPr>
            <a:r>
              <a:rPr lang="en" sz="1100">
                <a:latin typeface="Red Hat Text"/>
                <a:ea typeface="Red Hat Text"/>
                <a:cs typeface="Red Hat Text"/>
                <a:sym typeface="Red Hat Text"/>
              </a:rPr>
              <a:t>lower 5-year cost of operations</a:t>
            </a:r>
            <a:endParaRPr sz="1100">
              <a:latin typeface="Red Hat Text"/>
              <a:ea typeface="Red Hat Text"/>
              <a:cs typeface="Red Hat Text"/>
              <a:sym typeface="Red Hat Text"/>
            </a:endParaRPr>
          </a:p>
        </p:txBody>
      </p:sp>
      <p:sp>
        <p:nvSpPr>
          <p:cNvPr id="8296" name="Google Shape;8296;p670"/>
          <p:cNvSpPr txBox="1"/>
          <p:nvPr/>
        </p:nvSpPr>
        <p:spPr>
          <a:xfrm>
            <a:off x="1750713" y="2995425"/>
            <a:ext cx="2634000" cy="2844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lang="en" sz="2100">
                <a:solidFill>
                  <a:srgbClr val="EE0000"/>
                </a:solidFill>
                <a:latin typeface="Red Hat Text Medium"/>
                <a:ea typeface="Red Hat Text Medium"/>
                <a:cs typeface="Red Hat Text Medium"/>
                <a:sym typeface="Red Hat Text Medium"/>
              </a:rPr>
              <a:t>54%</a:t>
            </a:r>
            <a:endParaRPr sz="2100">
              <a:solidFill>
                <a:srgbClr val="EE0000"/>
              </a:solidFill>
              <a:latin typeface="Red Hat Text Medium"/>
              <a:ea typeface="Red Hat Text Medium"/>
              <a:cs typeface="Red Hat Text Medium"/>
              <a:sym typeface="Red Hat Text Medium"/>
            </a:endParaRPr>
          </a:p>
        </p:txBody>
      </p:sp>
      <p:sp>
        <p:nvSpPr>
          <p:cNvPr id="8297" name="Google Shape;8297;p670"/>
          <p:cNvSpPr txBox="1"/>
          <p:nvPr/>
        </p:nvSpPr>
        <p:spPr>
          <a:xfrm>
            <a:off x="1750738" y="4090643"/>
            <a:ext cx="2634000" cy="206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400"/>
              </a:spcAft>
              <a:buNone/>
            </a:pPr>
            <a:r>
              <a:rPr lang="en" sz="1100">
                <a:latin typeface="Red Hat Text"/>
                <a:ea typeface="Red Hat Text"/>
                <a:cs typeface="Red Hat Text"/>
                <a:sym typeface="Red Hat Text"/>
              </a:rPr>
              <a:t>more new features per year</a:t>
            </a:r>
            <a:endParaRPr sz="1100">
              <a:latin typeface="Red Hat Text"/>
              <a:ea typeface="Red Hat Text"/>
              <a:cs typeface="Red Hat Text"/>
              <a:sym typeface="Red Hat Text"/>
            </a:endParaRPr>
          </a:p>
        </p:txBody>
      </p:sp>
      <p:sp>
        <p:nvSpPr>
          <p:cNvPr id="8298" name="Google Shape;8298;p670"/>
          <p:cNvSpPr txBox="1"/>
          <p:nvPr/>
        </p:nvSpPr>
        <p:spPr>
          <a:xfrm>
            <a:off x="1750713" y="3837150"/>
            <a:ext cx="2634000" cy="2844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lang="en" sz="2100">
                <a:solidFill>
                  <a:srgbClr val="EE0000"/>
                </a:solidFill>
                <a:latin typeface="Red Hat Text Medium"/>
                <a:ea typeface="Red Hat Text Medium"/>
                <a:cs typeface="Red Hat Text Medium"/>
                <a:sym typeface="Red Hat Text Medium"/>
              </a:rPr>
              <a:t>3x</a:t>
            </a:r>
            <a:endParaRPr sz="2100">
              <a:solidFill>
                <a:srgbClr val="EE0000"/>
              </a:solidFill>
              <a:latin typeface="Red Hat Text Medium"/>
              <a:ea typeface="Red Hat Text Medium"/>
              <a:cs typeface="Red Hat Text Medium"/>
              <a:sym typeface="Red Hat Text Medium"/>
            </a:endParaRPr>
          </a:p>
        </p:txBody>
      </p:sp>
      <p:sp>
        <p:nvSpPr>
          <p:cNvPr id="8299" name="Google Shape;8299;p670"/>
          <p:cNvSpPr txBox="1"/>
          <p:nvPr/>
        </p:nvSpPr>
        <p:spPr>
          <a:xfrm>
            <a:off x="5284813" y="1664175"/>
            <a:ext cx="2634000" cy="206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400"/>
              </a:spcAft>
              <a:buNone/>
            </a:pPr>
            <a:r>
              <a:rPr lang="en" sz="1100">
                <a:latin typeface="Red Hat Text"/>
                <a:ea typeface="Red Hat Text"/>
                <a:cs typeface="Red Hat Text"/>
                <a:sym typeface="Red Hat Text"/>
              </a:rPr>
              <a:t>higher application developer productivity</a:t>
            </a:r>
            <a:endParaRPr sz="1100">
              <a:latin typeface="Red Hat Text"/>
              <a:ea typeface="Red Hat Text"/>
              <a:cs typeface="Red Hat Text"/>
              <a:sym typeface="Red Hat Text"/>
            </a:endParaRPr>
          </a:p>
        </p:txBody>
      </p:sp>
      <p:sp>
        <p:nvSpPr>
          <p:cNvPr id="8300" name="Google Shape;8300;p670"/>
          <p:cNvSpPr txBox="1"/>
          <p:nvPr/>
        </p:nvSpPr>
        <p:spPr>
          <a:xfrm>
            <a:off x="5284788" y="1410688"/>
            <a:ext cx="2634000" cy="2844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lang="en" sz="2100">
                <a:solidFill>
                  <a:srgbClr val="EE0000"/>
                </a:solidFill>
                <a:latin typeface="Red Hat Text Medium"/>
                <a:ea typeface="Red Hat Text Medium"/>
                <a:cs typeface="Red Hat Text Medium"/>
                <a:sym typeface="Red Hat Text Medium"/>
              </a:rPr>
              <a:t>20%</a:t>
            </a:r>
            <a:endParaRPr sz="2100">
              <a:solidFill>
                <a:srgbClr val="EE0000"/>
              </a:solidFill>
              <a:latin typeface="Red Hat Text Medium"/>
              <a:ea typeface="Red Hat Text Medium"/>
              <a:cs typeface="Red Hat Text Medium"/>
              <a:sym typeface="Red Hat Text Medium"/>
            </a:endParaRPr>
          </a:p>
        </p:txBody>
      </p:sp>
      <p:sp>
        <p:nvSpPr>
          <p:cNvPr id="8301" name="Google Shape;8301;p670"/>
          <p:cNvSpPr txBox="1"/>
          <p:nvPr/>
        </p:nvSpPr>
        <p:spPr>
          <a:xfrm>
            <a:off x="5284813" y="2407193"/>
            <a:ext cx="2634000" cy="206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400"/>
              </a:spcAft>
              <a:buNone/>
            </a:pPr>
            <a:r>
              <a:rPr lang="en" sz="1100">
                <a:latin typeface="Red Hat Text"/>
                <a:ea typeface="Red Hat Text"/>
                <a:cs typeface="Red Hat Text"/>
                <a:sym typeface="Red Hat Text"/>
              </a:rPr>
              <a:t>higher revenue per year per organization</a:t>
            </a:r>
            <a:endParaRPr sz="1100">
              <a:latin typeface="Red Hat Text"/>
              <a:ea typeface="Red Hat Text"/>
              <a:cs typeface="Red Hat Text"/>
              <a:sym typeface="Red Hat Text"/>
            </a:endParaRPr>
          </a:p>
        </p:txBody>
      </p:sp>
      <p:sp>
        <p:nvSpPr>
          <p:cNvPr id="8302" name="Google Shape;8302;p670"/>
          <p:cNvSpPr txBox="1"/>
          <p:nvPr/>
        </p:nvSpPr>
        <p:spPr>
          <a:xfrm>
            <a:off x="5284788" y="2153700"/>
            <a:ext cx="2634000" cy="2844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lang="en" sz="2100">
                <a:solidFill>
                  <a:srgbClr val="EE0000"/>
                </a:solidFill>
                <a:latin typeface="Red Hat Text Medium"/>
                <a:ea typeface="Red Hat Text Medium"/>
                <a:cs typeface="Red Hat Text Medium"/>
                <a:sym typeface="Red Hat Text Medium"/>
              </a:rPr>
              <a:t>US$21.6 million</a:t>
            </a:r>
            <a:endParaRPr sz="2100">
              <a:solidFill>
                <a:srgbClr val="EE0000"/>
              </a:solidFill>
              <a:latin typeface="Red Hat Text Medium"/>
              <a:ea typeface="Red Hat Text Medium"/>
              <a:cs typeface="Red Hat Text Medium"/>
              <a:sym typeface="Red Hat Text Medium"/>
            </a:endParaRPr>
          </a:p>
        </p:txBody>
      </p:sp>
      <p:sp>
        <p:nvSpPr>
          <p:cNvPr id="8303" name="Google Shape;8303;p670"/>
          <p:cNvSpPr txBox="1"/>
          <p:nvPr/>
        </p:nvSpPr>
        <p:spPr>
          <a:xfrm>
            <a:off x="5284813" y="3248918"/>
            <a:ext cx="2634000" cy="206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400"/>
              </a:spcAft>
              <a:buNone/>
            </a:pPr>
            <a:r>
              <a:rPr lang="en" sz="1100">
                <a:latin typeface="Red Hat Text"/>
                <a:ea typeface="Red Hat Text"/>
                <a:cs typeface="Red Hat Text"/>
                <a:sym typeface="Red Hat Text"/>
              </a:rPr>
              <a:t>less unplanned downtime</a:t>
            </a:r>
            <a:endParaRPr sz="1100">
              <a:latin typeface="Red Hat Text"/>
              <a:ea typeface="Red Hat Text"/>
              <a:cs typeface="Red Hat Text"/>
              <a:sym typeface="Red Hat Text"/>
            </a:endParaRPr>
          </a:p>
        </p:txBody>
      </p:sp>
      <p:sp>
        <p:nvSpPr>
          <p:cNvPr id="8304" name="Google Shape;8304;p670"/>
          <p:cNvSpPr txBox="1"/>
          <p:nvPr/>
        </p:nvSpPr>
        <p:spPr>
          <a:xfrm>
            <a:off x="5284788" y="2995425"/>
            <a:ext cx="2634000" cy="2844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lang="en" sz="2100">
                <a:solidFill>
                  <a:srgbClr val="EE0000"/>
                </a:solidFill>
                <a:latin typeface="Red Hat Text Medium"/>
                <a:ea typeface="Red Hat Text Medium"/>
                <a:cs typeface="Red Hat Text Medium"/>
                <a:sym typeface="Red Hat Text Medium"/>
              </a:rPr>
              <a:t>71%</a:t>
            </a:r>
            <a:endParaRPr sz="2100">
              <a:solidFill>
                <a:srgbClr val="EE0000"/>
              </a:solidFill>
              <a:latin typeface="Red Hat Text Medium"/>
              <a:ea typeface="Red Hat Text Medium"/>
              <a:cs typeface="Red Hat Text Medium"/>
              <a:sym typeface="Red Hat Text Medium"/>
            </a:endParaRPr>
          </a:p>
        </p:txBody>
      </p:sp>
      <p:sp>
        <p:nvSpPr>
          <p:cNvPr id="8305" name="Google Shape;8305;p670"/>
          <p:cNvSpPr txBox="1"/>
          <p:nvPr/>
        </p:nvSpPr>
        <p:spPr>
          <a:xfrm>
            <a:off x="5284813" y="4090643"/>
            <a:ext cx="2634000" cy="206700"/>
          </a:xfrm>
          <a:prstGeom prst="rect">
            <a:avLst/>
          </a:prstGeom>
          <a:noFill/>
          <a:ln>
            <a:noFill/>
          </a:ln>
        </p:spPr>
        <p:txBody>
          <a:bodyPr anchorCtr="0" anchor="t" bIns="0" lIns="0" spcFirstLastPara="1" rIns="0" wrap="square" tIns="0">
            <a:noAutofit/>
          </a:bodyPr>
          <a:lstStyle/>
          <a:p>
            <a:pPr indent="0" lvl="0" marL="0" rtl="0" algn="l">
              <a:lnSpc>
                <a:spcPct val="140000"/>
              </a:lnSpc>
              <a:spcBef>
                <a:spcPts val="0"/>
              </a:spcBef>
              <a:spcAft>
                <a:spcPts val="400"/>
              </a:spcAft>
              <a:buNone/>
            </a:pPr>
            <a:r>
              <a:rPr lang="en" sz="1100">
                <a:latin typeface="Red Hat Text"/>
                <a:ea typeface="Red Hat Text"/>
                <a:cs typeface="Red Hat Text"/>
                <a:sym typeface="Red Hat Text"/>
              </a:rPr>
              <a:t>more efficient IT infrastructure teams</a:t>
            </a:r>
            <a:endParaRPr sz="1100">
              <a:latin typeface="Red Hat Text"/>
              <a:ea typeface="Red Hat Text"/>
              <a:cs typeface="Red Hat Text"/>
              <a:sym typeface="Red Hat Text"/>
            </a:endParaRPr>
          </a:p>
        </p:txBody>
      </p:sp>
      <p:sp>
        <p:nvSpPr>
          <p:cNvPr id="8306" name="Google Shape;8306;p670"/>
          <p:cNvSpPr txBox="1"/>
          <p:nvPr/>
        </p:nvSpPr>
        <p:spPr>
          <a:xfrm>
            <a:off x="5284788" y="3837150"/>
            <a:ext cx="2634000" cy="284400"/>
          </a:xfrm>
          <a:prstGeom prst="rect">
            <a:avLst/>
          </a:prstGeom>
          <a:noFill/>
          <a:ln>
            <a:noFill/>
          </a:ln>
        </p:spPr>
        <p:txBody>
          <a:bodyPr anchorCtr="0" anchor="b" bIns="0" lIns="0" spcFirstLastPara="1" rIns="0" wrap="square" tIns="0">
            <a:noAutofit/>
          </a:bodyPr>
          <a:lstStyle/>
          <a:p>
            <a:pPr indent="0" lvl="0" marL="0" rtl="0" algn="l">
              <a:lnSpc>
                <a:spcPct val="114000"/>
              </a:lnSpc>
              <a:spcBef>
                <a:spcPts val="0"/>
              </a:spcBef>
              <a:spcAft>
                <a:spcPts val="0"/>
              </a:spcAft>
              <a:buNone/>
            </a:pPr>
            <a:r>
              <a:rPr lang="en" sz="2100">
                <a:solidFill>
                  <a:srgbClr val="EE0000"/>
                </a:solidFill>
                <a:latin typeface="Red Hat Text Medium"/>
                <a:ea typeface="Red Hat Text Medium"/>
                <a:cs typeface="Red Hat Text Medium"/>
                <a:sym typeface="Red Hat Text Medium"/>
              </a:rPr>
              <a:t>21%</a:t>
            </a:r>
            <a:endParaRPr sz="2100">
              <a:solidFill>
                <a:srgbClr val="EE0000"/>
              </a:solidFill>
              <a:latin typeface="Red Hat Text Medium"/>
              <a:ea typeface="Red Hat Text Medium"/>
              <a:cs typeface="Red Hat Text Medium"/>
              <a:sym typeface="Red Hat Text Medium"/>
            </a:endParaRPr>
          </a:p>
        </p:txBody>
      </p:sp>
      <p:sp>
        <p:nvSpPr>
          <p:cNvPr id="8307" name="Google Shape;8307;p670"/>
          <p:cNvSpPr txBox="1"/>
          <p:nvPr/>
        </p:nvSpPr>
        <p:spPr>
          <a:xfrm>
            <a:off x="663950" y="4485325"/>
            <a:ext cx="7534800" cy="5619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600">
                <a:solidFill>
                  <a:schemeClr val="dk1"/>
                </a:solidFill>
                <a:latin typeface="Red Hat Display"/>
                <a:ea typeface="Red Hat Display"/>
                <a:cs typeface="Red Hat Display"/>
                <a:sym typeface="Red Hat Display"/>
              </a:rPr>
              <a:t>Source:</a:t>
            </a:r>
            <a:endParaRPr sz="6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600">
                <a:solidFill>
                  <a:schemeClr val="dk1"/>
                </a:solidFill>
                <a:latin typeface="Red Hat Display"/>
                <a:ea typeface="Red Hat Display"/>
                <a:cs typeface="Red Hat Display"/>
                <a:sym typeface="Red Hat Display"/>
              </a:rPr>
              <a:t> IDC White Paper, sponsored by Red Hat, "</a:t>
            </a:r>
            <a:r>
              <a:rPr lang="en" sz="600" u="sng">
                <a:solidFill>
                  <a:schemeClr val="accent1"/>
                </a:solidFill>
                <a:latin typeface="Red Hat Display"/>
                <a:ea typeface="Red Hat Display"/>
                <a:cs typeface="Red Hat Display"/>
                <a:sym typeface="Red Hat Display"/>
                <a:hlinkClick r:id="rId10">
                  <a:extLst>
                    <a:ext uri="{A12FA001-AC4F-418D-AE19-62706E023703}">
                      <ahyp:hlinkClr val="tx"/>
                    </a:ext>
                  </a:extLst>
                </a:hlinkClick>
              </a:rPr>
              <a:t>The Business Value of Red Hat OpenShift</a:t>
            </a:r>
            <a:r>
              <a:rPr lang="en" sz="600">
                <a:solidFill>
                  <a:schemeClr val="dk1"/>
                </a:solidFill>
                <a:latin typeface="Red Hat Display"/>
                <a:ea typeface="Red Hat Display"/>
                <a:cs typeface="Red Hat Display"/>
                <a:sym typeface="Red Hat Display"/>
              </a:rPr>
              <a:t>", doc # US47539121, February 2021.</a:t>
            </a:r>
            <a:endParaRPr baseline="30000" sz="600">
              <a:solidFill>
                <a:srgbClr val="4D4D4F"/>
              </a:solidFill>
              <a:latin typeface="Red Hat Display"/>
              <a:ea typeface="Red Hat Display"/>
              <a:cs typeface="Red Hat Display"/>
              <a:sym typeface="Red Hat Display"/>
            </a:endParaRPr>
          </a:p>
        </p:txBody>
      </p:sp>
      <p:pic>
        <p:nvPicPr>
          <p:cNvPr id="8308" name="Google Shape;8308;p670"/>
          <p:cNvPicPr preferRelativeResize="0"/>
          <p:nvPr/>
        </p:nvPicPr>
        <p:blipFill rotWithShape="1">
          <a:blip r:embed="rId11">
            <a:alphaModFix/>
          </a:blip>
          <a:srcRect b="0" l="0" r="0" t="0"/>
          <a:stretch/>
        </p:blipFill>
        <p:spPr>
          <a:xfrm>
            <a:off x="4758799" y="2895010"/>
            <a:ext cx="384048" cy="38404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12" name="Shape 8312"/>
        <p:cNvGrpSpPr/>
        <p:nvPr/>
      </p:nvGrpSpPr>
      <p:grpSpPr>
        <a:xfrm>
          <a:off x="0" y="0"/>
          <a:ext cx="0" cy="0"/>
          <a:chOff x="0" y="0"/>
          <a:chExt cx="0" cy="0"/>
        </a:xfrm>
      </p:grpSpPr>
      <p:sp>
        <p:nvSpPr>
          <p:cNvPr id="8313" name="Google Shape;8313;p671"/>
          <p:cNvSpPr txBox="1"/>
          <p:nvPr/>
        </p:nvSpPr>
        <p:spPr>
          <a:xfrm>
            <a:off x="663950" y="4485325"/>
            <a:ext cx="7534800" cy="5619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600" u="sng">
                <a:solidFill>
                  <a:schemeClr val="accent1"/>
                </a:solidFill>
                <a:latin typeface="Red Hat Text"/>
                <a:ea typeface="Red Hat Text"/>
                <a:cs typeface="Red Hat Text"/>
                <a:sym typeface="Red Hat Text"/>
                <a:hlinkClick r:id="rId3">
                  <a:extLst>
                    <a:ext uri="{A12FA001-AC4F-418D-AE19-62706E023703}">
                      <ahyp:hlinkClr val="tx"/>
                    </a:ext>
                  </a:extLst>
                </a:hlinkClick>
              </a:rPr>
              <a:t>Source:</a:t>
            </a:r>
            <a:r>
              <a:rPr lang="en" sz="600">
                <a:solidFill>
                  <a:schemeClr val="dk1"/>
                </a:solidFill>
                <a:uFill>
                  <a:noFill/>
                </a:uFill>
                <a:latin typeface="Red Hat Text"/>
                <a:ea typeface="Red Hat Text"/>
                <a:cs typeface="Red Hat Text"/>
                <a:sym typeface="Red Hat Text"/>
                <a:hlinkClick r:id="rId4">
                  <a:extLst>
                    <a:ext uri="{A12FA001-AC4F-418D-AE19-62706E023703}">
                      <ahyp:hlinkClr val="tx"/>
                    </a:ext>
                  </a:extLst>
                </a:hlinkClick>
              </a:rPr>
              <a:t> </a:t>
            </a:r>
            <a:r>
              <a:rPr lang="en" sz="600">
                <a:solidFill>
                  <a:schemeClr val="dk1"/>
                </a:solidFill>
                <a:latin typeface="Red Hat Text"/>
                <a:ea typeface="Red Hat Text"/>
                <a:cs typeface="Red Hat Text"/>
                <a:sym typeface="Red Hat Text"/>
              </a:rPr>
              <a:t>Who’s Winning in the Container Software Market, IT Pro Today, Jun 29, 2021. </a:t>
            </a:r>
            <a:endParaRPr sz="600">
              <a:solidFill>
                <a:schemeClr val="dk1"/>
              </a:solidFill>
              <a:latin typeface="Red Hat Display"/>
              <a:ea typeface="Red Hat Display"/>
              <a:cs typeface="Red Hat Display"/>
              <a:sym typeface="Red Hat Display"/>
            </a:endParaRPr>
          </a:p>
        </p:txBody>
      </p:sp>
      <p:pic>
        <p:nvPicPr>
          <p:cNvPr id="8314" name="Google Shape;8314;p671"/>
          <p:cNvPicPr preferRelativeResize="0"/>
          <p:nvPr/>
        </p:nvPicPr>
        <p:blipFill>
          <a:blip r:embed="rId5">
            <a:alphaModFix/>
          </a:blip>
          <a:stretch>
            <a:fillRect/>
          </a:stretch>
        </p:blipFill>
        <p:spPr>
          <a:xfrm>
            <a:off x="4593319" y="1221514"/>
            <a:ext cx="650081" cy="750094"/>
          </a:xfrm>
          <a:prstGeom prst="rect">
            <a:avLst/>
          </a:prstGeom>
          <a:noFill/>
          <a:ln>
            <a:noFill/>
          </a:ln>
        </p:spPr>
      </p:pic>
      <p:pic>
        <p:nvPicPr>
          <p:cNvPr id="8315" name="Google Shape;8315;p671"/>
          <p:cNvPicPr preferRelativeResize="0"/>
          <p:nvPr/>
        </p:nvPicPr>
        <p:blipFill>
          <a:blip r:embed="rId6">
            <a:alphaModFix/>
          </a:blip>
          <a:stretch>
            <a:fillRect/>
          </a:stretch>
        </p:blipFill>
        <p:spPr>
          <a:xfrm>
            <a:off x="7172204" y="2975309"/>
            <a:ext cx="1321594" cy="1528763"/>
          </a:xfrm>
          <a:prstGeom prst="rect">
            <a:avLst/>
          </a:prstGeom>
          <a:noFill/>
          <a:ln>
            <a:noFill/>
          </a:ln>
        </p:spPr>
      </p:pic>
      <p:pic>
        <p:nvPicPr>
          <p:cNvPr id="8316" name="Google Shape;8316;p671"/>
          <p:cNvPicPr preferRelativeResize="0"/>
          <p:nvPr/>
        </p:nvPicPr>
        <p:blipFill>
          <a:blip r:embed="rId7">
            <a:alphaModFix/>
          </a:blip>
          <a:stretch>
            <a:fillRect/>
          </a:stretch>
        </p:blipFill>
        <p:spPr>
          <a:xfrm>
            <a:off x="3939177" y="2786669"/>
            <a:ext cx="1086919" cy="1256623"/>
          </a:xfrm>
          <a:prstGeom prst="rect">
            <a:avLst/>
          </a:prstGeom>
          <a:noFill/>
          <a:ln>
            <a:noFill/>
          </a:ln>
        </p:spPr>
      </p:pic>
      <p:pic>
        <p:nvPicPr>
          <p:cNvPr id="8317" name="Google Shape;8317;p671"/>
          <p:cNvPicPr preferRelativeResize="0"/>
          <p:nvPr/>
        </p:nvPicPr>
        <p:blipFill>
          <a:blip r:embed="rId8">
            <a:alphaModFix/>
          </a:blip>
          <a:stretch>
            <a:fillRect/>
          </a:stretch>
        </p:blipFill>
        <p:spPr>
          <a:xfrm>
            <a:off x="6684854" y="346621"/>
            <a:ext cx="1439063" cy="1663743"/>
          </a:xfrm>
          <a:prstGeom prst="rect">
            <a:avLst/>
          </a:prstGeom>
          <a:noFill/>
          <a:ln>
            <a:noFill/>
          </a:ln>
        </p:spPr>
      </p:pic>
      <p:pic>
        <p:nvPicPr>
          <p:cNvPr id="8318" name="Google Shape;8318;p671"/>
          <p:cNvPicPr preferRelativeResize="0"/>
          <p:nvPr/>
        </p:nvPicPr>
        <p:blipFill>
          <a:blip r:embed="rId9">
            <a:alphaModFix/>
          </a:blip>
          <a:stretch>
            <a:fillRect/>
          </a:stretch>
        </p:blipFill>
        <p:spPr>
          <a:xfrm>
            <a:off x="4832635" y="950793"/>
            <a:ext cx="2843100" cy="3286996"/>
          </a:xfrm>
          <a:prstGeom prst="rect">
            <a:avLst/>
          </a:prstGeom>
          <a:noFill/>
          <a:ln>
            <a:noFill/>
          </a:ln>
        </p:spPr>
      </p:pic>
      <p:pic>
        <p:nvPicPr>
          <p:cNvPr id="8319" name="Google Shape;8319;p671"/>
          <p:cNvPicPr preferRelativeResize="0"/>
          <p:nvPr/>
        </p:nvPicPr>
        <p:blipFill>
          <a:blip r:embed="rId10">
            <a:alphaModFix/>
          </a:blip>
          <a:stretch>
            <a:fillRect/>
          </a:stretch>
        </p:blipFill>
        <p:spPr>
          <a:xfrm>
            <a:off x="7407254" y="1447253"/>
            <a:ext cx="851494" cy="984417"/>
          </a:xfrm>
          <a:prstGeom prst="rect">
            <a:avLst/>
          </a:prstGeom>
          <a:noFill/>
          <a:ln>
            <a:noFill/>
          </a:ln>
        </p:spPr>
      </p:pic>
      <p:pic>
        <p:nvPicPr>
          <p:cNvPr id="8320" name="Google Shape;8320;p671"/>
          <p:cNvPicPr preferRelativeResize="0"/>
          <p:nvPr/>
        </p:nvPicPr>
        <p:blipFill>
          <a:blip r:embed="rId11">
            <a:alphaModFix/>
          </a:blip>
          <a:stretch>
            <a:fillRect/>
          </a:stretch>
        </p:blipFill>
        <p:spPr>
          <a:xfrm>
            <a:off x="5289835" y="3644192"/>
            <a:ext cx="685800" cy="792879"/>
          </a:xfrm>
          <a:prstGeom prst="rect">
            <a:avLst/>
          </a:prstGeom>
          <a:noFill/>
          <a:ln>
            <a:noFill/>
          </a:ln>
        </p:spPr>
      </p:pic>
      <p:sp>
        <p:nvSpPr>
          <p:cNvPr id="8321" name="Google Shape;8321;p671"/>
          <p:cNvSpPr txBox="1"/>
          <p:nvPr/>
        </p:nvSpPr>
        <p:spPr>
          <a:xfrm>
            <a:off x="4054011" y="3160881"/>
            <a:ext cx="857250" cy="507825"/>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b="1" lang="en" sz="1800">
                <a:solidFill>
                  <a:srgbClr val="FFFFFF"/>
                </a:solidFill>
                <a:latin typeface="Red Hat Display"/>
                <a:ea typeface="Red Hat Display"/>
                <a:cs typeface="Red Hat Display"/>
                <a:sym typeface="Red Hat Display"/>
              </a:rPr>
              <a:t>7.7%</a:t>
            </a:r>
            <a:endParaRPr b="1" sz="1800">
              <a:solidFill>
                <a:srgbClr val="FFFFFF"/>
              </a:solidFill>
              <a:latin typeface="Red Hat Display"/>
              <a:ea typeface="Red Hat Display"/>
              <a:cs typeface="Red Hat Display"/>
              <a:sym typeface="Red Hat Display"/>
            </a:endParaRPr>
          </a:p>
          <a:p>
            <a:pPr indent="0" lvl="0" marL="0" rtl="0" algn="ctr">
              <a:lnSpc>
                <a:spcPct val="100000"/>
              </a:lnSpc>
              <a:spcBef>
                <a:spcPts val="0"/>
              </a:spcBef>
              <a:spcAft>
                <a:spcPts val="0"/>
              </a:spcAft>
              <a:buNone/>
            </a:pPr>
            <a:r>
              <a:rPr lang="en" sz="1200">
                <a:solidFill>
                  <a:srgbClr val="FFFFFF"/>
                </a:solidFill>
                <a:latin typeface="Red Hat Display Medium"/>
                <a:ea typeface="Red Hat Display Medium"/>
                <a:cs typeface="Red Hat Display Medium"/>
                <a:sym typeface="Red Hat Display Medium"/>
              </a:rPr>
              <a:t>VMware</a:t>
            </a:r>
            <a:endParaRPr sz="1200">
              <a:solidFill>
                <a:srgbClr val="FFFFFF"/>
              </a:solidFill>
              <a:latin typeface="Red Hat Display Medium"/>
              <a:ea typeface="Red Hat Display Medium"/>
              <a:cs typeface="Red Hat Display Medium"/>
              <a:sym typeface="Red Hat Display Medium"/>
            </a:endParaRPr>
          </a:p>
        </p:txBody>
      </p:sp>
      <p:sp>
        <p:nvSpPr>
          <p:cNvPr id="8322" name="Google Shape;8322;p671"/>
          <p:cNvSpPr txBox="1"/>
          <p:nvPr/>
        </p:nvSpPr>
        <p:spPr>
          <a:xfrm>
            <a:off x="6749625" y="903459"/>
            <a:ext cx="1374300" cy="507825"/>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b="1" lang="en" sz="1800">
                <a:solidFill>
                  <a:schemeClr val="dk1"/>
                </a:solidFill>
                <a:latin typeface="Red Hat Display"/>
                <a:ea typeface="Red Hat Display"/>
                <a:cs typeface="Red Hat Display"/>
                <a:sym typeface="Red Hat Display"/>
              </a:rPr>
              <a:t>15%</a:t>
            </a:r>
            <a:endParaRPr b="1" sz="1800">
              <a:solidFill>
                <a:schemeClr val="dk1"/>
              </a:solidFill>
              <a:latin typeface="Red Hat Display"/>
              <a:ea typeface="Red Hat Display"/>
              <a:cs typeface="Red Hat Display"/>
              <a:sym typeface="Red Hat Display"/>
            </a:endParaRPr>
          </a:p>
          <a:p>
            <a:pPr indent="0" lvl="0" marL="0" rtl="0" algn="ctr">
              <a:lnSpc>
                <a:spcPct val="100000"/>
              </a:lnSpc>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Mirantis</a:t>
            </a:r>
            <a:endParaRPr sz="1200">
              <a:solidFill>
                <a:schemeClr val="dk1"/>
              </a:solidFill>
              <a:latin typeface="Red Hat Display Medium"/>
              <a:ea typeface="Red Hat Display Medium"/>
              <a:cs typeface="Red Hat Display Medium"/>
              <a:sym typeface="Red Hat Display Medium"/>
            </a:endParaRPr>
          </a:p>
        </p:txBody>
      </p:sp>
      <p:sp>
        <p:nvSpPr>
          <p:cNvPr id="8323" name="Google Shape;8323;p671"/>
          <p:cNvSpPr txBox="1"/>
          <p:nvPr/>
        </p:nvSpPr>
        <p:spPr>
          <a:xfrm>
            <a:off x="4832625" y="2044850"/>
            <a:ext cx="2843100" cy="5487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b="1" lang="en" sz="5300">
                <a:solidFill>
                  <a:schemeClr val="lt1"/>
                </a:solidFill>
                <a:latin typeface="Red Hat Display"/>
                <a:ea typeface="Red Hat Display"/>
                <a:cs typeface="Red Hat Display"/>
                <a:sym typeface="Red Hat Display"/>
              </a:rPr>
              <a:t>47.8%</a:t>
            </a:r>
            <a:endParaRPr sz="1200">
              <a:solidFill>
                <a:schemeClr val="lt1"/>
              </a:solidFill>
              <a:latin typeface="Red Hat Display Medium"/>
              <a:ea typeface="Red Hat Display Medium"/>
              <a:cs typeface="Red Hat Display Medium"/>
              <a:sym typeface="Red Hat Display Medium"/>
            </a:endParaRPr>
          </a:p>
        </p:txBody>
      </p:sp>
      <p:sp>
        <p:nvSpPr>
          <p:cNvPr id="8324" name="Google Shape;8324;p671"/>
          <p:cNvSpPr txBox="1"/>
          <p:nvPr/>
        </p:nvSpPr>
        <p:spPr>
          <a:xfrm>
            <a:off x="7369721" y="1695755"/>
            <a:ext cx="969525" cy="643275"/>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b="1" lang="en" sz="1800">
                <a:solidFill>
                  <a:schemeClr val="dk1"/>
                </a:solidFill>
                <a:latin typeface="Red Hat Display"/>
                <a:ea typeface="Red Hat Display"/>
                <a:cs typeface="Red Hat Display"/>
                <a:sym typeface="Red Hat Display"/>
              </a:rPr>
              <a:t>3.9%</a:t>
            </a:r>
            <a:endParaRPr b="1" sz="1800">
              <a:solidFill>
                <a:schemeClr val="dk1"/>
              </a:solidFill>
              <a:latin typeface="Red Hat Display"/>
              <a:ea typeface="Red Hat Display"/>
              <a:cs typeface="Red Hat Display"/>
              <a:sym typeface="Red Hat Display"/>
            </a:endParaRPr>
          </a:p>
          <a:p>
            <a:pPr indent="0" lvl="0" marL="0" rtl="0" algn="ctr">
              <a:lnSpc>
                <a:spcPct val="100000"/>
              </a:lnSpc>
              <a:spcBef>
                <a:spcPts val="0"/>
              </a:spcBef>
              <a:spcAft>
                <a:spcPts val="0"/>
              </a:spcAft>
              <a:buNone/>
            </a:pPr>
            <a:r>
              <a:rPr lang="en" sz="800">
                <a:solidFill>
                  <a:schemeClr val="dk1"/>
                </a:solidFill>
                <a:latin typeface="Red Hat Display Medium"/>
                <a:ea typeface="Red Hat Display Medium"/>
                <a:cs typeface="Red Hat Display Medium"/>
                <a:sym typeface="Red Hat Display Medium"/>
              </a:rPr>
              <a:t>Rancher </a:t>
            </a:r>
            <a:br>
              <a:rPr lang="en" sz="800">
                <a:solidFill>
                  <a:schemeClr val="dk1"/>
                </a:solidFill>
                <a:latin typeface="Red Hat Display Medium"/>
                <a:ea typeface="Red Hat Display Medium"/>
                <a:cs typeface="Red Hat Display Medium"/>
                <a:sym typeface="Red Hat Display Medium"/>
              </a:rPr>
            </a:br>
            <a:r>
              <a:rPr lang="en" sz="800">
                <a:solidFill>
                  <a:schemeClr val="dk1"/>
                </a:solidFill>
                <a:latin typeface="Red Hat Display Medium"/>
                <a:ea typeface="Red Hat Display Medium"/>
                <a:cs typeface="Red Hat Display Medium"/>
                <a:sym typeface="Red Hat Display Medium"/>
              </a:rPr>
              <a:t>Labs</a:t>
            </a:r>
            <a:endParaRPr sz="800">
              <a:solidFill>
                <a:schemeClr val="dk1"/>
              </a:solidFill>
              <a:latin typeface="Red Hat Display Medium"/>
              <a:ea typeface="Red Hat Display Medium"/>
              <a:cs typeface="Red Hat Display Medium"/>
              <a:sym typeface="Red Hat Display Medium"/>
            </a:endParaRPr>
          </a:p>
        </p:txBody>
      </p:sp>
      <p:sp>
        <p:nvSpPr>
          <p:cNvPr id="8325" name="Google Shape;8325;p671"/>
          <p:cNvSpPr txBox="1"/>
          <p:nvPr/>
        </p:nvSpPr>
        <p:spPr>
          <a:xfrm>
            <a:off x="5381317" y="3825672"/>
            <a:ext cx="514350" cy="380475"/>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b="1" lang="en" sz="1800">
                <a:solidFill>
                  <a:schemeClr val="dk1"/>
                </a:solidFill>
                <a:latin typeface="Red Hat Display"/>
                <a:ea typeface="Red Hat Display"/>
                <a:cs typeface="Red Hat Display"/>
                <a:sym typeface="Red Hat Display"/>
              </a:rPr>
              <a:t>1.2%</a:t>
            </a:r>
            <a:endParaRPr b="1" sz="1800">
              <a:solidFill>
                <a:schemeClr val="dk1"/>
              </a:solidFill>
              <a:latin typeface="Red Hat Display"/>
              <a:ea typeface="Red Hat Display"/>
              <a:cs typeface="Red Hat Display"/>
              <a:sym typeface="Red Hat Display"/>
            </a:endParaRPr>
          </a:p>
          <a:p>
            <a:pPr indent="0" lvl="0" marL="0" rtl="0" algn="ctr">
              <a:lnSpc>
                <a:spcPct val="100000"/>
              </a:lnSpc>
              <a:spcBef>
                <a:spcPts val="0"/>
              </a:spcBef>
              <a:spcAft>
                <a:spcPts val="0"/>
              </a:spcAft>
              <a:buNone/>
            </a:pPr>
            <a:r>
              <a:rPr lang="en" sz="800">
                <a:solidFill>
                  <a:schemeClr val="dk1"/>
                </a:solidFill>
                <a:latin typeface="Red Hat Display Medium"/>
                <a:ea typeface="Red Hat Display Medium"/>
                <a:cs typeface="Red Hat Display Medium"/>
                <a:sym typeface="Red Hat Display Medium"/>
              </a:rPr>
              <a:t>Canonical</a:t>
            </a:r>
            <a:endParaRPr sz="800">
              <a:solidFill>
                <a:schemeClr val="dk1"/>
              </a:solidFill>
              <a:latin typeface="Red Hat Display Medium"/>
              <a:ea typeface="Red Hat Display Medium"/>
              <a:cs typeface="Red Hat Display Medium"/>
              <a:sym typeface="Red Hat Display Medium"/>
            </a:endParaRPr>
          </a:p>
        </p:txBody>
      </p:sp>
      <p:sp>
        <p:nvSpPr>
          <p:cNvPr id="8326" name="Google Shape;8326;p671"/>
          <p:cNvSpPr txBox="1"/>
          <p:nvPr/>
        </p:nvSpPr>
        <p:spPr>
          <a:xfrm>
            <a:off x="7376810" y="3534017"/>
            <a:ext cx="969525" cy="507825"/>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b="1" lang="en" sz="1800">
                <a:solidFill>
                  <a:schemeClr val="dk1"/>
                </a:solidFill>
                <a:latin typeface="Red Hat Display"/>
                <a:ea typeface="Red Hat Display"/>
                <a:cs typeface="Red Hat Display"/>
                <a:sym typeface="Red Hat Display"/>
              </a:rPr>
              <a:t>24.4%</a:t>
            </a:r>
            <a:endParaRPr b="1" sz="1800">
              <a:solidFill>
                <a:schemeClr val="dk1"/>
              </a:solidFill>
              <a:latin typeface="Red Hat Display"/>
              <a:ea typeface="Red Hat Display"/>
              <a:cs typeface="Red Hat Display"/>
              <a:sym typeface="Red Hat Display"/>
            </a:endParaRPr>
          </a:p>
          <a:p>
            <a:pPr indent="0" lvl="0" marL="0" rtl="0" algn="ctr">
              <a:lnSpc>
                <a:spcPct val="100000"/>
              </a:lnSpc>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Other</a:t>
            </a:r>
            <a:endParaRPr sz="1200">
              <a:solidFill>
                <a:schemeClr val="dk1"/>
              </a:solidFill>
              <a:latin typeface="Red Hat Display Medium"/>
              <a:ea typeface="Red Hat Display Medium"/>
              <a:cs typeface="Red Hat Display Medium"/>
              <a:sym typeface="Red Hat Display Medium"/>
            </a:endParaRPr>
          </a:p>
        </p:txBody>
      </p:sp>
      <p:pic>
        <p:nvPicPr>
          <p:cNvPr id="8327" name="Google Shape;8327;p671"/>
          <p:cNvPicPr preferRelativeResize="0"/>
          <p:nvPr/>
        </p:nvPicPr>
        <p:blipFill>
          <a:blip r:embed="rId12">
            <a:alphaModFix/>
          </a:blip>
          <a:stretch>
            <a:fillRect/>
          </a:stretch>
        </p:blipFill>
        <p:spPr>
          <a:xfrm>
            <a:off x="8179473" y="2886402"/>
            <a:ext cx="164306" cy="192881"/>
          </a:xfrm>
          <a:prstGeom prst="rect">
            <a:avLst/>
          </a:prstGeom>
          <a:noFill/>
          <a:ln>
            <a:noFill/>
          </a:ln>
        </p:spPr>
      </p:pic>
      <p:pic>
        <p:nvPicPr>
          <p:cNvPr id="8328" name="Google Shape;8328;p671"/>
          <p:cNvPicPr preferRelativeResize="0"/>
          <p:nvPr/>
        </p:nvPicPr>
        <p:blipFill>
          <a:blip r:embed="rId13">
            <a:alphaModFix/>
          </a:blip>
          <a:stretch>
            <a:fillRect/>
          </a:stretch>
        </p:blipFill>
        <p:spPr>
          <a:xfrm>
            <a:off x="8536754" y="2914583"/>
            <a:ext cx="242888" cy="278606"/>
          </a:xfrm>
          <a:prstGeom prst="rect">
            <a:avLst/>
          </a:prstGeom>
          <a:noFill/>
          <a:ln>
            <a:noFill/>
          </a:ln>
        </p:spPr>
      </p:pic>
      <p:pic>
        <p:nvPicPr>
          <p:cNvPr id="8329" name="Google Shape;8329;p671"/>
          <p:cNvPicPr preferRelativeResize="0"/>
          <p:nvPr/>
        </p:nvPicPr>
        <p:blipFill>
          <a:blip r:embed="rId14">
            <a:alphaModFix/>
          </a:blip>
          <a:stretch>
            <a:fillRect/>
          </a:stretch>
        </p:blipFill>
        <p:spPr>
          <a:xfrm>
            <a:off x="5200529" y="910761"/>
            <a:ext cx="292894" cy="342900"/>
          </a:xfrm>
          <a:prstGeom prst="rect">
            <a:avLst/>
          </a:prstGeom>
          <a:noFill/>
          <a:ln>
            <a:noFill/>
          </a:ln>
        </p:spPr>
      </p:pic>
      <p:cxnSp>
        <p:nvCxnSpPr>
          <p:cNvPr id="8330" name="Google Shape;8330;p671"/>
          <p:cNvCxnSpPr/>
          <p:nvPr/>
        </p:nvCxnSpPr>
        <p:spPr>
          <a:xfrm>
            <a:off x="6954552" y="4104062"/>
            <a:ext cx="0" cy="762300"/>
          </a:xfrm>
          <a:prstGeom prst="straightConnector1">
            <a:avLst/>
          </a:prstGeom>
          <a:noFill/>
          <a:ln cap="flat" cmpd="sng" w="19050">
            <a:solidFill>
              <a:schemeClr val="accent1"/>
            </a:solidFill>
            <a:prstDash val="solid"/>
            <a:round/>
            <a:headEnd len="med" w="med" type="none"/>
            <a:tailEnd len="med" w="med" type="none"/>
          </a:ln>
        </p:spPr>
      </p:cxnSp>
      <p:cxnSp>
        <p:nvCxnSpPr>
          <p:cNvPr id="8331" name="Google Shape;8331;p671"/>
          <p:cNvCxnSpPr/>
          <p:nvPr/>
        </p:nvCxnSpPr>
        <p:spPr>
          <a:xfrm>
            <a:off x="6697377" y="4273900"/>
            <a:ext cx="0" cy="289800"/>
          </a:xfrm>
          <a:prstGeom prst="straightConnector1">
            <a:avLst/>
          </a:prstGeom>
          <a:noFill/>
          <a:ln cap="flat" cmpd="sng" w="19050">
            <a:solidFill>
              <a:schemeClr val="accent1"/>
            </a:solidFill>
            <a:prstDash val="solid"/>
            <a:round/>
            <a:headEnd len="med" w="med" type="none"/>
            <a:tailEnd len="med" w="med" type="none"/>
          </a:ln>
        </p:spPr>
      </p:cxnSp>
      <p:cxnSp>
        <p:nvCxnSpPr>
          <p:cNvPr id="8332" name="Google Shape;8332;p671"/>
          <p:cNvCxnSpPr/>
          <p:nvPr/>
        </p:nvCxnSpPr>
        <p:spPr>
          <a:xfrm>
            <a:off x="5089988" y="3983801"/>
            <a:ext cx="0" cy="676500"/>
          </a:xfrm>
          <a:prstGeom prst="straightConnector1">
            <a:avLst/>
          </a:prstGeom>
          <a:noFill/>
          <a:ln cap="flat" cmpd="sng" w="19050">
            <a:solidFill>
              <a:schemeClr val="accent1"/>
            </a:solidFill>
            <a:prstDash val="solid"/>
            <a:round/>
            <a:headEnd len="med" w="med" type="none"/>
            <a:tailEnd len="med" w="med" type="none"/>
          </a:ln>
        </p:spPr>
      </p:cxnSp>
      <p:cxnSp>
        <p:nvCxnSpPr>
          <p:cNvPr id="8333" name="Google Shape;8333;p671"/>
          <p:cNvCxnSpPr/>
          <p:nvPr/>
        </p:nvCxnSpPr>
        <p:spPr>
          <a:xfrm>
            <a:off x="6086475" y="4370363"/>
            <a:ext cx="0" cy="805200"/>
          </a:xfrm>
          <a:prstGeom prst="straightConnector1">
            <a:avLst/>
          </a:prstGeom>
          <a:noFill/>
          <a:ln cap="flat" cmpd="sng" w="19050">
            <a:solidFill>
              <a:schemeClr val="accent1"/>
            </a:solidFill>
            <a:prstDash val="solid"/>
            <a:round/>
            <a:headEnd len="med" w="med" type="none"/>
            <a:tailEnd len="med" w="med" type="none"/>
          </a:ln>
        </p:spPr>
      </p:cxnSp>
      <p:cxnSp>
        <p:nvCxnSpPr>
          <p:cNvPr id="8334" name="Google Shape;8334;p671"/>
          <p:cNvCxnSpPr/>
          <p:nvPr/>
        </p:nvCxnSpPr>
        <p:spPr>
          <a:xfrm>
            <a:off x="5304301" y="4511390"/>
            <a:ext cx="0" cy="241800"/>
          </a:xfrm>
          <a:prstGeom prst="straightConnector1">
            <a:avLst/>
          </a:prstGeom>
          <a:noFill/>
          <a:ln cap="flat" cmpd="sng" w="19050">
            <a:solidFill>
              <a:schemeClr val="accent1"/>
            </a:solidFill>
            <a:prstDash val="solid"/>
            <a:round/>
            <a:headEnd len="med" w="med" type="none"/>
            <a:tailEnd len="med" w="med" type="none"/>
          </a:ln>
        </p:spPr>
      </p:cxnSp>
      <p:sp>
        <p:nvSpPr>
          <p:cNvPr id="8335" name="Google Shape;8335;p671"/>
          <p:cNvSpPr txBox="1"/>
          <p:nvPr/>
        </p:nvSpPr>
        <p:spPr>
          <a:xfrm>
            <a:off x="4832625" y="2861950"/>
            <a:ext cx="2843100" cy="2418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None/>
            </a:pPr>
            <a:r>
              <a:rPr lang="en" sz="1200">
                <a:solidFill>
                  <a:schemeClr val="lt1"/>
                </a:solidFill>
                <a:latin typeface="Red Hat Display Medium"/>
                <a:ea typeface="Red Hat Display Medium"/>
                <a:cs typeface="Red Hat Display Medium"/>
                <a:sym typeface="Red Hat Display Medium"/>
              </a:rPr>
              <a:t>Red Hat OpenShift</a:t>
            </a:r>
            <a:endParaRPr sz="1200">
              <a:solidFill>
                <a:schemeClr val="lt1"/>
              </a:solidFill>
              <a:latin typeface="Red Hat Display Medium"/>
              <a:ea typeface="Red Hat Display Medium"/>
              <a:cs typeface="Red Hat Display Medium"/>
              <a:sym typeface="Red Hat Display Medium"/>
            </a:endParaRPr>
          </a:p>
        </p:txBody>
      </p:sp>
      <p:sp>
        <p:nvSpPr>
          <p:cNvPr id="8336" name="Google Shape;8336;p671"/>
          <p:cNvSpPr txBox="1"/>
          <p:nvPr>
            <p:ph type="title"/>
          </p:nvPr>
        </p:nvSpPr>
        <p:spPr>
          <a:xfrm>
            <a:off x="663788" y="1822331"/>
            <a:ext cx="3279600" cy="833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2700"/>
              <a:t>Container platform market share leader</a:t>
            </a:r>
            <a:endParaRPr sz="2700"/>
          </a:p>
        </p:txBody>
      </p:sp>
      <p:sp>
        <p:nvSpPr>
          <p:cNvPr id="8337" name="Google Shape;8337;p671"/>
          <p:cNvSpPr txBox="1"/>
          <p:nvPr>
            <p:ph type="title"/>
          </p:nvPr>
        </p:nvSpPr>
        <p:spPr>
          <a:xfrm>
            <a:off x="705563" y="1560398"/>
            <a:ext cx="2600100" cy="1719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1100">
                <a:solidFill>
                  <a:schemeClr val="accent1"/>
                </a:solidFill>
              </a:rPr>
              <a:t>Red Hat OpenShift</a:t>
            </a:r>
            <a:endParaRPr b="1" sz="1100">
              <a:solidFill>
                <a:schemeClr val="accent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8341" name="Shape 8341"/>
        <p:cNvGrpSpPr/>
        <p:nvPr/>
      </p:nvGrpSpPr>
      <p:grpSpPr>
        <a:xfrm>
          <a:off x="0" y="0"/>
          <a:ext cx="0" cy="0"/>
          <a:chOff x="0" y="0"/>
          <a:chExt cx="0" cy="0"/>
        </a:xfrm>
      </p:grpSpPr>
      <p:sp>
        <p:nvSpPr>
          <p:cNvPr id="8342" name="Google Shape;8342;p672"/>
          <p:cNvSpPr/>
          <p:nvPr/>
        </p:nvSpPr>
        <p:spPr>
          <a:xfrm>
            <a:off x="358725" y="1292016"/>
            <a:ext cx="1577100" cy="15750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343" name="Google Shape;8343;p672"/>
          <p:cNvPicPr preferRelativeResize="0"/>
          <p:nvPr/>
        </p:nvPicPr>
        <p:blipFill rotWithShape="1">
          <a:blip r:embed="rId3">
            <a:alphaModFix/>
          </a:blip>
          <a:srcRect b="0" l="0" r="0" t="0"/>
          <a:stretch/>
        </p:blipFill>
        <p:spPr>
          <a:xfrm>
            <a:off x="645275" y="1574876"/>
            <a:ext cx="1009350" cy="1009350"/>
          </a:xfrm>
          <a:prstGeom prst="rect">
            <a:avLst/>
          </a:prstGeom>
          <a:noFill/>
          <a:ln>
            <a:noFill/>
          </a:ln>
        </p:spPr>
      </p:pic>
      <p:sp>
        <p:nvSpPr>
          <p:cNvPr id="8344" name="Google Shape;8344;p672"/>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The world’s leading provider of open source enterprise IT solutions</a:t>
            </a:r>
            <a:endParaRPr sz="2000">
              <a:latin typeface="Red Hat Display"/>
              <a:ea typeface="Red Hat Display"/>
              <a:cs typeface="Red Hat Display"/>
              <a:sym typeface="Red Hat Display"/>
            </a:endParaRPr>
          </a:p>
        </p:txBody>
      </p:sp>
      <p:sp>
        <p:nvSpPr>
          <p:cNvPr id="8345" name="Google Shape;8345;p672"/>
          <p:cNvSpPr txBox="1"/>
          <p:nvPr/>
        </p:nvSpPr>
        <p:spPr>
          <a:xfrm>
            <a:off x="663950" y="4485325"/>
            <a:ext cx="7534800" cy="5619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Source:</a:t>
            </a:r>
            <a:endParaRPr sz="8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800">
                <a:solidFill>
                  <a:schemeClr val="dk1"/>
                </a:solidFill>
                <a:latin typeface="Red Hat Display"/>
                <a:ea typeface="Red Hat Display"/>
                <a:cs typeface="Red Hat Display"/>
                <a:sym typeface="Red Hat Display"/>
              </a:rPr>
              <a:t>Fortune Global 500 subscription data as of 20 January 2021</a:t>
            </a:r>
            <a:endParaRPr sz="8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800"/>
              <a:buFont typeface="Arial"/>
              <a:buNone/>
            </a:pPr>
            <a:r>
              <a:t/>
            </a:r>
            <a:endParaRPr sz="600">
              <a:solidFill>
                <a:schemeClr val="dk1"/>
              </a:solidFill>
              <a:latin typeface="Red Hat Display"/>
              <a:ea typeface="Red Hat Display"/>
              <a:cs typeface="Red Hat Display"/>
              <a:sym typeface="Red Hat Display"/>
            </a:endParaRPr>
          </a:p>
        </p:txBody>
      </p:sp>
      <p:cxnSp>
        <p:nvCxnSpPr>
          <p:cNvPr id="8346" name="Google Shape;8346;p672"/>
          <p:cNvCxnSpPr/>
          <p:nvPr/>
        </p:nvCxnSpPr>
        <p:spPr>
          <a:xfrm>
            <a:off x="2516438" y="1447319"/>
            <a:ext cx="0" cy="2520900"/>
          </a:xfrm>
          <a:prstGeom prst="straightConnector1">
            <a:avLst/>
          </a:prstGeom>
          <a:noFill/>
          <a:ln cap="rnd" cmpd="sng" w="9525">
            <a:solidFill>
              <a:srgbClr val="000000"/>
            </a:solidFill>
            <a:prstDash val="dot"/>
            <a:round/>
            <a:headEnd len="med" w="med" type="none"/>
            <a:tailEnd len="med" w="med" type="none"/>
          </a:ln>
        </p:spPr>
      </p:cxnSp>
      <p:sp>
        <p:nvSpPr>
          <p:cNvPr id="8347" name="Google Shape;8347;p672"/>
          <p:cNvSpPr txBox="1"/>
          <p:nvPr/>
        </p:nvSpPr>
        <p:spPr>
          <a:xfrm>
            <a:off x="-229925" y="3019675"/>
            <a:ext cx="2754300" cy="414900"/>
          </a:xfrm>
          <a:prstGeom prst="rect">
            <a:avLst/>
          </a:prstGeom>
          <a:noFill/>
          <a:ln>
            <a:noFill/>
          </a:ln>
        </p:spPr>
        <p:txBody>
          <a:bodyPr anchorCtr="0" anchor="t" bIns="0" lIns="68575" spcFirstLastPara="1" rIns="68575" wrap="square" tIns="0">
            <a:noAutofit/>
          </a:bodyPr>
          <a:lstStyle/>
          <a:p>
            <a:pPr indent="0" lvl="0" marL="0" rtl="0" algn="ctr">
              <a:lnSpc>
                <a:spcPct val="115000"/>
              </a:lnSpc>
              <a:spcBef>
                <a:spcPts val="0"/>
              </a:spcBef>
              <a:spcAft>
                <a:spcPts val="600"/>
              </a:spcAft>
              <a:buNone/>
            </a:pPr>
            <a:r>
              <a:rPr b="1" lang="en" sz="2700">
                <a:solidFill>
                  <a:schemeClr val="accent1"/>
                </a:solidFill>
                <a:latin typeface="Red Hat Display"/>
                <a:ea typeface="Red Hat Display"/>
                <a:cs typeface="Red Hat Display"/>
                <a:sym typeface="Red Hat Display"/>
              </a:rPr>
              <a:t>More than 64%</a:t>
            </a:r>
            <a:endParaRPr baseline="30000" sz="1100">
              <a:latin typeface="Red Hat Display"/>
              <a:ea typeface="Red Hat Display"/>
              <a:cs typeface="Red Hat Display"/>
              <a:sym typeface="Red Hat Display"/>
            </a:endParaRPr>
          </a:p>
        </p:txBody>
      </p:sp>
      <p:sp>
        <p:nvSpPr>
          <p:cNvPr id="8348" name="Google Shape;8348;p672"/>
          <p:cNvSpPr txBox="1"/>
          <p:nvPr/>
        </p:nvSpPr>
        <p:spPr>
          <a:xfrm>
            <a:off x="-229925" y="3530925"/>
            <a:ext cx="2754300" cy="414900"/>
          </a:xfrm>
          <a:prstGeom prst="rect">
            <a:avLst/>
          </a:prstGeom>
          <a:noFill/>
          <a:ln>
            <a:noFill/>
          </a:ln>
        </p:spPr>
        <p:txBody>
          <a:bodyPr anchorCtr="0" anchor="t" bIns="0" lIns="68575" spcFirstLastPara="1" rIns="68575" wrap="square" tIns="0">
            <a:noAutofit/>
          </a:bodyPr>
          <a:lstStyle/>
          <a:p>
            <a:pPr indent="0" lvl="0" marL="0" rtl="0" algn="ctr">
              <a:lnSpc>
                <a:spcPct val="115000"/>
              </a:lnSpc>
              <a:spcBef>
                <a:spcPts val="0"/>
              </a:spcBef>
              <a:spcAft>
                <a:spcPts val="600"/>
              </a:spcAft>
              <a:buNone/>
            </a:pPr>
            <a:r>
              <a:rPr lang="en" sz="1000">
                <a:latin typeface="Red Hat Display"/>
                <a:ea typeface="Red Hat Display"/>
                <a:cs typeface="Red Hat Display"/>
                <a:sym typeface="Red Hat Display"/>
              </a:rPr>
              <a:t>o</a:t>
            </a:r>
            <a:r>
              <a:rPr lang="en" sz="1000">
                <a:latin typeface="Red Hat Display"/>
                <a:ea typeface="Red Hat Display"/>
                <a:cs typeface="Red Hat Display"/>
                <a:sym typeface="Red Hat Display"/>
              </a:rPr>
              <a:t>f the top 25 companies on the Global 500 list use Red Hat OpenShift</a:t>
            </a:r>
            <a:endParaRPr baseline="30000" sz="1100">
              <a:latin typeface="Red Hat Display"/>
              <a:ea typeface="Red Hat Display"/>
              <a:cs typeface="Red Hat Display"/>
              <a:sym typeface="Red Hat Display"/>
            </a:endParaRPr>
          </a:p>
        </p:txBody>
      </p:sp>
      <p:sp>
        <p:nvSpPr>
          <p:cNvPr id="8349" name="Google Shape;8349;p672"/>
          <p:cNvSpPr txBox="1"/>
          <p:nvPr/>
        </p:nvSpPr>
        <p:spPr>
          <a:xfrm>
            <a:off x="8094472" y="1301200"/>
            <a:ext cx="2961600" cy="571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solidFill>
                  <a:srgbClr val="000000"/>
                </a:solidFill>
                <a:latin typeface="Red Hat Display"/>
                <a:ea typeface="Red Hat Display"/>
                <a:cs typeface="Red Hat Display"/>
                <a:sym typeface="Red Hat Display"/>
              </a:rPr>
              <a:t>of Fortune Global 500</a:t>
            </a:r>
            <a:br>
              <a:rPr lang="en">
                <a:solidFill>
                  <a:srgbClr val="000000"/>
                </a:solidFill>
                <a:latin typeface="Red Hat Display"/>
                <a:ea typeface="Red Hat Display"/>
                <a:cs typeface="Red Hat Display"/>
                <a:sym typeface="Red Hat Display"/>
              </a:rPr>
            </a:br>
            <a:r>
              <a:rPr lang="en">
                <a:latin typeface="Red Hat Display"/>
                <a:ea typeface="Red Hat Display"/>
                <a:cs typeface="Red Hat Display"/>
                <a:sym typeface="Red Hat Display"/>
              </a:rPr>
              <a:t>services companies</a:t>
            </a:r>
            <a:endParaRPr>
              <a:solidFill>
                <a:srgbClr val="000000"/>
              </a:solidFill>
              <a:latin typeface="Red Hat Display"/>
              <a:ea typeface="Red Hat Display"/>
              <a:cs typeface="Red Hat Display"/>
              <a:sym typeface="Red Hat Display"/>
            </a:endParaRPr>
          </a:p>
        </p:txBody>
      </p:sp>
      <p:sp>
        <p:nvSpPr>
          <p:cNvPr id="8350" name="Google Shape;8350;p672"/>
          <p:cNvSpPr txBox="1"/>
          <p:nvPr/>
        </p:nvSpPr>
        <p:spPr>
          <a:xfrm>
            <a:off x="7140294" y="1196575"/>
            <a:ext cx="8637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3000">
                <a:solidFill>
                  <a:srgbClr val="EE0000"/>
                </a:solidFill>
                <a:latin typeface="Red Hat Display"/>
                <a:ea typeface="Red Hat Display"/>
                <a:cs typeface="Red Hat Display"/>
                <a:sym typeface="Red Hat Display"/>
              </a:rPr>
              <a:t>61%</a:t>
            </a:r>
            <a:endParaRPr sz="3000"/>
          </a:p>
        </p:txBody>
      </p:sp>
      <p:cxnSp>
        <p:nvCxnSpPr>
          <p:cNvPr id="8351" name="Google Shape;8351;p672"/>
          <p:cNvCxnSpPr/>
          <p:nvPr/>
        </p:nvCxnSpPr>
        <p:spPr>
          <a:xfrm>
            <a:off x="7049821" y="1032775"/>
            <a:ext cx="0" cy="3539100"/>
          </a:xfrm>
          <a:prstGeom prst="straightConnector1">
            <a:avLst/>
          </a:prstGeom>
          <a:noFill/>
          <a:ln cap="rnd" cmpd="sng" w="19050">
            <a:solidFill>
              <a:srgbClr val="EE0000"/>
            </a:solidFill>
            <a:prstDash val="solid"/>
            <a:round/>
            <a:headEnd len="med" w="med" type="none"/>
            <a:tailEnd len="med" w="med" type="none"/>
          </a:ln>
        </p:spPr>
      </p:cxnSp>
      <p:sp>
        <p:nvSpPr>
          <p:cNvPr id="8352" name="Google Shape;8352;p672"/>
          <p:cNvSpPr txBox="1"/>
          <p:nvPr/>
        </p:nvSpPr>
        <p:spPr>
          <a:xfrm>
            <a:off x="8190597" y="2243664"/>
            <a:ext cx="2961600" cy="5715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lang="en">
                <a:solidFill>
                  <a:srgbClr val="000000"/>
                </a:solidFill>
                <a:latin typeface="Red Hat Display"/>
                <a:ea typeface="Red Hat Display"/>
                <a:cs typeface="Red Hat Display"/>
                <a:sym typeface="Red Hat Display"/>
              </a:rPr>
              <a:t>of Fortune Global 500</a:t>
            </a:r>
            <a:br>
              <a:rPr lang="en">
                <a:solidFill>
                  <a:srgbClr val="000000"/>
                </a:solidFill>
                <a:latin typeface="Red Hat Display"/>
                <a:ea typeface="Red Hat Display"/>
                <a:cs typeface="Red Hat Display"/>
                <a:sym typeface="Red Hat Display"/>
              </a:rPr>
            </a:br>
            <a:r>
              <a:rPr lang="en">
                <a:latin typeface="Red Hat Display"/>
                <a:ea typeface="Red Hat Display"/>
                <a:cs typeface="Red Hat Display"/>
                <a:sym typeface="Red Hat Display"/>
              </a:rPr>
              <a:t>telecom companies</a:t>
            </a:r>
            <a:endParaRPr>
              <a:solidFill>
                <a:srgbClr val="000000"/>
              </a:solidFill>
              <a:latin typeface="Red Hat Display"/>
              <a:ea typeface="Red Hat Display"/>
              <a:cs typeface="Red Hat Display"/>
              <a:sym typeface="Red Hat Display"/>
            </a:endParaRPr>
          </a:p>
        </p:txBody>
      </p:sp>
      <p:sp>
        <p:nvSpPr>
          <p:cNvPr id="8353" name="Google Shape;8353;p672"/>
          <p:cNvSpPr txBox="1"/>
          <p:nvPr/>
        </p:nvSpPr>
        <p:spPr>
          <a:xfrm>
            <a:off x="7140299" y="2206175"/>
            <a:ext cx="10503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3000">
                <a:solidFill>
                  <a:srgbClr val="EE0000"/>
                </a:solidFill>
                <a:latin typeface="Red Hat Display"/>
                <a:ea typeface="Red Hat Display"/>
                <a:cs typeface="Red Hat Display"/>
                <a:sym typeface="Red Hat Display"/>
              </a:rPr>
              <a:t>80%</a:t>
            </a:r>
            <a:endParaRPr sz="3000"/>
          </a:p>
        </p:txBody>
      </p:sp>
      <p:sp>
        <p:nvSpPr>
          <p:cNvPr id="8354" name="Google Shape;8354;p672"/>
          <p:cNvSpPr txBox="1"/>
          <p:nvPr/>
        </p:nvSpPr>
        <p:spPr>
          <a:xfrm>
            <a:off x="4136446" y="1221325"/>
            <a:ext cx="3608400" cy="571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solidFill>
                  <a:srgbClr val="000000"/>
                </a:solidFill>
                <a:latin typeface="Red Hat Display"/>
                <a:ea typeface="Red Hat Display"/>
                <a:cs typeface="Red Hat Display"/>
                <a:sym typeface="Red Hat Display"/>
              </a:rPr>
              <a:t>of </a:t>
            </a:r>
            <a:r>
              <a:rPr lang="en">
                <a:latin typeface="Red Hat Display"/>
                <a:ea typeface="Red Hat Display"/>
                <a:cs typeface="Red Hat Display"/>
                <a:sym typeface="Red Hat Display"/>
              </a:rPr>
              <a:t>Fortune Global 500</a:t>
            </a:r>
            <a:r>
              <a:rPr lang="en">
                <a:solidFill>
                  <a:srgbClr val="000000"/>
                </a:solidFill>
                <a:latin typeface="Red Hat Display"/>
                <a:ea typeface="Red Hat Display"/>
                <a:cs typeface="Red Hat Display"/>
                <a:sym typeface="Red Hat Display"/>
              </a:rPr>
              <a:t> </a:t>
            </a:r>
            <a:br>
              <a:rPr lang="en">
                <a:solidFill>
                  <a:srgbClr val="000000"/>
                </a:solidFill>
                <a:latin typeface="Red Hat Display"/>
                <a:ea typeface="Red Hat Display"/>
                <a:cs typeface="Red Hat Display"/>
                <a:sym typeface="Red Hat Display"/>
              </a:rPr>
            </a:br>
            <a:r>
              <a:rPr lang="en">
                <a:latin typeface="Red Hat Display"/>
                <a:ea typeface="Red Hat Display"/>
                <a:cs typeface="Red Hat Display"/>
                <a:sym typeface="Red Hat Display"/>
              </a:rPr>
              <a:t>commercial banks</a:t>
            </a:r>
            <a:endParaRPr>
              <a:solidFill>
                <a:srgbClr val="000000"/>
              </a:solidFill>
              <a:latin typeface="Red Hat Display"/>
              <a:ea typeface="Red Hat Display"/>
              <a:cs typeface="Red Hat Display"/>
              <a:sym typeface="Red Hat Display"/>
            </a:endParaRPr>
          </a:p>
        </p:txBody>
      </p:sp>
      <p:sp>
        <p:nvSpPr>
          <p:cNvPr id="8355" name="Google Shape;8355;p672"/>
          <p:cNvSpPr txBox="1"/>
          <p:nvPr/>
        </p:nvSpPr>
        <p:spPr>
          <a:xfrm>
            <a:off x="2263602" y="1183825"/>
            <a:ext cx="18273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3000">
                <a:solidFill>
                  <a:srgbClr val="EE0000"/>
                </a:solidFill>
                <a:latin typeface="Red Hat Display"/>
                <a:ea typeface="Red Hat Display"/>
                <a:cs typeface="Red Hat Display"/>
                <a:sym typeface="Red Hat Display"/>
              </a:rPr>
              <a:t>8</a:t>
            </a:r>
            <a:r>
              <a:rPr b="1" lang="en" sz="3000">
                <a:solidFill>
                  <a:srgbClr val="EE0000"/>
                </a:solidFill>
                <a:latin typeface="Red Hat Display"/>
                <a:ea typeface="Red Hat Display"/>
                <a:cs typeface="Red Hat Display"/>
                <a:sym typeface="Red Hat Display"/>
              </a:rPr>
              <a:t>0%</a:t>
            </a:r>
            <a:endParaRPr sz="3000"/>
          </a:p>
        </p:txBody>
      </p:sp>
      <p:sp>
        <p:nvSpPr>
          <p:cNvPr id="8356" name="Google Shape;8356;p672"/>
          <p:cNvSpPr txBox="1"/>
          <p:nvPr/>
        </p:nvSpPr>
        <p:spPr>
          <a:xfrm>
            <a:off x="4669846" y="3502477"/>
            <a:ext cx="3608400" cy="571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solidFill>
                  <a:srgbClr val="000000"/>
                </a:solidFill>
                <a:latin typeface="Red Hat Display"/>
                <a:ea typeface="Red Hat Display"/>
                <a:cs typeface="Red Hat Display"/>
                <a:sym typeface="Red Hat Display"/>
              </a:rPr>
              <a:t>of Fortune Global 500 media</a:t>
            </a:r>
            <a:br>
              <a:rPr lang="en">
                <a:latin typeface="Red Hat Display"/>
                <a:ea typeface="Red Hat Display"/>
                <a:cs typeface="Red Hat Display"/>
                <a:sym typeface="Red Hat Display"/>
              </a:rPr>
            </a:br>
            <a:r>
              <a:rPr lang="en">
                <a:solidFill>
                  <a:srgbClr val="000000"/>
                </a:solidFill>
                <a:latin typeface="Red Hat Display"/>
                <a:ea typeface="Red Hat Display"/>
                <a:cs typeface="Red Hat Display"/>
                <a:sym typeface="Red Hat Display"/>
              </a:rPr>
              <a:t>and technology companies</a:t>
            </a:r>
            <a:endParaRPr>
              <a:solidFill>
                <a:srgbClr val="000000"/>
              </a:solidFill>
              <a:latin typeface="Red Hat Display"/>
              <a:ea typeface="Red Hat Display"/>
              <a:cs typeface="Red Hat Display"/>
              <a:sym typeface="Red Hat Display"/>
            </a:endParaRPr>
          </a:p>
        </p:txBody>
      </p:sp>
      <p:sp>
        <p:nvSpPr>
          <p:cNvPr id="8357" name="Google Shape;8357;p672"/>
          <p:cNvSpPr txBox="1"/>
          <p:nvPr/>
        </p:nvSpPr>
        <p:spPr>
          <a:xfrm>
            <a:off x="2490689" y="3314700"/>
            <a:ext cx="16002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3000">
                <a:solidFill>
                  <a:srgbClr val="EE0000"/>
                </a:solidFill>
                <a:latin typeface="Red Hat Display"/>
                <a:ea typeface="Red Hat Display"/>
                <a:cs typeface="Red Hat Display"/>
                <a:sym typeface="Red Hat Display"/>
              </a:rPr>
              <a:t>80%</a:t>
            </a:r>
            <a:endParaRPr sz="3000"/>
          </a:p>
        </p:txBody>
      </p:sp>
      <p:sp>
        <p:nvSpPr>
          <p:cNvPr id="8358" name="Google Shape;8358;p672"/>
          <p:cNvSpPr txBox="1"/>
          <p:nvPr/>
        </p:nvSpPr>
        <p:spPr>
          <a:xfrm>
            <a:off x="4136446" y="2392150"/>
            <a:ext cx="3608400" cy="5715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a:solidFill>
                  <a:srgbClr val="000000"/>
                </a:solidFill>
                <a:latin typeface="Red Hat Display"/>
                <a:ea typeface="Red Hat Display"/>
                <a:cs typeface="Red Hat Display"/>
                <a:sym typeface="Red Hat Display"/>
              </a:rPr>
              <a:t>of </a:t>
            </a:r>
            <a:r>
              <a:rPr lang="en">
                <a:latin typeface="Red Hat Display"/>
                <a:ea typeface="Red Hat Display"/>
                <a:cs typeface="Red Hat Display"/>
                <a:sym typeface="Red Hat Display"/>
              </a:rPr>
              <a:t>Fortune Global 500 </a:t>
            </a:r>
            <a:r>
              <a:rPr lang="en">
                <a:solidFill>
                  <a:srgbClr val="000000"/>
                </a:solidFill>
                <a:latin typeface="Red Hat Display"/>
                <a:ea typeface="Red Hat Display"/>
                <a:cs typeface="Red Hat Display"/>
                <a:sym typeface="Red Hat Display"/>
              </a:rPr>
              <a:t>government</a:t>
            </a:r>
            <a:r>
              <a:rPr lang="en">
                <a:latin typeface="Red Hat Display"/>
                <a:ea typeface="Red Hat Display"/>
                <a:cs typeface="Red Hat Display"/>
                <a:sym typeface="Red Hat Display"/>
              </a:rPr>
              <a:t> </a:t>
            </a:r>
            <a:r>
              <a:rPr lang="en">
                <a:solidFill>
                  <a:srgbClr val="000000"/>
                </a:solidFill>
                <a:latin typeface="Red Hat Display"/>
                <a:ea typeface="Red Hat Display"/>
                <a:cs typeface="Red Hat Display"/>
                <a:sym typeface="Red Hat Display"/>
              </a:rPr>
              <a:t>and military companies</a:t>
            </a:r>
            <a:endParaRPr>
              <a:solidFill>
                <a:srgbClr val="000000"/>
              </a:solidFill>
              <a:latin typeface="Red Hat Display"/>
              <a:ea typeface="Red Hat Display"/>
              <a:cs typeface="Red Hat Display"/>
              <a:sym typeface="Red Hat Display"/>
            </a:endParaRPr>
          </a:p>
        </p:txBody>
      </p:sp>
      <p:sp>
        <p:nvSpPr>
          <p:cNvPr id="8359" name="Google Shape;8359;p672"/>
          <p:cNvSpPr txBox="1"/>
          <p:nvPr/>
        </p:nvSpPr>
        <p:spPr>
          <a:xfrm>
            <a:off x="2263602" y="2204375"/>
            <a:ext cx="18273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b="1" lang="en" sz="3000">
                <a:solidFill>
                  <a:srgbClr val="EE0000"/>
                </a:solidFill>
                <a:latin typeface="Red Hat Display"/>
                <a:ea typeface="Red Hat Display"/>
                <a:cs typeface="Red Hat Display"/>
                <a:sym typeface="Red Hat Display"/>
              </a:rPr>
              <a:t>10</a:t>
            </a:r>
            <a:r>
              <a:rPr b="1" lang="en" sz="3000">
                <a:solidFill>
                  <a:srgbClr val="EE0000"/>
                </a:solidFill>
                <a:latin typeface="Red Hat Display"/>
                <a:ea typeface="Red Hat Display"/>
                <a:cs typeface="Red Hat Display"/>
                <a:sym typeface="Red Hat Display"/>
              </a:rPr>
              <a:t>0%</a:t>
            </a:r>
            <a:endParaRPr sz="30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63" name="Shape 8363"/>
        <p:cNvGrpSpPr/>
        <p:nvPr/>
      </p:nvGrpSpPr>
      <p:grpSpPr>
        <a:xfrm>
          <a:off x="0" y="0"/>
          <a:ext cx="0" cy="0"/>
          <a:chOff x="0" y="0"/>
          <a:chExt cx="0" cy="0"/>
        </a:xfrm>
      </p:grpSpPr>
      <p:sp>
        <p:nvSpPr>
          <p:cNvPr id="8364" name="Google Shape;8364;p673"/>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The world’s leading provider of open source enterprise IT solutions</a:t>
            </a:r>
            <a:endParaRPr sz="2000">
              <a:latin typeface="Red Hat Display"/>
              <a:ea typeface="Red Hat Display"/>
              <a:cs typeface="Red Hat Display"/>
              <a:sym typeface="Red Hat Display"/>
            </a:endParaRPr>
          </a:p>
        </p:txBody>
      </p:sp>
      <p:sp>
        <p:nvSpPr>
          <p:cNvPr id="8365" name="Google Shape;8365;p673"/>
          <p:cNvSpPr/>
          <p:nvPr/>
        </p:nvSpPr>
        <p:spPr>
          <a:xfrm>
            <a:off x="1038150" y="1348341"/>
            <a:ext cx="1577100" cy="1575000"/>
          </a:xfrm>
          <a:prstGeom prst="ellipse">
            <a:avLst/>
          </a:prstGeom>
          <a:solidFill>
            <a:srgbClr val="F3F3F3"/>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pic>
        <p:nvPicPr>
          <p:cNvPr id="8366" name="Google Shape;8366;p673"/>
          <p:cNvPicPr preferRelativeResize="0"/>
          <p:nvPr/>
        </p:nvPicPr>
        <p:blipFill rotWithShape="1">
          <a:blip r:embed="rId3">
            <a:alphaModFix/>
          </a:blip>
          <a:srcRect b="0" l="0" r="0" t="0"/>
          <a:stretch/>
        </p:blipFill>
        <p:spPr>
          <a:xfrm>
            <a:off x="1324700" y="1631201"/>
            <a:ext cx="1009350" cy="1009350"/>
          </a:xfrm>
          <a:prstGeom prst="rect">
            <a:avLst/>
          </a:prstGeom>
          <a:noFill/>
          <a:ln>
            <a:noFill/>
          </a:ln>
        </p:spPr>
      </p:pic>
      <p:sp>
        <p:nvSpPr>
          <p:cNvPr id="8367" name="Google Shape;8367;p673"/>
          <p:cNvSpPr txBox="1"/>
          <p:nvPr/>
        </p:nvSpPr>
        <p:spPr>
          <a:xfrm>
            <a:off x="449500" y="3076000"/>
            <a:ext cx="2754300" cy="414900"/>
          </a:xfrm>
          <a:prstGeom prst="rect">
            <a:avLst/>
          </a:prstGeom>
          <a:noFill/>
          <a:ln>
            <a:noFill/>
          </a:ln>
        </p:spPr>
        <p:txBody>
          <a:bodyPr anchorCtr="0" anchor="t" bIns="0" lIns="68575" spcFirstLastPara="1" rIns="68575" wrap="square" tIns="0">
            <a:noAutofit/>
          </a:bodyPr>
          <a:lstStyle/>
          <a:p>
            <a:pPr indent="0" lvl="0" marL="0" rtl="0" algn="ctr">
              <a:lnSpc>
                <a:spcPct val="115000"/>
              </a:lnSpc>
              <a:spcBef>
                <a:spcPts val="0"/>
              </a:spcBef>
              <a:spcAft>
                <a:spcPts val="600"/>
              </a:spcAft>
              <a:buNone/>
            </a:pPr>
            <a:r>
              <a:rPr lang="en" sz="2700">
                <a:solidFill>
                  <a:schemeClr val="accent1"/>
                </a:solidFill>
                <a:latin typeface="Red Hat Display"/>
                <a:ea typeface="Red Hat Display"/>
                <a:cs typeface="Red Hat Display"/>
                <a:sym typeface="Red Hat Display"/>
              </a:rPr>
              <a:t>More than 64%</a:t>
            </a:r>
            <a:endParaRPr baseline="30000" sz="1100">
              <a:latin typeface="Red Hat Display"/>
              <a:ea typeface="Red Hat Display"/>
              <a:cs typeface="Red Hat Display"/>
              <a:sym typeface="Red Hat Display"/>
            </a:endParaRPr>
          </a:p>
        </p:txBody>
      </p:sp>
      <p:sp>
        <p:nvSpPr>
          <p:cNvPr id="8368" name="Google Shape;8368;p673"/>
          <p:cNvSpPr txBox="1"/>
          <p:nvPr/>
        </p:nvSpPr>
        <p:spPr>
          <a:xfrm>
            <a:off x="449500" y="3587250"/>
            <a:ext cx="2754300" cy="414900"/>
          </a:xfrm>
          <a:prstGeom prst="rect">
            <a:avLst/>
          </a:prstGeom>
          <a:noFill/>
          <a:ln>
            <a:noFill/>
          </a:ln>
        </p:spPr>
        <p:txBody>
          <a:bodyPr anchorCtr="0" anchor="t" bIns="0" lIns="68575" spcFirstLastPara="1" rIns="68575" wrap="square" tIns="0">
            <a:noAutofit/>
          </a:bodyPr>
          <a:lstStyle/>
          <a:p>
            <a:pPr indent="0" lvl="0" marL="0" rtl="0" algn="ctr">
              <a:lnSpc>
                <a:spcPct val="115000"/>
              </a:lnSpc>
              <a:spcBef>
                <a:spcPts val="0"/>
              </a:spcBef>
              <a:spcAft>
                <a:spcPts val="600"/>
              </a:spcAft>
              <a:buNone/>
            </a:pPr>
            <a:r>
              <a:rPr lang="en" sz="1100">
                <a:latin typeface="Red Hat Display"/>
                <a:ea typeface="Red Hat Display"/>
                <a:cs typeface="Red Hat Display"/>
                <a:sym typeface="Red Hat Display"/>
              </a:rPr>
              <a:t>of the top 25 companies on the Global 500 list use Red Hat OpenShift</a:t>
            </a:r>
            <a:endParaRPr baseline="30000" sz="1200">
              <a:latin typeface="Red Hat Display"/>
              <a:ea typeface="Red Hat Display"/>
              <a:cs typeface="Red Hat Display"/>
              <a:sym typeface="Red Hat Display"/>
            </a:endParaRPr>
          </a:p>
        </p:txBody>
      </p:sp>
      <p:cxnSp>
        <p:nvCxnSpPr>
          <p:cNvPr id="8369" name="Google Shape;8369;p673"/>
          <p:cNvCxnSpPr/>
          <p:nvPr/>
        </p:nvCxnSpPr>
        <p:spPr>
          <a:xfrm>
            <a:off x="3270338" y="1508419"/>
            <a:ext cx="0" cy="2520900"/>
          </a:xfrm>
          <a:prstGeom prst="straightConnector1">
            <a:avLst/>
          </a:prstGeom>
          <a:noFill/>
          <a:ln cap="rnd" cmpd="sng" w="9525">
            <a:solidFill>
              <a:srgbClr val="000000"/>
            </a:solidFill>
            <a:prstDash val="dot"/>
            <a:round/>
            <a:headEnd len="med" w="med" type="none"/>
            <a:tailEnd len="med" w="med" type="none"/>
          </a:ln>
        </p:spPr>
      </p:cxnSp>
      <p:sp>
        <p:nvSpPr>
          <p:cNvPr id="8370" name="Google Shape;8370;p673"/>
          <p:cNvSpPr txBox="1"/>
          <p:nvPr/>
        </p:nvSpPr>
        <p:spPr>
          <a:xfrm>
            <a:off x="4552450" y="1545925"/>
            <a:ext cx="1298100" cy="57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100">
                <a:solidFill>
                  <a:srgbClr val="000000"/>
                </a:solidFill>
                <a:latin typeface="Red Hat Display"/>
                <a:ea typeface="Red Hat Display"/>
                <a:cs typeface="Red Hat Display"/>
                <a:sym typeface="Red Hat Display"/>
              </a:rPr>
              <a:t>of </a:t>
            </a:r>
            <a:r>
              <a:rPr lang="en" sz="1100">
                <a:latin typeface="Red Hat Display"/>
                <a:ea typeface="Red Hat Display"/>
                <a:cs typeface="Red Hat Display"/>
                <a:sym typeface="Red Hat Display"/>
              </a:rPr>
              <a:t>Fortune Global 500</a:t>
            </a:r>
            <a:r>
              <a:rPr lang="en" sz="1100">
                <a:solidFill>
                  <a:srgbClr val="000000"/>
                </a:solidFill>
                <a:latin typeface="Red Hat Display"/>
                <a:ea typeface="Red Hat Display"/>
                <a:cs typeface="Red Hat Display"/>
                <a:sym typeface="Red Hat Display"/>
              </a:rPr>
              <a:t> </a:t>
            </a:r>
            <a:r>
              <a:rPr lang="en" sz="1100">
                <a:latin typeface="Red Hat Display"/>
                <a:ea typeface="Red Hat Display"/>
                <a:cs typeface="Red Hat Display"/>
                <a:sym typeface="Red Hat Display"/>
              </a:rPr>
              <a:t>commercial banks</a:t>
            </a:r>
            <a:endParaRPr sz="1100">
              <a:solidFill>
                <a:srgbClr val="000000"/>
              </a:solidFill>
              <a:latin typeface="Red Hat Display"/>
              <a:ea typeface="Red Hat Display"/>
              <a:cs typeface="Red Hat Display"/>
              <a:sym typeface="Red Hat Display"/>
            </a:endParaRPr>
          </a:p>
        </p:txBody>
      </p:sp>
      <p:sp>
        <p:nvSpPr>
          <p:cNvPr id="8371" name="Google Shape;8371;p673"/>
          <p:cNvSpPr txBox="1"/>
          <p:nvPr/>
        </p:nvSpPr>
        <p:spPr>
          <a:xfrm>
            <a:off x="3454551" y="1508425"/>
            <a:ext cx="10524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3000">
                <a:solidFill>
                  <a:srgbClr val="EE0000"/>
                </a:solidFill>
                <a:latin typeface="Red Hat Display"/>
                <a:ea typeface="Red Hat Display"/>
                <a:cs typeface="Red Hat Display"/>
                <a:sym typeface="Red Hat Display"/>
              </a:rPr>
              <a:t>8</a:t>
            </a:r>
            <a:r>
              <a:rPr lang="en" sz="3000">
                <a:solidFill>
                  <a:srgbClr val="EE0000"/>
                </a:solidFill>
                <a:latin typeface="Red Hat Display"/>
                <a:ea typeface="Red Hat Display"/>
                <a:cs typeface="Red Hat Display"/>
                <a:sym typeface="Red Hat Display"/>
              </a:rPr>
              <a:t>0%</a:t>
            </a:r>
            <a:endParaRPr sz="3000">
              <a:latin typeface="Red Hat Display"/>
              <a:ea typeface="Red Hat Display"/>
              <a:cs typeface="Red Hat Display"/>
              <a:sym typeface="Red Hat Display"/>
            </a:endParaRPr>
          </a:p>
        </p:txBody>
      </p:sp>
      <p:sp>
        <p:nvSpPr>
          <p:cNvPr id="8372" name="Google Shape;8372;p673"/>
          <p:cNvSpPr txBox="1"/>
          <p:nvPr/>
        </p:nvSpPr>
        <p:spPr>
          <a:xfrm>
            <a:off x="663950" y="4485325"/>
            <a:ext cx="5566200" cy="5619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 sz="600">
                <a:solidFill>
                  <a:schemeClr val="dk1"/>
                </a:solidFill>
                <a:latin typeface="Red Hat Display"/>
                <a:ea typeface="Red Hat Display"/>
                <a:cs typeface="Red Hat Display"/>
                <a:sym typeface="Red Hat Display"/>
              </a:rPr>
              <a:t>Source:</a:t>
            </a:r>
            <a:endParaRPr sz="600">
              <a:solidFill>
                <a:schemeClr val="dk1"/>
              </a:solidFill>
              <a:latin typeface="Red Hat Display"/>
              <a:ea typeface="Red Hat Display"/>
              <a:cs typeface="Red Hat Display"/>
              <a:sym typeface="Red Hat Display"/>
            </a:endParaRPr>
          </a:p>
          <a:p>
            <a:pPr indent="0" lvl="0" marL="0" rtl="0" algn="l">
              <a:lnSpc>
                <a:spcPct val="115000"/>
              </a:lnSpc>
              <a:spcBef>
                <a:spcPts val="0"/>
              </a:spcBef>
              <a:spcAft>
                <a:spcPts val="0"/>
              </a:spcAft>
              <a:buClr>
                <a:schemeClr val="dk1"/>
              </a:buClr>
              <a:buSzPts val="1100"/>
              <a:buFont typeface="Arial"/>
              <a:buNone/>
            </a:pPr>
            <a:r>
              <a:rPr lang="en" sz="600">
                <a:solidFill>
                  <a:schemeClr val="dk1"/>
                </a:solidFill>
                <a:latin typeface="Red Hat Display"/>
                <a:ea typeface="Red Hat Display"/>
                <a:cs typeface="Red Hat Display"/>
                <a:sym typeface="Red Hat Display"/>
              </a:rPr>
              <a:t>Fortune Global 500 subscription data as of 20 January 2021</a:t>
            </a:r>
            <a:endParaRPr sz="600">
              <a:solidFill>
                <a:schemeClr val="dk1"/>
              </a:solidFill>
              <a:latin typeface="Red Hat Display"/>
              <a:ea typeface="Red Hat Display"/>
              <a:cs typeface="Red Hat Display"/>
              <a:sym typeface="Red Hat Display"/>
            </a:endParaRPr>
          </a:p>
        </p:txBody>
      </p:sp>
      <p:sp>
        <p:nvSpPr>
          <p:cNvPr id="8373" name="Google Shape;8373;p673"/>
          <p:cNvSpPr txBox="1"/>
          <p:nvPr/>
        </p:nvSpPr>
        <p:spPr>
          <a:xfrm>
            <a:off x="4552450" y="2517150"/>
            <a:ext cx="1361700" cy="57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100">
                <a:latin typeface="Red Hat Display"/>
                <a:ea typeface="Red Hat Display"/>
                <a:cs typeface="Red Hat Display"/>
                <a:sym typeface="Red Hat Display"/>
              </a:rPr>
              <a:t>of Fortune Global 500 government and military companies</a:t>
            </a:r>
            <a:endParaRPr sz="1100">
              <a:latin typeface="Red Hat Display"/>
              <a:ea typeface="Red Hat Display"/>
              <a:cs typeface="Red Hat Display"/>
              <a:sym typeface="Red Hat Display"/>
            </a:endParaRPr>
          </a:p>
        </p:txBody>
      </p:sp>
      <p:sp>
        <p:nvSpPr>
          <p:cNvPr id="8374" name="Google Shape;8374;p673"/>
          <p:cNvSpPr txBox="1"/>
          <p:nvPr/>
        </p:nvSpPr>
        <p:spPr>
          <a:xfrm>
            <a:off x="3166262" y="2479650"/>
            <a:ext cx="13407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3000">
                <a:solidFill>
                  <a:srgbClr val="EE0000"/>
                </a:solidFill>
                <a:latin typeface="Red Hat Display"/>
                <a:ea typeface="Red Hat Display"/>
                <a:cs typeface="Red Hat Display"/>
                <a:sym typeface="Red Hat Display"/>
              </a:rPr>
              <a:t>100</a:t>
            </a:r>
            <a:r>
              <a:rPr lang="en" sz="3000">
                <a:solidFill>
                  <a:srgbClr val="EE0000"/>
                </a:solidFill>
                <a:latin typeface="Red Hat Display"/>
                <a:ea typeface="Red Hat Display"/>
                <a:cs typeface="Red Hat Display"/>
                <a:sym typeface="Red Hat Display"/>
              </a:rPr>
              <a:t>%</a:t>
            </a:r>
            <a:endParaRPr sz="3000">
              <a:latin typeface="Red Hat Display"/>
              <a:ea typeface="Red Hat Display"/>
              <a:cs typeface="Red Hat Display"/>
              <a:sym typeface="Red Hat Display"/>
            </a:endParaRPr>
          </a:p>
        </p:txBody>
      </p:sp>
      <p:sp>
        <p:nvSpPr>
          <p:cNvPr id="8375" name="Google Shape;8375;p673"/>
          <p:cNvSpPr txBox="1"/>
          <p:nvPr/>
        </p:nvSpPr>
        <p:spPr>
          <a:xfrm>
            <a:off x="4552450" y="3483625"/>
            <a:ext cx="1457700" cy="57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100">
                <a:latin typeface="Red Hat Display"/>
                <a:ea typeface="Red Hat Display"/>
                <a:cs typeface="Red Hat Display"/>
                <a:sym typeface="Red Hat Display"/>
              </a:rPr>
              <a:t>of Fortune Global </a:t>
            </a:r>
            <a:br>
              <a:rPr lang="en" sz="1100">
                <a:latin typeface="Red Hat Display"/>
                <a:ea typeface="Red Hat Display"/>
                <a:cs typeface="Red Hat Display"/>
                <a:sym typeface="Red Hat Display"/>
              </a:rPr>
            </a:br>
            <a:r>
              <a:rPr lang="en" sz="1100">
                <a:latin typeface="Red Hat Display"/>
                <a:ea typeface="Red Hat Display"/>
                <a:cs typeface="Red Hat Display"/>
                <a:sym typeface="Red Hat Display"/>
              </a:rPr>
              <a:t>500 media and technology companies</a:t>
            </a:r>
            <a:endParaRPr sz="1100">
              <a:latin typeface="Red Hat Display"/>
              <a:ea typeface="Red Hat Display"/>
              <a:cs typeface="Red Hat Display"/>
              <a:sym typeface="Red Hat Display"/>
            </a:endParaRPr>
          </a:p>
        </p:txBody>
      </p:sp>
      <p:sp>
        <p:nvSpPr>
          <p:cNvPr id="8376" name="Google Shape;8376;p673"/>
          <p:cNvSpPr txBox="1"/>
          <p:nvPr/>
        </p:nvSpPr>
        <p:spPr>
          <a:xfrm>
            <a:off x="3454551" y="3446125"/>
            <a:ext cx="10524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3000">
                <a:solidFill>
                  <a:srgbClr val="EE0000"/>
                </a:solidFill>
                <a:latin typeface="Red Hat Display"/>
                <a:ea typeface="Red Hat Display"/>
                <a:cs typeface="Red Hat Display"/>
                <a:sym typeface="Red Hat Display"/>
              </a:rPr>
              <a:t>8</a:t>
            </a:r>
            <a:r>
              <a:rPr lang="en" sz="3000">
                <a:solidFill>
                  <a:srgbClr val="EE0000"/>
                </a:solidFill>
                <a:latin typeface="Red Hat Display"/>
                <a:ea typeface="Red Hat Display"/>
                <a:cs typeface="Red Hat Display"/>
                <a:sym typeface="Red Hat Display"/>
              </a:rPr>
              <a:t>0%</a:t>
            </a:r>
            <a:endParaRPr sz="3000">
              <a:latin typeface="Red Hat Display"/>
              <a:ea typeface="Red Hat Display"/>
              <a:cs typeface="Red Hat Display"/>
              <a:sym typeface="Red Hat Display"/>
            </a:endParaRPr>
          </a:p>
        </p:txBody>
      </p:sp>
      <p:sp>
        <p:nvSpPr>
          <p:cNvPr id="8377" name="Google Shape;8377;p673"/>
          <p:cNvSpPr txBox="1"/>
          <p:nvPr/>
        </p:nvSpPr>
        <p:spPr>
          <a:xfrm>
            <a:off x="7208575" y="1545925"/>
            <a:ext cx="1298100" cy="57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100">
                <a:latin typeface="Red Hat Display"/>
                <a:ea typeface="Red Hat Display"/>
                <a:cs typeface="Red Hat Display"/>
                <a:sym typeface="Red Hat Display"/>
              </a:rPr>
              <a:t>of Fortune Global 500 services companies</a:t>
            </a:r>
            <a:endParaRPr sz="1100">
              <a:latin typeface="Red Hat Display"/>
              <a:ea typeface="Red Hat Display"/>
              <a:cs typeface="Red Hat Display"/>
              <a:sym typeface="Red Hat Display"/>
            </a:endParaRPr>
          </a:p>
        </p:txBody>
      </p:sp>
      <p:sp>
        <p:nvSpPr>
          <p:cNvPr id="8378" name="Google Shape;8378;p673"/>
          <p:cNvSpPr txBox="1"/>
          <p:nvPr/>
        </p:nvSpPr>
        <p:spPr>
          <a:xfrm>
            <a:off x="6110676" y="1508425"/>
            <a:ext cx="10524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3000">
                <a:solidFill>
                  <a:srgbClr val="EE0000"/>
                </a:solidFill>
                <a:latin typeface="Red Hat Display"/>
                <a:ea typeface="Red Hat Display"/>
                <a:cs typeface="Red Hat Display"/>
                <a:sym typeface="Red Hat Display"/>
              </a:rPr>
              <a:t>61%</a:t>
            </a:r>
            <a:endParaRPr sz="3000">
              <a:latin typeface="Red Hat Display"/>
              <a:ea typeface="Red Hat Display"/>
              <a:cs typeface="Red Hat Display"/>
              <a:sym typeface="Red Hat Display"/>
            </a:endParaRPr>
          </a:p>
        </p:txBody>
      </p:sp>
      <p:sp>
        <p:nvSpPr>
          <p:cNvPr id="8379" name="Google Shape;8379;p673"/>
          <p:cNvSpPr txBox="1"/>
          <p:nvPr/>
        </p:nvSpPr>
        <p:spPr>
          <a:xfrm>
            <a:off x="7208575" y="2517150"/>
            <a:ext cx="1361700" cy="571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None/>
            </a:pPr>
            <a:r>
              <a:rPr lang="en" sz="1100">
                <a:latin typeface="Red Hat Display"/>
                <a:ea typeface="Red Hat Display"/>
                <a:cs typeface="Red Hat Display"/>
                <a:sym typeface="Red Hat Display"/>
              </a:rPr>
              <a:t>of Fortune Global 500 telecom companies</a:t>
            </a:r>
            <a:endParaRPr sz="1100">
              <a:latin typeface="Red Hat Display"/>
              <a:ea typeface="Red Hat Display"/>
              <a:cs typeface="Red Hat Display"/>
              <a:sym typeface="Red Hat Display"/>
            </a:endParaRPr>
          </a:p>
        </p:txBody>
      </p:sp>
      <p:sp>
        <p:nvSpPr>
          <p:cNvPr id="8380" name="Google Shape;8380;p673"/>
          <p:cNvSpPr txBox="1"/>
          <p:nvPr/>
        </p:nvSpPr>
        <p:spPr>
          <a:xfrm>
            <a:off x="5822387" y="2479650"/>
            <a:ext cx="13407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3000">
                <a:solidFill>
                  <a:srgbClr val="EE0000"/>
                </a:solidFill>
                <a:latin typeface="Red Hat Display"/>
                <a:ea typeface="Red Hat Display"/>
                <a:cs typeface="Red Hat Display"/>
                <a:sym typeface="Red Hat Display"/>
              </a:rPr>
              <a:t>80%</a:t>
            </a:r>
            <a:endParaRPr sz="3000">
              <a:latin typeface="Red Hat Display"/>
              <a:ea typeface="Red Hat Display"/>
              <a:cs typeface="Red Hat Display"/>
              <a:sym typeface="Red Hat Display"/>
            </a:endParaRPr>
          </a:p>
        </p:txBody>
      </p:sp>
      <p:cxnSp>
        <p:nvCxnSpPr>
          <p:cNvPr id="8381" name="Google Shape;8381;p673"/>
          <p:cNvCxnSpPr/>
          <p:nvPr/>
        </p:nvCxnSpPr>
        <p:spPr>
          <a:xfrm>
            <a:off x="6067338" y="1564719"/>
            <a:ext cx="0" cy="533100"/>
          </a:xfrm>
          <a:prstGeom prst="straightConnector1">
            <a:avLst/>
          </a:prstGeom>
          <a:noFill/>
          <a:ln cap="rnd" cmpd="sng" w="9525">
            <a:solidFill>
              <a:srgbClr val="000000"/>
            </a:solidFill>
            <a:prstDash val="dot"/>
            <a:round/>
            <a:headEnd len="med" w="med" type="none"/>
            <a:tailEnd len="med" w="med" type="none"/>
          </a:ln>
        </p:spPr>
      </p:cxnSp>
      <p:cxnSp>
        <p:nvCxnSpPr>
          <p:cNvPr id="8382" name="Google Shape;8382;p673"/>
          <p:cNvCxnSpPr/>
          <p:nvPr/>
        </p:nvCxnSpPr>
        <p:spPr>
          <a:xfrm>
            <a:off x="6067338" y="2550419"/>
            <a:ext cx="0" cy="533100"/>
          </a:xfrm>
          <a:prstGeom prst="straightConnector1">
            <a:avLst/>
          </a:prstGeom>
          <a:noFill/>
          <a:ln cap="rnd" cmpd="sng" w="9525">
            <a:solidFill>
              <a:srgbClr val="000000"/>
            </a:solidFill>
            <a:prstDash val="dot"/>
            <a:round/>
            <a:headEnd len="med" w="med" type="none"/>
            <a:tailEnd len="med" w="med" type="none"/>
          </a:ln>
        </p:spPr>
      </p:cxnSp>
      <p:cxnSp>
        <p:nvCxnSpPr>
          <p:cNvPr id="8383" name="Google Shape;8383;p673"/>
          <p:cNvCxnSpPr/>
          <p:nvPr/>
        </p:nvCxnSpPr>
        <p:spPr>
          <a:xfrm>
            <a:off x="6067338" y="3493894"/>
            <a:ext cx="0" cy="533100"/>
          </a:xfrm>
          <a:prstGeom prst="straightConnector1">
            <a:avLst/>
          </a:prstGeom>
          <a:noFill/>
          <a:ln cap="rnd" cmpd="sng" w="9525">
            <a:solidFill>
              <a:srgbClr val="000000"/>
            </a:solidFill>
            <a:prstDash val="dot"/>
            <a:round/>
            <a:headEnd len="med" w="med" type="none"/>
            <a:tailEnd len="med" w="med" type="none"/>
          </a:ln>
        </p:spPr>
      </p:cxnSp>
      <p:cxnSp>
        <p:nvCxnSpPr>
          <p:cNvPr id="8384" name="Google Shape;8384;p673"/>
          <p:cNvCxnSpPr/>
          <p:nvPr/>
        </p:nvCxnSpPr>
        <p:spPr>
          <a:xfrm rot="10800000">
            <a:off x="3569893" y="2348625"/>
            <a:ext cx="2332800" cy="0"/>
          </a:xfrm>
          <a:prstGeom prst="straightConnector1">
            <a:avLst/>
          </a:prstGeom>
          <a:noFill/>
          <a:ln cap="rnd" cmpd="sng" w="9525">
            <a:solidFill>
              <a:srgbClr val="000000"/>
            </a:solidFill>
            <a:prstDash val="dot"/>
            <a:round/>
            <a:headEnd len="med" w="med" type="none"/>
            <a:tailEnd len="med" w="med" type="none"/>
          </a:ln>
        </p:spPr>
      </p:cxnSp>
      <p:cxnSp>
        <p:nvCxnSpPr>
          <p:cNvPr id="8385" name="Google Shape;8385;p673"/>
          <p:cNvCxnSpPr/>
          <p:nvPr/>
        </p:nvCxnSpPr>
        <p:spPr>
          <a:xfrm rot="10800000">
            <a:off x="3569893" y="3325875"/>
            <a:ext cx="2332800" cy="0"/>
          </a:xfrm>
          <a:prstGeom prst="straightConnector1">
            <a:avLst/>
          </a:prstGeom>
          <a:noFill/>
          <a:ln cap="rnd" cmpd="sng" w="9525">
            <a:solidFill>
              <a:srgbClr val="000000"/>
            </a:solidFill>
            <a:prstDash val="dot"/>
            <a:round/>
            <a:headEnd len="med" w="med" type="none"/>
            <a:tailEnd len="med" w="med" type="none"/>
          </a:ln>
        </p:spPr>
      </p:cxnSp>
      <p:cxnSp>
        <p:nvCxnSpPr>
          <p:cNvPr id="8386" name="Google Shape;8386;p673"/>
          <p:cNvCxnSpPr/>
          <p:nvPr/>
        </p:nvCxnSpPr>
        <p:spPr>
          <a:xfrm rot="10800000">
            <a:off x="6173875" y="2348625"/>
            <a:ext cx="2332800" cy="0"/>
          </a:xfrm>
          <a:prstGeom prst="straightConnector1">
            <a:avLst/>
          </a:prstGeom>
          <a:noFill/>
          <a:ln cap="rnd" cmpd="sng" w="9525">
            <a:solidFill>
              <a:srgbClr val="000000"/>
            </a:solidFill>
            <a:prstDash val="dot"/>
            <a:round/>
            <a:headEnd len="med" w="med" type="none"/>
            <a:tailEnd len="med" w="med" type="none"/>
          </a:ln>
        </p:spPr>
      </p:cxnSp>
      <p:cxnSp>
        <p:nvCxnSpPr>
          <p:cNvPr id="8387" name="Google Shape;8387;p673"/>
          <p:cNvCxnSpPr/>
          <p:nvPr/>
        </p:nvCxnSpPr>
        <p:spPr>
          <a:xfrm rot="10800000">
            <a:off x="6173875" y="3325875"/>
            <a:ext cx="2332800" cy="0"/>
          </a:xfrm>
          <a:prstGeom prst="straightConnector1">
            <a:avLst/>
          </a:prstGeom>
          <a:noFill/>
          <a:ln cap="rnd" cmpd="sng" w="9525">
            <a:solidFill>
              <a:srgbClr val="000000"/>
            </a:solidFill>
            <a:prstDash val="dot"/>
            <a:round/>
            <a:headEnd len="med" w="med" type="none"/>
            <a:tailEnd len="med" w="med" type="non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1" name="Shape 8391"/>
        <p:cNvGrpSpPr/>
        <p:nvPr/>
      </p:nvGrpSpPr>
      <p:grpSpPr>
        <a:xfrm>
          <a:off x="0" y="0"/>
          <a:ext cx="0" cy="0"/>
          <a:chOff x="0" y="0"/>
          <a:chExt cx="0" cy="0"/>
        </a:xfrm>
      </p:grpSpPr>
      <p:sp>
        <p:nvSpPr>
          <p:cNvPr id="8392" name="Google Shape;8392;p674"/>
          <p:cNvSpPr txBox="1"/>
          <p:nvPr/>
        </p:nvSpPr>
        <p:spPr>
          <a:xfrm>
            <a:off x="804750" y="1559850"/>
            <a:ext cx="2891100" cy="2023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Red Hat OpenShift is the platform built for cloud native application development and deployment across the hybrid cloud</a:t>
            </a:r>
            <a:endParaRPr sz="2100">
              <a:solidFill>
                <a:schemeClr val="dk1"/>
              </a:solidFill>
              <a:latin typeface="Red Hat Display"/>
              <a:ea typeface="Red Hat Display"/>
              <a:cs typeface="Red Hat Display"/>
              <a:sym typeface="Red Hat Display"/>
            </a:endParaRPr>
          </a:p>
        </p:txBody>
      </p:sp>
      <p:pic>
        <p:nvPicPr>
          <p:cNvPr id="8393" name="Google Shape;8393;p674"/>
          <p:cNvPicPr preferRelativeResize="0"/>
          <p:nvPr/>
        </p:nvPicPr>
        <p:blipFill>
          <a:blip r:embed="rId3">
            <a:alphaModFix/>
          </a:blip>
          <a:stretch>
            <a:fillRect/>
          </a:stretch>
        </p:blipFill>
        <p:spPr>
          <a:xfrm>
            <a:off x="3947250" y="-560162"/>
            <a:ext cx="6454323" cy="645432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18" name="Shape 6818"/>
        <p:cNvGrpSpPr/>
        <p:nvPr/>
      </p:nvGrpSpPr>
      <p:grpSpPr>
        <a:xfrm>
          <a:off x="0" y="0"/>
          <a:ext cx="0" cy="0"/>
          <a:chOff x="0" y="0"/>
          <a:chExt cx="0" cy="0"/>
        </a:xfrm>
      </p:grpSpPr>
      <p:grpSp>
        <p:nvGrpSpPr>
          <p:cNvPr id="6819" name="Google Shape;6819;p603"/>
          <p:cNvGrpSpPr/>
          <p:nvPr/>
        </p:nvGrpSpPr>
        <p:grpSpPr>
          <a:xfrm>
            <a:off x="2409325" y="2155112"/>
            <a:ext cx="414900" cy="414900"/>
            <a:chOff x="871050" y="2858837"/>
            <a:chExt cx="414900" cy="414900"/>
          </a:xfrm>
        </p:grpSpPr>
        <p:sp>
          <p:nvSpPr>
            <p:cNvPr id="6820" name="Google Shape;6820;p603"/>
            <p:cNvSpPr/>
            <p:nvPr/>
          </p:nvSpPr>
          <p:spPr>
            <a:xfrm rot="10800000">
              <a:off x="871050" y="2858837"/>
              <a:ext cx="414900" cy="4149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6821" name="Google Shape;6821;p603"/>
            <p:cNvPicPr preferRelativeResize="0"/>
            <p:nvPr/>
          </p:nvPicPr>
          <p:blipFill rotWithShape="1">
            <a:blip r:embed="rId3">
              <a:alphaModFix/>
            </a:blip>
            <a:srcRect b="0" l="0" r="0" t="0"/>
            <a:stretch/>
          </p:blipFill>
          <p:spPr>
            <a:xfrm>
              <a:off x="936774" y="2915374"/>
              <a:ext cx="283464" cy="292913"/>
            </a:xfrm>
            <a:prstGeom prst="rect">
              <a:avLst/>
            </a:prstGeom>
            <a:noFill/>
            <a:ln>
              <a:noFill/>
            </a:ln>
          </p:spPr>
        </p:pic>
      </p:grpSp>
      <p:grpSp>
        <p:nvGrpSpPr>
          <p:cNvPr id="6822" name="Google Shape;6822;p603"/>
          <p:cNvGrpSpPr/>
          <p:nvPr/>
        </p:nvGrpSpPr>
        <p:grpSpPr>
          <a:xfrm>
            <a:off x="871050" y="2935025"/>
            <a:ext cx="414900" cy="414900"/>
            <a:chOff x="2398600" y="2078900"/>
            <a:chExt cx="414900" cy="414900"/>
          </a:xfrm>
        </p:grpSpPr>
        <p:sp>
          <p:nvSpPr>
            <p:cNvPr id="6823" name="Google Shape;6823;p603"/>
            <p:cNvSpPr/>
            <p:nvPr/>
          </p:nvSpPr>
          <p:spPr>
            <a:xfrm rot="10800000">
              <a:off x="2398600" y="2078900"/>
              <a:ext cx="414900" cy="414900"/>
            </a:xfrm>
            <a:prstGeom prst="ellipse">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6824" name="Google Shape;6824;p603"/>
            <p:cNvPicPr preferRelativeResize="0"/>
            <p:nvPr/>
          </p:nvPicPr>
          <p:blipFill rotWithShape="1">
            <a:blip r:embed="rId4">
              <a:alphaModFix/>
            </a:blip>
            <a:srcRect b="0" l="0" r="0" t="0"/>
            <a:stretch/>
          </p:blipFill>
          <p:spPr>
            <a:xfrm>
              <a:off x="2464898" y="2133380"/>
              <a:ext cx="283464" cy="292913"/>
            </a:xfrm>
            <a:prstGeom prst="rect">
              <a:avLst/>
            </a:prstGeom>
            <a:noFill/>
            <a:ln>
              <a:noFill/>
            </a:ln>
          </p:spPr>
        </p:pic>
      </p:grpSp>
      <p:sp>
        <p:nvSpPr>
          <p:cNvPr id="6825" name="Google Shape;6825;p603"/>
          <p:cNvSpPr/>
          <p:nvPr/>
        </p:nvSpPr>
        <p:spPr>
          <a:xfrm rot="10800000">
            <a:off x="3615812" y="2155100"/>
            <a:ext cx="414900" cy="414900"/>
          </a:xfrm>
          <a:prstGeom prst="ellipse">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826" name="Google Shape;6826;p603"/>
          <p:cNvSpPr/>
          <p:nvPr/>
        </p:nvSpPr>
        <p:spPr>
          <a:xfrm rot="10800000">
            <a:off x="1634375" y="2155100"/>
            <a:ext cx="414900" cy="414900"/>
          </a:xfrm>
          <a:prstGeom prst="ellipse">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827" name="Google Shape;6827;p603"/>
          <p:cNvSpPr/>
          <p:nvPr/>
        </p:nvSpPr>
        <p:spPr>
          <a:xfrm rot="10800000">
            <a:off x="871050" y="2142162"/>
            <a:ext cx="414900" cy="414900"/>
          </a:xfrm>
          <a:prstGeom prst="ellipse">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6828" name="Google Shape;6828;p603"/>
          <p:cNvPicPr preferRelativeResize="0"/>
          <p:nvPr/>
        </p:nvPicPr>
        <p:blipFill rotWithShape="1">
          <a:blip r:embed="rId5">
            <a:alphaModFix/>
          </a:blip>
          <a:srcRect b="0" l="0" r="0" t="0"/>
          <a:stretch/>
        </p:blipFill>
        <p:spPr>
          <a:xfrm>
            <a:off x="937042" y="2203492"/>
            <a:ext cx="282842" cy="292181"/>
          </a:xfrm>
          <a:prstGeom prst="rect">
            <a:avLst/>
          </a:prstGeom>
          <a:noFill/>
          <a:ln>
            <a:noFill/>
          </a:ln>
        </p:spPr>
      </p:pic>
      <p:sp>
        <p:nvSpPr>
          <p:cNvPr id="6829" name="Google Shape;6829;p603"/>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Reality of enterprise IT environments</a:t>
            </a:r>
            <a:endParaRPr sz="2000">
              <a:latin typeface="Red Hat Display"/>
              <a:ea typeface="Red Hat Display"/>
              <a:cs typeface="Red Hat Display"/>
              <a:sym typeface="Red Hat Display"/>
            </a:endParaRPr>
          </a:p>
        </p:txBody>
      </p:sp>
      <p:sp>
        <p:nvSpPr>
          <p:cNvPr id="6830" name="Google Shape;6830;p603"/>
          <p:cNvSpPr txBox="1"/>
          <p:nvPr/>
        </p:nvSpPr>
        <p:spPr>
          <a:xfrm>
            <a:off x="663844" y="930225"/>
            <a:ext cx="7816500" cy="2190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400"/>
              </a:spcAft>
              <a:buNone/>
            </a:pPr>
            <a:r>
              <a:rPr lang="en">
                <a:solidFill>
                  <a:srgbClr val="EE0000"/>
                </a:solidFill>
                <a:latin typeface="Red Hat Display"/>
                <a:ea typeface="Red Hat Display"/>
                <a:cs typeface="Red Hat Display"/>
                <a:sym typeface="Red Hat Display"/>
              </a:rPr>
              <a:t>M</a:t>
            </a:r>
            <a:r>
              <a:rPr lang="en">
                <a:solidFill>
                  <a:srgbClr val="EE0000"/>
                </a:solidFill>
                <a:latin typeface="Red Hat Display"/>
                <a:ea typeface="Red Hat Display"/>
                <a:cs typeface="Red Hat Display"/>
                <a:sym typeface="Red Hat Display"/>
              </a:rPr>
              <a:t>ixed infrastructure environments, </a:t>
            </a:r>
            <a:r>
              <a:rPr lang="en">
                <a:solidFill>
                  <a:schemeClr val="accent1"/>
                </a:solidFill>
                <a:latin typeface="Red Hat Display"/>
                <a:ea typeface="Red Hat Display"/>
                <a:cs typeface="Red Hat Display"/>
                <a:sym typeface="Red Hat Display"/>
              </a:rPr>
              <a:t>diverse app portfolios,</a:t>
            </a:r>
            <a:r>
              <a:rPr lang="en">
                <a:solidFill>
                  <a:srgbClr val="EE0000"/>
                </a:solidFill>
                <a:latin typeface="Red Hat Display"/>
                <a:ea typeface="Red Hat Display"/>
                <a:cs typeface="Red Hat Display"/>
                <a:sym typeface="Red Hat Display"/>
              </a:rPr>
              <a:t> &amp; limited automation</a:t>
            </a:r>
            <a:endParaRPr>
              <a:solidFill>
                <a:srgbClr val="EE0000"/>
              </a:solidFill>
              <a:latin typeface="Red Hat Display"/>
              <a:ea typeface="Red Hat Display"/>
              <a:cs typeface="Red Hat Display"/>
              <a:sym typeface="Red Hat Display"/>
            </a:endParaRPr>
          </a:p>
        </p:txBody>
      </p:sp>
      <p:sp>
        <p:nvSpPr>
          <p:cNvPr id="6831" name="Google Shape;6831;p603"/>
          <p:cNvSpPr txBox="1"/>
          <p:nvPr/>
        </p:nvSpPr>
        <p:spPr>
          <a:xfrm>
            <a:off x="663950" y="4788025"/>
            <a:ext cx="2555400" cy="259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800"/>
              <a:buFont typeface="Arial"/>
              <a:buNone/>
            </a:pPr>
            <a:r>
              <a:rPr lang="en" sz="600">
                <a:solidFill>
                  <a:srgbClr val="4D4D4F"/>
                </a:solidFill>
                <a:latin typeface="Red Hat Text"/>
                <a:ea typeface="Red Hat Text"/>
                <a:cs typeface="Red Hat Text"/>
                <a:sym typeface="Red Hat Text"/>
              </a:rPr>
              <a:t>Source: Red Hat detail. “</a:t>
            </a:r>
            <a:r>
              <a:rPr lang="en" sz="600" u="sng">
                <a:solidFill>
                  <a:schemeClr val="hlink"/>
                </a:solidFill>
                <a:latin typeface="Red Hat Text"/>
                <a:ea typeface="Red Hat Text"/>
                <a:cs typeface="Red Hat Text"/>
                <a:sym typeface="Red Hat Text"/>
                <a:hlinkClick r:id="rId6"/>
              </a:rPr>
              <a:t>The State of Enterprise Open Source</a:t>
            </a:r>
            <a:r>
              <a:rPr lang="en" sz="600">
                <a:solidFill>
                  <a:srgbClr val="4D4D4F"/>
                </a:solidFill>
                <a:latin typeface="Red Hat Text"/>
                <a:ea typeface="Red Hat Text"/>
                <a:cs typeface="Red Hat Text"/>
                <a:sym typeface="Red Hat Text"/>
              </a:rPr>
              <a:t>,” Feb. 2021.</a:t>
            </a:r>
            <a:endParaRPr sz="600">
              <a:solidFill>
                <a:schemeClr val="dk1"/>
              </a:solidFill>
              <a:latin typeface="Red Hat Text"/>
              <a:ea typeface="Red Hat Text"/>
              <a:cs typeface="Red Hat Text"/>
              <a:sym typeface="Red Hat Text"/>
            </a:endParaRPr>
          </a:p>
        </p:txBody>
      </p:sp>
      <p:cxnSp>
        <p:nvCxnSpPr>
          <p:cNvPr id="6832" name="Google Shape;6832;p603"/>
          <p:cNvCxnSpPr/>
          <p:nvPr/>
        </p:nvCxnSpPr>
        <p:spPr>
          <a:xfrm>
            <a:off x="3249550" y="1448775"/>
            <a:ext cx="0" cy="3061800"/>
          </a:xfrm>
          <a:prstGeom prst="straightConnector1">
            <a:avLst/>
          </a:prstGeom>
          <a:noFill/>
          <a:ln cap="rnd" cmpd="sng" w="9525">
            <a:solidFill>
              <a:srgbClr val="595959"/>
            </a:solidFill>
            <a:prstDash val="dot"/>
            <a:round/>
            <a:headEnd len="med" w="med" type="none"/>
            <a:tailEnd len="med" w="med" type="none"/>
          </a:ln>
        </p:spPr>
      </p:cxnSp>
      <p:sp>
        <p:nvSpPr>
          <p:cNvPr id="6833" name="Google Shape;6833;p603"/>
          <p:cNvSpPr txBox="1"/>
          <p:nvPr/>
        </p:nvSpPr>
        <p:spPr>
          <a:xfrm>
            <a:off x="5927375" y="1448775"/>
            <a:ext cx="2555400" cy="495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Development, IT processes,</a:t>
            </a:r>
            <a:endParaRPr sz="1200">
              <a:solidFill>
                <a:schemeClr val="dk1"/>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and skills</a:t>
            </a:r>
            <a:endParaRPr sz="1200">
              <a:solidFill>
                <a:schemeClr val="dk1"/>
              </a:solidFill>
              <a:latin typeface="Red Hat Display Medium"/>
              <a:ea typeface="Red Hat Display Medium"/>
              <a:cs typeface="Red Hat Display Medium"/>
              <a:sym typeface="Red Hat Display Medium"/>
            </a:endParaRPr>
          </a:p>
        </p:txBody>
      </p:sp>
      <p:sp>
        <p:nvSpPr>
          <p:cNvPr id="6834" name="Google Shape;6834;p603"/>
          <p:cNvSpPr txBox="1"/>
          <p:nvPr/>
        </p:nvSpPr>
        <p:spPr>
          <a:xfrm>
            <a:off x="3269350" y="1448775"/>
            <a:ext cx="2605500" cy="495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Applications</a:t>
            </a:r>
            <a:endParaRPr sz="1200">
              <a:solidFill>
                <a:schemeClr val="dk1"/>
              </a:solidFill>
              <a:latin typeface="Red Hat Display Medium"/>
              <a:ea typeface="Red Hat Display Medium"/>
              <a:cs typeface="Red Hat Display Medium"/>
              <a:sym typeface="Red Hat Display Medium"/>
            </a:endParaRPr>
          </a:p>
        </p:txBody>
      </p:sp>
      <p:sp>
        <p:nvSpPr>
          <p:cNvPr id="6835" name="Google Shape;6835;p603"/>
          <p:cNvSpPr/>
          <p:nvPr/>
        </p:nvSpPr>
        <p:spPr>
          <a:xfrm>
            <a:off x="3139638" y="3454225"/>
            <a:ext cx="1374000" cy="199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latin typeface="Red Hat Display"/>
                <a:ea typeface="Red Hat Display"/>
                <a:cs typeface="Red Hat Display"/>
                <a:sym typeface="Red Hat Display"/>
              </a:rPr>
              <a:t>Cloud-native and microservices</a:t>
            </a:r>
            <a:endParaRPr i="0" sz="800" u="none" cap="none" strike="noStrike">
              <a:latin typeface="Red Hat Display"/>
              <a:ea typeface="Red Hat Display"/>
              <a:cs typeface="Red Hat Display"/>
              <a:sym typeface="Red Hat Display"/>
            </a:endParaRPr>
          </a:p>
        </p:txBody>
      </p:sp>
      <p:sp>
        <p:nvSpPr>
          <p:cNvPr id="6836" name="Google Shape;6836;p603"/>
          <p:cNvSpPr/>
          <p:nvPr/>
        </p:nvSpPr>
        <p:spPr>
          <a:xfrm>
            <a:off x="3553174" y="2602506"/>
            <a:ext cx="521700" cy="199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latin typeface="Red Hat Display"/>
                <a:ea typeface="Red Hat Display"/>
                <a:cs typeface="Red Hat Display"/>
                <a:sym typeface="Red Hat Display"/>
              </a:rPr>
              <a:t>AI/ML</a:t>
            </a:r>
            <a:endParaRPr i="0" sz="800" u="none" cap="none" strike="noStrike">
              <a:latin typeface="Red Hat Display"/>
              <a:ea typeface="Red Hat Display"/>
              <a:cs typeface="Red Hat Display"/>
              <a:sym typeface="Red Hat Display"/>
            </a:endParaRPr>
          </a:p>
        </p:txBody>
      </p:sp>
      <p:sp>
        <p:nvSpPr>
          <p:cNvPr id="6837" name="Google Shape;6837;p603"/>
          <p:cNvSpPr/>
          <p:nvPr/>
        </p:nvSpPr>
        <p:spPr>
          <a:xfrm>
            <a:off x="4307106" y="2602506"/>
            <a:ext cx="548700" cy="199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latin typeface="Red Hat Display"/>
                <a:ea typeface="Red Hat Display"/>
                <a:cs typeface="Red Hat Display"/>
                <a:sym typeface="Red Hat Display"/>
              </a:rPr>
              <a:t>Analytics</a:t>
            </a:r>
            <a:endParaRPr i="0" sz="800" u="none" cap="none" strike="noStrike">
              <a:latin typeface="Red Hat Display"/>
              <a:ea typeface="Red Hat Display"/>
              <a:cs typeface="Red Hat Display"/>
              <a:sym typeface="Red Hat Display"/>
            </a:endParaRPr>
          </a:p>
        </p:txBody>
      </p:sp>
      <p:sp>
        <p:nvSpPr>
          <p:cNvPr id="6838" name="Google Shape;6838;p603"/>
          <p:cNvSpPr/>
          <p:nvPr/>
        </p:nvSpPr>
        <p:spPr>
          <a:xfrm>
            <a:off x="5008791" y="2602506"/>
            <a:ext cx="656700" cy="199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latin typeface="Red Hat Display"/>
                <a:ea typeface="Red Hat Display"/>
                <a:cs typeface="Red Hat Display"/>
                <a:sym typeface="Red Hat Display"/>
              </a:rPr>
              <a:t>Serverless</a:t>
            </a:r>
            <a:endParaRPr i="0" sz="800" u="none" cap="none" strike="noStrike">
              <a:latin typeface="Red Hat Display"/>
              <a:ea typeface="Red Hat Display"/>
              <a:cs typeface="Red Hat Display"/>
              <a:sym typeface="Red Hat Display"/>
            </a:endParaRPr>
          </a:p>
        </p:txBody>
      </p:sp>
      <p:cxnSp>
        <p:nvCxnSpPr>
          <p:cNvPr id="6839" name="Google Shape;6839;p603"/>
          <p:cNvCxnSpPr/>
          <p:nvPr/>
        </p:nvCxnSpPr>
        <p:spPr>
          <a:xfrm>
            <a:off x="5898800" y="1448775"/>
            <a:ext cx="0" cy="3061800"/>
          </a:xfrm>
          <a:prstGeom prst="straightConnector1">
            <a:avLst/>
          </a:prstGeom>
          <a:noFill/>
          <a:ln cap="rnd" cmpd="sng" w="9525">
            <a:solidFill>
              <a:srgbClr val="595959"/>
            </a:solidFill>
            <a:prstDash val="dot"/>
            <a:round/>
            <a:headEnd len="med" w="med" type="none"/>
            <a:tailEnd len="med" w="med" type="none"/>
          </a:ln>
        </p:spPr>
      </p:cxnSp>
      <p:sp>
        <p:nvSpPr>
          <p:cNvPr id="6840" name="Google Shape;6840;p603"/>
          <p:cNvSpPr txBox="1"/>
          <p:nvPr/>
        </p:nvSpPr>
        <p:spPr>
          <a:xfrm>
            <a:off x="624250" y="1448774"/>
            <a:ext cx="2605500" cy="4956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200">
                <a:solidFill>
                  <a:schemeClr val="dk1"/>
                </a:solidFill>
                <a:latin typeface="Red Hat Display Medium"/>
                <a:ea typeface="Red Hat Display Medium"/>
                <a:cs typeface="Red Hat Display Medium"/>
                <a:sym typeface="Red Hat Display Medium"/>
              </a:rPr>
              <a:t>Infrastructure</a:t>
            </a:r>
            <a:endParaRPr sz="1200">
              <a:solidFill>
                <a:schemeClr val="dk1"/>
              </a:solidFill>
              <a:latin typeface="Red Hat Display Medium"/>
              <a:ea typeface="Red Hat Display Medium"/>
              <a:cs typeface="Red Hat Display Medium"/>
              <a:sym typeface="Red Hat Display Medium"/>
            </a:endParaRPr>
          </a:p>
        </p:txBody>
      </p:sp>
      <p:pic>
        <p:nvPicPr>
          <p:cNvPr id="6841" name="Google Shape;6841;p603"/>
          <p:cNvPicPr preferRelativeResize="0"/>
          <p:nvPr/>
        </p:nvPicPr>
        <p:blipFill rotWithShape="1">
          <a:blip r:embed="rId7">
            <a:alphaModFix/>
          </a:blip>
          <a:srcRect b="0" l="0" r="0" t="0"/>
          <a:stretch/>
        </p:blipFill>
        <p:spPr>
          <a:xfrm>
            <a:off x="845332" y="2148769"/>
            <a:ext cx="466344" cy="466344"/>
          </a:xfrm>
          <a:prstGeom prst="rect">
            <a:avLst/>
          </a:prstGeom>
          <a:noFill/>
          <a:ln>
            <a:noFill/>
          </a:ln>
        </p:spPr>
      </p:pic>
      <p:sp>
        <p:nvSpPr>
          <p:cNvPr id="6842" name="Google Shape;6842;p603"/>
          <p:cNvSpPr txBox="1"/>
          <p:nvPr/>
        </p:nvSpPr>
        <p:spPr>
          <a:xfrm>
            <a:off x="750149" y="2571925"/>
            <a:ext cx="656700" cy="261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800">
                <a:latin typeface="Red Hat Display"/>
                <a:ea typeface="Red Hat Display"/>
                <a:cs typeface="Red Hat Display"/>
                <a:sym typeface="Red Hat Display"/>
              </a:rPr>
              <a:t>Bare metal</a:t>
            </a:r>
            <a:endParaRPr sz="800">
              <a:latin typeface="Red Hat Display"/>
              <a:ea typeface="Red Hat Display"/>
              <a:cs typeface="Red Hat Display"/>
              <a:sym typeface="Red Hat Display"/>
            </a:endParaRPr>
          </a:p>
        </p:txBody>
      </p:sp>
      <p:sp>
        <p:nvSpPr>
          <p:cNvPr id="6843" name="Google Shape;6843;p603"/>
          <p:cNvSpPr txBox="1"/>
          <p:nvPr/>
        </p:nvSpPr>
        <p:spPr>
          <a:xfrm>
            <a:off x="1377846" y="2571937"/>
            <a:ext cx="931200" cy="261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800">
                <a:latin typeface="Red Hat Display"/>
                <a:ea typeface="Red Hat Display"/>
                <a:cs typeface="Red Hat Display"/>
                <a:sym typeface="Red Hat Display"/>
              </a:rPr>
              <a:t>Virtualization</a:t>
            </a:r>
            <a:endParaRPr sz="800">
              <a:latin typeface="Red Hat Display"/>
              <a:ea typeface="Red Hat Display"/>
              <a:cs typeface="Red Hat Display"/>
              <a:sym typeface="Red Hat Display"/>
            </a:endParaRPr>
          </a:p>
        </p:txBody>
      </p:sp>
      <p:sp>
        <p:nvSpPr>
          <p:cNvPr id="6844" name="Google Shape;6844;p603"/>
          <p:cNvSpPr txBox="1"/>
          <p:nvPr/>
        </p:nvSpPr>
        <p:spPr>
          <a:xfrm>
            <a:off x="2171159" y="2571937"/>
            <a:ext cx="931200" cy="261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800">
                <a:latin typeface="Red Hat Display"/>
                <a:ea typeface="Red Hat Display"/>
                <a:cs typeface="Red Hat Display"/>
                <a:sym typeface="Red Hat Display"/>
              </a:rPr>
              <a:t>Edge</a:t>
            </a:r>
            <a:endParaRPr sz="800">
              <a:latin typeface="Red Hat Display"/>
              <a:ea typeface="Red Hat Display"/>
              <a:cs typeface="Red Hat Display"/>
              <a:sym typeface="Red Hat Display"/>
            </a:endParaRPr>
          </a:p>
        </p:txBody>
      </p:sp>
      <p:sp>
        <p:nvSpPr>
          <p:cNvPr id="6845" name="Google Shape;6845;p603"/>
          <p:cNvSpPr txBox="1"/>
          <p:nvPr/>
        </p:nvSpPr>
        <p:spPr>
          <a:xfrm>
            <a:off x="671475" y="3359600"/>
            <a:ext cx="782700" cy="261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800">
                <a:latin typeface="Red Hat Display"/>
                <a:ea typeface="Red Hat Display"/>
                <a:cs typeface="Red Hat Display"/>
                <a:sym typeface="Red Hat Display"/>
              </a:rPr>
              <a:t>Private cloud</a:t>
            </a:r>
            <a:endParaRPr sz="800">
              <a:latin typeface="Red Hat Display"/>
              <a:ea typeface="Red Hat Display"/>
              <a:cs typeface="Red Hat Display"/>
              <a:sym typeface="Red Hat Display"/>
            </a:endParaRPr>
          </a:p>
        </p:txBody>
      </p:sp>
      <p:sp>
        <p:nvSpPr>
          <p:cNvPr id="6846" name="Google Shape;6846;p603"/>
          <p:cNvSpPr txBox="1"/>
          <p:nvPr/>
        </p:nvSpPr>
        <p:spPr>
          <a:xfrm>
            <a:off x="1377846" y="3359612"/>
            <a:ext cx="931200" cy="261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800">
                <a:latin typeface="Red Hat Display"/>
                <a:ea typeface="Red Hat Display"/>
                <a:cs typeface="Red Hat Display"/>
                <a:sym typeface="Red Hat Display"/>
              </a:rPr>
              <a:t>Public cloud</a:t>
            </a:r>
            <a:endParaRPr sz="800">
              <a:latin typeface="Red Hat Display"/>
              <a:ea typeface="Red Hat Display"/>
              <a:cs typeface="Red Hat Display"/>
              <a:sym typeface="Red Hat Display"/>
            </a:endParaRPr>
          </a:p>
        </p:txBody>
      </p:sp>
      <p:sp>
        <p:nvSpPr>
          <p:cNvPr id="6847" name="Google Shape;6847;p603"/>
          <p:cNvSpPr/>
          <p:nvPr/>
        </p:nvSpPr>
        <p:spPr>
          <a:xfrm rot="10800000">
            <a:off x="871050" y="2161562"/>
            <a:ext cx="414900" cy="414900"/>
          </a:xfrm>
          <a:prstGeom prst="ellipse">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6848" name="Google Shape;6848;p603"/>
          <p:cNvPicPr preferRelativeResize="0"/>
          <p:nvPr/>
        </p:nvPicPr>
        <p:blipFill rotWithShape="1">
          <a:blip r:embed="rId5">
            <a:alphaModFix/>
          </a:blip>
          <a:srcRect b="0" l="0" r="0" t="0"/>
          <a:stretch/>
        </p:blipFill>
        <p:spPr>
          <a:xfrm>
            <a:off x="937042" y="2222892"/>
            <a:ext cx="282842" cy="292181"/>
          </a:xfrm>
          <a:prstGeom prst="rect">
            <a:avLst/>
          </a:prstGeom>
          <a:noFill/>
          <a:ln>
            <a:noFill/>
          </a:ln>
        </p:spPr>
      </p:pic>
      <p:pic>
        <p:nvPicPr>
          <p:cNvPr id="6849" name="Google Shape;6849;p603"/>
          <p:cNvPicPr preferRelativeResize="0"/>
          <p:nvPr/>
        </p:nvPicPr>
        <p:blipFill rotWithShape="1">
          <a:blip r:embed="rId7">
            <a:alphaModFix/>
          </a:blip>
          <a:srcRect b="0" l="0" r="0" t="0"/>
          <a:stretch/>
        </p:blipFill>
        <p:spPr>
          <a:xfrm>
            <a:off x="845332" y="2135831"/>
            <a:ext cx="466344" cy="466344"/>
          </a:xfrm>
          <a:prstGeom prst="rect">
            <a:avLst/>
          </a:prstGeom>
          <a:noFill/>
          <a:ln>
            <a:noFill/>
          </a:ln>
        </p:spPr>
      </p:pic>
      <p:sp>
        <p:nvSpPr>
          <p:cNvPr id="6850" name="Google Shape;6850;p603"/>
          <p:cNvSpPr/>
          <p:nvPr/>
        </p:nvSpPr>
        <p:spPr>
          <a:xfrm rot="10800000">
            <a:off x="871050" y="2148625"/>
            <a:ext cx="414900" cy="414900"/>
          </a:xfrm>
          <a:prstGeom prst="ellipse">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6851" name="Google Shape;6851;p603"/>
          <p:cNvPicPr preferRelativeResize="0"/>
          <p:nvPr/>
        </p:nvPicPr>
        <p:blipFill rotWithShape="1">
          <a:blip r:embed="rId5">
            <a:alphaModFix/>
          </a:blip>
          <a:srcRect b="0" l="0" r="0" t="0"/>
          <a:stretch/>
        </p:blipFill>
        <p:spPr>
          <a:xfrm>
            <a:off x="937042" y="2209954"/>
            <a:ext cx="282842" cy="292181"/>
          </a:xfrm>
          <a:prstGeom prst="rect">
            <a:avLst/>
          </a:prstGeom>
          <a:noFill/>
          <a:ln>
            <a:noFill/>
          </a:ln>
        </p:spPr>
      </p:pic>
      <p:pic>
        <p:nvPicPr>
          <p:cNvPr id="6852" name="Google Shape;6852;p603"/>
          <p:cNvPicPr preferRelativeResize="0"/>
          <p:nvPr/>
        </p:nvPicPr>
        <p:blipFill rotWithShape="1">
          <a:blip r:embed="rId7">
            <a:alphaModFix/>
          </a:blip>
          <a:srcRect b="0" l="0" r="0" t="0"/>
          <a:stretch/>
        </p:blipFill>
        <p:spPr>
          <a:xfrm>
            <a:off x="845332" y="2142306"/>
            <a:ext cx="466344" cy="466344"/>
          </a:xfrm>
          <a:prstGeom prst="rect">
            <a:avLst/>
          </a:prstGeom>
          <a:noFill/>
          <a:ln>
            <a:noFill/>
          </a:ln>
        </p:spPr>
      </p:pic>
      <p:sp>
        <p:nvSpPr>
          <p:cNvPr id="6853" name="Google Shape;6853;p603"/>
          <p:cNvSpPr/>
          <p:nvPr/>
        </p:nvSpPr>
        <p:spPr>
          <a:xfrm rot="10800000">
            <a:off x="871050" y="2155100"/>
            <a:ext cx="414900" cy="414900"/>
          </a:xfrm>
          <a:prstGeom prst="ellipse">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6854" name="Google Shape;6854;p603"/>
          <p:cNvPicPr preferRelativeResize="0"/>
          <p:nvPr/>
        </p:nvPicPr>
        <p:blipFill rotWithShape="1">
          <a:blip r:embed="rId5">
            <a:alphaModFix/>
          </a:blip>
          <a:srcRect b="0" l="0" r="0" t="0"/>
          <a:stretch/>
        </p:blipFill>
        <p:spPr>
          <a:xfrm>
            <a:off x="937042" y="2216429"/>
            <a:ext cx="282842" cy="292181"/>
          </a:xfrm>
          <a:prstGeom prst="rect">
            <a:avLst/>
          </a:prstGeom>
          <a:noFill/>
          <a:ln>
            <a:noFill/>
          </a:ln>
        </p:spPr>
      </p:pic>
      <p:sp>
        <p:nvSpPr>
          <p:cNvPr id="6855" name="Google Shape;6855;p603"/>
          <p:cNvSpPr/>
          <p:nvPr/>
        </p:nvSpPr>
        <p:spPr>
          <a:xfrm rot="10800000">
            <a:off x="1634375" y="2935025"/>
            <a:ext cx="414900" cy="4149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pic>
        <p:nvPicPr>
          <p:cNvPr id="6856" name="Google Shape;6856;p603"/>
          <p:cNvPicPr preferRelativeResize="0"/>
          <p:nvPr/>
        </p:nvPicPr>
        <p:blipFill rotWithShape="1">
          <a:blip r:embed="rId8">
            <a:alphaModFix/>
          </a:blip>
          <a:srcRect b="0" l="0" r="0" t="0"/>
          <a:stretch/>
        </p:blipFill>
        <p:spPr>
          <a:xfrm>
            <a:off x="1700548" y="2222529"/>
            <a:ext cx="283464" cy="292913"/>
          </a:xfrm>
          <a:prstGeom prst="rect">
            <a:avLst/>
          </a:prstGeom>
          <a:noFill/>
          <a:ln>
            <a:noFill/>
          </a:ln>
        </p:spPr>
      </p:pic>
      <p:pic>
        <p:nvPicPr>
          <p:cNvPr id="6857" name="Google Shape;6857;p603"/>
          <p:cNvPicPr preferRelativeResize="0"/>
          <p:nvPr/>
        </p:nvPicPr>
        <p:blipFill rotWithShape="1">
          <a:blip r:embed="rId9">
            <a:alphaModFix/>
          </a:blip>
          <a:srcRect b="0" l="0" r="0" t="0"/>
          <a:stretch/>
        </p:blipFill>
        <p:spPr>
          <a:xfrm>
            <a:off x="1700086" y="2990618"/>
            <a:ext cx="283464" cy="294802"/>
          </a:xfrm>
          <a:prstGeom prst="rect">
            <a:avLst/>
          </a:prstGeom>
          <a:noFill/>
          <a:ln>
            <a:noFill/>
          </a:ln>
        </p:spPr>
      </p:pic>
      <p:sp>
        <p:nvSpPr>
          <p:cNvPr id="6858" name="Google Shape;6858;p603"/>
          <p:cNvSpPr/>
          <p:nvPr/>
        </p:nvSpPr>
        <p:spPr>
          <a:xfrm rot="10800000">
            <a:off x="5143362" y="2155100"/>
            <a:ext cx="414900" cy="414900"/>
          </a:xfrm>
          <a:prstGeom prst="ellipse">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859" name="Google Shape;6859;p603"/>
          <p:cNvSpPr/>
          <p:nvPr/>
        </p:nvSpPr>
        <p:spPr>
          <a:xfrm rot="10800000">
            <a:off x="4379137" y="2155100"/>
            <a:ext cx="414900" cy="4149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860" name="Google Shape;6860;p603"/>
          <p:cNvSpPr/>
          <p:nvPr/>
        </p:nvSpPr>
        <p:spPr>
          <a:xfrm rot="10800000">
            <a:off x="3606900" y="2927087"/>
            <a:ext cx="414900" cy="4149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861" name="Google Shape;6861;p603"/>
          <p:cNvSpPr/>
          <p:nvPr/>
        </p:nvSpPr>
        <p:spPr>
          <a:xfrm rot="10800000">
            <a:off x="4366725" y="2927087"/>
            <a:ext cx="414900" cy="414900"/>
          </a:xfrm>
          <a:prstGeom prst="ellipse">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862" name="Google Shape;6862;p603"/>
          <p:cNvSpPr/>
          <p:nvPr/>
        </p:nvSpPr>
        <p:spPr>
          <a:xfrm>
            <a:off x="4307106" y="3402081"/>
            <a:ext cx="548700" cy="199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SzPts val="1100"/>
              <a:buNone/>
            </a:pPr>
            <a:r>
              <a:rPr lang="en" sz="800">
                <a:latin typeface="Red Hat Display"/>
                <a:ea typeface="Red Hat Display"/>
                <a:cs typeface="Red Hat Display"/>
                <a:sym typeface="Red Hat Display"/>
              </a:rPr>
              <a:t>Java™</a:t>
            </a:r>
            <a:endParaRPr sz="800">
              <a:latin typeface="Red Hat Display"/>
              <a:ea typeface="Red Hat Display"/>
              <a:cs typeface="Red Hat Display"/>
              <a:sym typeface="Red Hat Display"/>
            </a:endParaRPr>
          </a:p>
        </p:txBody>
      </p:sp>
      <p:sp>
        <p:nvSpPr>
          <p:cNvPr id="6863" name="Google Shape;6863;p603"/>
          <p:cNvSpPr/>
          <p:nvPr/>
        </p:nvSpPr>
        <p:spPr>
          <a:xfrm rot="10800000">
            <a:off x="5122425" y="2927087"/>
            <a:ext cx="414900" cy="414900"/>
          </a:xfrm>
          <a:prstGeom prst="ellipse">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864" name="Google Shape;6864;p603"/>
          <p:cNvSpPr/>
          <p:nvPr/>
        </p:nvSpPr>
        <p:spPr>
          <a:xfrm>
            <a:off x="5062806" y="3402081"/>
            <a:ext cx="548700" cy="199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SzPts val="1100"/>
              <a:buNone/>
            </a:pPr>
            <a:r>
              <a:rPr lang="en" sz="800">
                <a:latin typeface="Red Hat Display"/>
                <a:ea typeface="Red Hat Display"/>
                <a:cs typeface="Red Hat Display"/>
                <a:sym typeface="Red Hat Display"/>
              </a:rPr>
              <a:t>.Net</a:t>
            </a:r>
            <a:endParaRPr sz="800">
              <a:latin typeface="Red Hat Display"/>
              <a:ea typeface="Red Hat Display"/>
              <a:cs typeface="Red Hat Display"/>
              <a:sym typeface="Red Hat Display"/>
            </a:endParaRPr>
          </a:p>
        </p:txBody>
      </p:sp>
      <p:sp>
        <p:nvSpPr>
          <p:cNvPr id="6865" name="Google Shape;6865;p603"/>
          <p:cNvSpPr/>
          <p:nvPr/>
        </p:nvSpPr>
        <p:spPr>
          <a:xfrm rot="10800000">
            <a:off x="3615812" y="3840725"/>
            <a:ext cx="414900" cy="414900"/>
          </a:xfrm>
          <a:prstGeom prst="ellipse">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866" name="Google Shape;6866;p603"/>
          <p:cNvSpPr/>
          <p:nvPr/>
        </p:nvSpPr>
        <p:spPr>
          <a:xfrm>
            <a:off x="3553174" y="4288131"/>
            <a:ext cx="521700" cy="199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latin typeface="Red Hat Display"/>
                <a:ea typeface="Red Hat Display"/>
                <a:cs typeface="Red Hat Display"/>
                <a:sym typeface="Red Hat Display"/>
              </a:rPr>
              <a:t>ISV</a:t>
            </a:r>
            <a:endParaRPr i="0" sz="800" u="none" cap="none" strike="noStrike">
              <a:latin typeface="Red Hat Display"/>
              <a:ea typeface="Red Hat Display"/>
              <a:cs typeface="Red Hat Display"/>
              <a:sym typeface="Red Hat Display"/>
            </a:endParaRPr>
          </a:p>
        </p:txBody>
      </p:sp>
      <p:pic>
        <p:nvPicPr>
          <p:cNvPr id="6867" name="Google Shape;6867;p603"/>
          <p:cNvPicPr preferRelativeResize="0"/>
          <p:nvPr/>
        </p:nvPicPr>
        <p:blipFill rotWithShape="1">
          <a:blip r:embed="rId10">
            <a:alphaModFix/>
          </a:blip>
          <a:srcRect b="0" l="0" r="0" t="0"/>
          <a:stretch/>
        </p:blipFill>
        <p:spPr>
          <a:xfrm>
            <a:off x="3684923" y="2220811"/>
            <a:ext cx="283464" cy="283464"/>
          </a:xfrm>
          <a:prstGeom prst="rect">
            <a:avLst/>
          </a:prstGeom>
          <a:noFill/>
          <a:ln>
            <a:noFill/>
          </a:ln>
        </p:spPr>
      </p:pic>
      <p:pic>
        <p:nvPicPr>
          <p:cNvPr id="6868" name="Google Shape;6868;p603"/>
          <p:cNvPicPr preferRelativeResize="0"/>
          <p:nvPr/>
        </p:nvPicPr>
        <p:blipFill rotWithShape="1">
          <a:blip r:embed="rId11">
            <a:alphaModFix/>
          </a:blip>
          <a:srcRect b="0" l="0" r="0" t="0"/>
          <a:stretch/>
        </p:blipFill>
        <p:spPr>
          <a:xfrm>
            <a:off x="4445297" y="2217324"/>
            <a:ext cx="283464" cy="283464"/>
          </a:xfrm>
          <a:prstGeom prst="rect">
            <a:avLst/>
          </a:prstGeom>
          <a:noFill/>
          <a:ln>
            <a:noFill/>
          </a:ln>
        </p:spPr>
      </p:pic>
      <p:pic>
        <p:nvPicPr>
          <p:cNvPr id="6869" name="Google Shape;6869;p603"/>
          <p:cNvPicPr preferRelativeResize="0"/>
          <p:nvPr/>
        </p:nvPicPr>
        <p:blipFill rotWithShape="1">
          <a:blip r:embed="rId12">
            <a:alphaModFix/>
          </a:blip>
          <a:srcRect b="0" l="0" r="0" t="0"/>
          <a:stretch/>
        </p:blipFill>
        <p:spPr>
          <a:xfrm>
            <a:off x="5202333" y="2219654"/>
            <a:ext cx="283464" cy="283464"/>
          </a:xfrm>
          <a:prstGeom prst="rect">
            <a:avLst/>
          </a:prstGeom>
          <a:noFill/>
          <a:ln>
            <a:noFill/>
          </a:ln>
        </p:spPr>
      </p:pic>
      <p:pic>
        <p:nvPicPr>
          <p:cNvPr id="6870" name="Google Shape;6870;p603"/>
          <p:cNvPicPr preferRelativeResize="0"/>
          <p:nvPr/>
        </p:nvPicPr>
        <p:blipFill rotWithShape="1">
          <a:blip r:embed="rId13">
            <a:alphaModFix/>
          </a:blip>
          <a:srcRect b="0" l="0" r="0" t="0"/>
          <a:stretch/>
        </p:blipFill>
        <p:spPr>
          <a:xfrm>
            <a:off x="3674438" y="2985855"/>
            <a:ext cx="283464" cy="283464"/>
          </a:xfrm>
          <a:prstGeom prst="rect">
            <a:avLst/>
          </a:prstGeom>
          <a:noFill/>
          <a:ln>
            <a:noFill/>
          </a:ln>
        </p:spPr>
      </p:pic>
      <p:pic>
        <p:nvPicPr>
          <p:cNvPr id="6871" name="Google Shape;6871;p603"/>
          <p:cNvPicPr preferRelativeResize="0"/>
          <p:nvPr/>
        </p:nvPicPr>
        <p:blipFill rotWithShape="1">
          <a:blip r:embed="rId14">
            <a:alphaModFix/>
          </a:blip>
          <a:srcRect b="0" l="0" r="0" t="0"/>
          <a:stretch/>
        </p:blipFill>
        <p:spPr>
          <a:xfrm>
            <a:off x="4430386" y="2986527"/>
            <a:ext cx="283464" cy="283464"/>
          </a:xfrm>
          <a:prstGeom prst="rect">
            <a:avLst/>
          </a:prstGeom>
          <a:noFill/>
          <a:ln>
            <a:noFill/>
          </a:ln>
        </p:spPr>
      </p:pic>
      <p:pic>
        <p:nvPicPr>
          <p:cNvPr id="6872" name="Google Shape;6872;p603"/>
          <p:cNvPicPr preferRelativeResize="0"/>
          <p:nvPr/>
        </p:nvPicPr>
        <p:blipFill rotWithShape="1">
          <a:blip r:embed="rId14">
            <a:alphaModFix/>
          </a:blip>
          <a:srcRect b="0" l="0" r="0" t="0"/>
          <a:stretch/>
        </p:blipFill>
        <p:spPr>
          <a:xfrm>
            <a:off x="5186686" y="2986527"/>
            <a:ext cx="283464" cy="283464"/>
          </a:xfrm>
          <a:prstGeom prst="rect">
            <a:avLst/>
          </a:prstGeom>
          <a:noFill/>
          <a:ln>
            <a:noFill/>
          </a:ln>
        </p:spPr>
      </p:pic>
      <p:pic>
        <p:nvPicPr>
          <p:cNvPr id="6873" name="Google Shape;6873;p603"/>
          <p:cNvPicPr preferRelativeResize="0"/>
          <p:nvPr/>
        </p:nvPicPr>
        <p:blipFill rotWithShape="1">
          <a:blip r:embed="rId15">
            <a:alphaModFix/>
          </a:blip>
          <a:srcRect b="0" l="0" r="0" t="0"/>
          <a:stretch/>
        </p:blipFill>
        <p:spPr>
          <a:xfrm>
            <a:off x="3684095" y="3906447"/>
            <a:ext cx="283464" cy="283464"/>
          </a:xfrm>
          <a:prstGeom prst="rect">
            <a:avLst/>
          </a:prstGeom>
          <a:noFill/>
          <a:ln>
            <a:noFill/>
          </a:ln>
        </p:spPr>
      </p:pic>
      <p:sp>
        <p:nvSpPr>
          <p:cNvPr id="6874" name="Google Shape;6874;p603"/>
          <p:cNvSpPr/>
          <p:nvPr/>
        </p:nvSpPr>
        <p:spPr>
          <a:xfrm rot="10800000">
            <a:off x="6163162" y="2155100"/>
            <a:ext cx="414900" cy="414900"/>
          </a:xfrm>
          <a:prstGeom prst="ellipse">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875" name="Google Shape;6875;p603"/>
          <p:cNvSpPr/>
          <p:nvPr/>
        </p:nvSpPr>
        <p:spPr>
          <a:xfrm rot="10800000">
            <a:off x="6926487" y="2155100"/>
            <a:ext cx="414900" cy="414900"/>
          </a:xfrm>
          <a:prstGeom prst="ellipse">
            <a:avLst/>
          </a:prstGeom>
          <a:solidFill>
            <a:schemeClr val="lt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876" name="Google Shape;6876;p603"/>
          <p:cNvSpPr/>
          <p:nvPr/>
        </p:nvSpPr>
        <p:spPr>
          <a:xfrm>
            <a:off x="6116649" y="2634256"/>
            <a:ext cx="521700" cy="199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SzPts val="1100"/>
              <a:buNone/>
            </a:pPr>
            <a:r>
              <a:rPr lang="en" sz="800">
                <a:latin typeface="Red Hat Display"/>
                <a:ea typeface="Red Hat Display"/>
                <a:cs typeface="Red Hat Display"/>
                <a:sym typeface="Red Hat Display"/>
              </a:rPr>
              <a:t>Developer </a:t>
            </a:r>
            <a:endParaRPr sz="800">
              <a:latin typeface="Red Hat Display"/>
              <a:ea typeface="Red Hat Display"/>
              <a:cs typeface="Red Hat Display"/>
              <a:sym typeface="Red Hat Display"/>
            </a:endParaRPr>
          </a:p>
          <a:p>
            <a:pPr indent="0" lvl="0" marL="0" marR="0" rtl="0" algn="ctr">
              <a:lnSpc>
                <a:spcPct val="100000"/>
              </a:lnSpc>
              <a:spcBef>
                <a:spcPts val="0"/>
              </a:spcBef>
              <a:spcAft>
                <a:spcPts val="0"/>
              </a:spcAft>
              <a:buSzPts val="1100"/>
              <a:buNone/>
            </a:pPr>
            <a:r>
              <a:rPr lang="en" sz="800">
                <a:latin typeface="Red Hat Display"/>
                <a:ea typeface="Red Hat Display"/>
                <a:cs typeface="Red Hat Display"/>
                <a:sym typeface="Red Hat Display"/>
              </a:rPr>
              <a:t>tools</a:t>
            </a:r>
            <a:endParaRPr sz="800">
              <a:latin typeface="Red Hat Display"/>
              <a:ea typeface="Red Hat Display"/>
              <a:cs typeface="Red Hat Display"/>
              <a:sym typeface="Red Hat Display"/>
            </a:endParaRPr>
          </a:p>
        </p:txBody>
      </p:sp>
      <p:sp>
        <p:nvSpPr>
          <p:cNvPr id="6877" name="Google Shape;6877;p603"/>
          <p:cNvSpPr/>
          <p:nvPr/>
        </p:nvSpPr>
        <p:spPr>
          <a:xfrm>
            <a:off x="6862406" y="2634256"/>
            <a:ext cx="548700" cy="199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SzPts val="1100"/>
              <a:buNone/>
            </a:pPr>
            <a:r>
              <a:rPr lang="en" sz="800">
                <a:latin typeface="Red Hat Display"/>
                <a:ea typeface="Red Hat Display"/>
                <a:cs typeface="Red Hat Display"/>
                <a:sym typeface="Red Hat Display"/>
              </a:rPr>
              <a:t>Pipeline and</a:t>
            </a:r>
            <a:endParaRPr sz="800">
              <a:latin typeface="Red Hat Display"/>
              <a:ea typeface="Red Hat Display"/>
              <a:cs typeface="Red Hat Display"/>
              <a:sym typeface="Red Hat Display"/>
            </a:endParaRPr>
          </a:p>
          <a:p>
            <a:pPr indent="0" lvl="0" marL="0" marR="0" rtl="0" algn="ctr">
              <a:lnSpc>
                <a:spcPct val="100000"/>
              </a:lnSpc>
              <a:spcBef>
                <a:spcPts val="0"/>
              </a:spcBef>
              <a:spcAft>
                <a:spcPts val="0"/>
              </a:spcAft>
              <a:buSzPts val="1100"/>
              <a:buNone/>
            </a:pPr>
            <a:r>
              <a:rPr lang="en" sz="800">
                <a:latin typeface="Red Hat Display"/>
                <a:ea typeface="Red Hat Display"/>
                <a:cs typeface="Red Hat Display"/>
                <a:sym typeface="Red Hat Display"/>
              </a:rPr>
              <a:t>processes</a:t>
            </a:r>
            <a:endParaRPr sz="800">
              <a:latin typeface="Red Hat Display"/>
              <a:ea typeface="Red Hat Display"/>
              <a:cs typeface="Red Hat Display"/>
              <a:sym typeface="Red Hat Display"/>
            </a:endParaRPr>
          </a:p>
        </p:txBody>
      </p:sp>
      <p:sp>
        <p:nvSpPr>
          <p:cNvPr id="6878" name="Google Shape;6878;p603"/>
          <p:cNvSpPr/>
          <p:nvPr/>
        </p:nvSpPr>
        <p:spPr>
          <a:xfrm rot="10800000">
            <a:off x="7681662" y="2161550"/>
            <a:ext cx="414900" cy="414900"/>
          </a:xfrm>
          <a:prstGeom prst="ellipse">
            <a:avLst/>
          </a:prstGeom>
          <a:solidFill>
            <a:schemeClr val="dk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879" name="Google Shape;6879;p603"/>
          <p:cNvSpPr/>
          <p:nvPr/>
        </p:nvSpPr>
        <p:spPr>
          <a:xfrm rot="10800000">
            <a:off x="6164487" y="2935025"/>
            <a:ext cx="414900" cy="414900"/>
          </a:xfrm>
          <a:prstGeom prst="ellipse">
            <a:avLst/>
          </a:prstGeom>
          <a:solidFill>
            <a:schemeClr val="dk2"/>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sz="1100"/>
          </a:p>
        </p:txBody>
      </p:sp>
      <p:sp>
        <p:nvSpPr>
          <p:cNvPr id="6880" name="Google Shape;6880;p603"/>
          <p:cNvSpPr/>
          <p:nvPr/>
        </p:nvSpPr>
        <p:spPr>
          <a:xfrm>
            <a:off x="7635149" y="2640706"/>
            <a:ext cx="521700" cy="199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SzPts val="1100"/>
              <a:buNone/>
            </a:pPr>
            <a:r>
              <a:rPr lang="en" sz="800">
                <a:latin typeface="Red Hat Display"/>
                <a:ea typeface="Red Hat Display"/>
                <a:cs typeface="Red Hat Display"/>
                <a:sym typeface="Red Hat Display"/>
              </a:rPr>
              <a:t>People and</a:t>
            </a:r>
            <a:endParaRPr sz="800">
              <a:latin typeface="Red Hat Display"/>
              <a:ea typeface="Red Hat Display"/>
              <a:cs typeface="Red Hat Display"/>
              <a:sym typeface="Red Hat Display"/>
            </a:endParaRPr>
          </a:p>
          <a:p>
            <a:pPr indent="0" lvl="0" marL="0" marR="0" rtl="0" algn="ctr">
              <a:lnSpc>
                <a:spcPct val="100000"/>
              </a:lnSpc>
              <a:spcBef>
                <a:spcPts val="0"/>
              </a:spcBef>
              <a:spcAft>
                <a:spcPts val="0"/>
              </a:spcAft>
              <a:buSzPts val="1100"/>
              <a:buNone/>
            </a:pPr>
            <a:r>
              <a:rPr lang="en" sz="800">
                <a:latin typeface="Red Hat Display"/>
                <a:ea typeface="Red Hat Display"/>
                <a:cs typeface="Red Hat Display"/>
                <a:sym typeface="Red Hat Display"/>
              </a:rPr>
              <a:t>policies</a:t>
            </a:r>
            <a:endParaRPr sz="800">
              <a:latin typeface="Red Hat Display"/>
              <a:ea typeface="Red Hat Display"/>
              <a:cs typeface="Red Hat Display"/>
              <a:sym typeface="Red Hat Display"/>
            </a:endParaRPr>
          </a:p>
        </p:txBody>
      </p:sp>
      <p:sp>
        <p:nvSpPr>
          <p:cNvPr id="6881" name="Google Shape;6881;p603"/>
          <p:cNvSpPr/>
          <p:nvPr/>
        </p:nvSpPr>
        <p:spPr>
          <a:xfrm>
            <a:off x="6100406" y="3414181"/>
            <a:ext cx="548700" cy="199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SzPts val="1100"/>
              <a:buNone/>
            </a:pPr>
            <a:r>
              <a:rPr lang="en" sz="800">
                <a:latin typeface="Red Hat Display"/>
                <a:ea typeface="Red Hat Display"/>
                <a:cs typeface="Red Hat Display"/>
                <a:sym typeface="Red Hat Display"/>
              </a:rPr>
              <a:t>The right</a:t>
            </a:r>
            <a:endParaRPr sz="800">
              <a:latin typeface="Red Hat Display"/>
              <a:ea typeface="Red Hat Display"/>
              <a:cs typeface="Red Hat Display"/>
              <a:sym typeface="Red Hat Display"/>
            </a:endParaRPr>
          </a:p>
          <a:p>
            <a:pPr indent="0" lvl="0" marL="0" marR="0" rtl="0" algn="ctr">
              <a:lnSpc>
                <a:spcPct val="100000"/>
              </a:lnSpc>
              <a:spcBef>
                <a:spcPts val="0"/>
              </a:spcBef>
              <a:spcAft>
                <a:spcPts val="0"/>
              </a:spcAft>
              <a:buSzPts val="1100"/>
              <a:buNone/>
            </a:pPr>
            <a:r>
              <a:rPr lang="en" sz="800">
                <a:latin typeface="Red Hat Display"/>
                <a:ea typeface="Red Hat Display"/>
                <a:cs typeface="Red Hat Display"/>
                <a:sym typeface="Red Hat Display"/>
              </a:rPr>
              <a:t>skills</a:t>
            </a:r>
            <a:endParaRPr sz="800">
              <a:latin typeface="Red Hat Display"/>
              <a:ea typeface="Red Hat Display"/>
              <a:cs typeface="Red Hat Display"/>
              <a:sym typeface="Red Hat Display"/>
            </a:endParaRPr>
          </a:p>
        </p:txBody>
      </p:sp>
      <p:pic>
        <p:nvPicPr>
          <p:cNvPr id="6882" name="Google Shape;6882;p603"/>
          <p:cNvPicPr preferRelativeResize="0"/>
          <p:nvPr/>
        </p:nvPicPr>
        <p:blipFill rotWithShape="1">
          <a:blip r:embed="rId16">
            <a:alphaModFix/>
          </a:blip>
          <a:srcRect b="0" l="0" r="0" t="0"/>
          <a:stretch/>
        </p:blipFill>
        <p:spPr>
          <a:xfrm>
            <a:off x="6232807" y="2220819"/>
            <a:ext cx="283464" cy="283464"/>
          </a:xfrm>
          <a:prstGeom prst="rect">
            <a:avLst/>
          </a:prstGeom>
          <a:noFill/>
          <a:ln>
            <a:noFill/>
          </a:ln>
        </p:spPr>
      </p:pic>
      <p:pic>
        <p:nvPicPr>
          <p:cNvPr id="6883" name="Google Shape;6883;p603"/>
          <p:cNvPicPr preferRelativeResize="0"/>
          <p:nvPr/>
        </p:nvPicPr>
        <p:blipFill rotWithShape="1">
          <a:blip r:embed="rId17">
            <a:alphaModFix/>
          </a:blip>
          <a:srcRect b="0" l="0" r="0" t="0"/>
          <a:stretch/>
        </p:blipFill>
        <p:spPr>
          <a:xfrm>
            <a:off x="6995023" y="2227270"/>
            <a:ext cx="283464" cy="283464"/>
          </a:xfrm>
          <a:prstGeom prst="rect">
            <a:avLst/>
          </a:prstGeom>
          <a:noFill/>
          <a:ln>
            <a:noFill/>
          </a:ln>
        </p:spPr>
      </p:pic>
      <p:pic>
        <p:nvPicPr>
          <p:cNvPr id="6884" name="Google Shape;6884;p603"/>
          <p:cNvPicPr preferRelativeResize="0"/>
          <p:nvPr/>
        </p:nvPicPr>
        <p:blipFill rotWithShape="1">
          <a:blip r:embed="rId12">
            <a:alphaModFix/>
          </a:blip>
          <a:srcRect b="0" l="0" r="0" t="0"/>
          <a:stretch/>
        </p:blipFill>
        <p:spPr>
          <a:xfrm>
            <a:off x="7755020" y="2220816"/>
            <a:ext cx="283464" cy="283464"/>
          </a:xfrm>
          <a:prstGeom prst="rect">
            <a:avLst/>
          </a:prstGeom>
          <a:noFill/>
          <a:ln>
            <a:noFill/>
          </a:ln>
        </p:spPr>
      </p:pic>
      <p:pic>
        <p:nvPicPr>
          <p:cNvPr id="6885" name="Google Shape;6885;p603"/>
          <p:cNvPicPr preferRelativeResize="0"/>
          <p:nvPr/>
        </p:nvPicPr>
        <p:blipFill rotWithShape="1">
          <a:blip r:embed="rId18">
            <a:alphaModFix/>
          </a:blip>
          <a:srcRect b="0" l="0" r="0" t="0"/>
          <a:stretch/>
        </p:blipFill>
        <p:spPr>
          <a:xfrm>
            <a:off x="7747372" y="2208909"/>
            <a:ext cx="283464" cy="283464"/>
          </a:xfrm>
          <a:prstGeom prst="rect">
            <a:avLst/>
          </a:prstGeom>
          <a:noFill/>
          <a:ln>
            <a:noFill/>
          </a:ln>
        </p:spPr>
      </p:pic>
      <p:pic>
        <p:nvPicPr>
          <p:cNvPr id="6886" name="Google Shape;6886;p603"/>
          <p:cNvPicPr preferRelativeResize="0"/>
          <p:nvPr/>
        </p:nvPicPr>
        <p:blipFill rotWithShape="1">
          <a:blip r:embed="rId19">
            <a:alphaModFix/>
          </a:blip>
          <a:srcRect b="0" l="0" r="0" t="0"/>
          <a:stretch/>
        </p:blipFill>
        <p:spPr>
          <a:xfrm>
            <a:off x="6230189" y="2992797"/>
            <a:ext cx="283464" cy="28346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97" name="Shape 8397"/>
        <p:cNvGrpSpPr/>
        <p:nvPr/>
      </p:nvGrpSpPr>
      <p:grpSpPr>
        <a:xfrm>
          <a:off x="0" y="0"/>
          <a:ext cx="0" cy="0"/>
          <a:chOff x="0" y="0"/>
          <a:chExt cx="0" cy="0"/>
        </a:xfrm>
      </p:grpSpPr>
      <p:sp>
        <p:nvSpPr>
          <p:cNvPr id="8398" name="Google Shape;8398;p675"/>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Red Hat OpenShift is for every innovator</a:t>
            </a:r>
            <a:endParaRPr sz="2000">
              <a:latin typeface="Red Hat Display"/>
              <a:ea typeface="Red Hat Display"/>
              <a:cs typeface="Red Hat Display"/>
              <a:sym typeface="Red Hat Display"/>
            </a:endParaRPr>
          </a:p>
        </p:txBody>
      </p:sp>
      <p:sp>
        <p:nvSpPr>
          <p:cNvPr id="8399" name="Google Shape;8399;p675"/>
          <p:cNvSpPr txBox="1"/>
          <p:nvPr/>
        </p:nvSpPr>
        <p:spPr>
          <a:xfrm>
            <a:off x="852575" y="2654850"/>
            <a:ext cx="2414100" cy="795900"/>
          </a:xfrm>
          <a:prstGeom prst="rect">
            <a:avLst/>
          </a:prstGeom>
          <a:noFill/>
          <a:ln>
            <a:noFill/>
          </a:ln>
        </p:spPr>
        <p:txBody>
          <a:bodyPr anchorCtr="0" anchor="t" bIns="109725" lIns="137150" spcFirstLastPara="1" rIns="137150" wrap="square" tIns="109725">
            <a:noAutofit/>
          </a:bodyPr>
          <a:lstStyle/>
          <a:p>
            <a:pPr indent="0" lvl="1" marL="0" marR="0" rtl="0" algn="l">
              <a:lnSpc>
                <a:spcPct val="115000"/>
              </a:lnSpc>
              <a:spcBef>
                <a:spcPts val="0"/>
              </a:spcBef>
              <a:spcAft>
                <a:spcPts val="0"/>
              </a:spcAft>
              <a:buClr>
                <a:srgbClr val="3C3C41"/>
              </a:buClr>
              <a:buSzPts val="1500"/>
              <a:buFont typeface="Quattrocento Sans"/>
              <a:buNone/>
            </a:pPr>
            <a:r>
              <a:rPr lang="en" sz="1200">
                <a:solidFill>
                  <a:srgbClr val="EE0000"/>
                </a:solidFill>
                <a:latin typeface="Red Hat Text Medium"/>
                <a:ea typeface="Red Hat Text Medium"/>
                <a:cs typeface="Red Hat Text Medium"/>
                <a:sym typeface="Red Hat Text Medium"/>
              </a:rPr>
              <a:t>Ready for IT operators</a:t>
            </a:r>
            <a:endParaRPr>
              <a:solidFill>
                <a:schemeClr val="dk1"/>
              </a:solidFill>
              <a:latin typeface="Red Hat Display Medium"/>
              <a:ea typeface="Red Hat Display Medium"/>
              <a:cs typeface="Red Hat Display Medium"/>
              <a:sym typeface="Red Hat Display Medium"/>
            </a:endParaRPr>
          </a:p>
          <a:p>
            <a:pPr indent="-177800" lvl="0" marL="203200" rtl="0" algn="l">
              <a:lnSpc>
                <a:spcPct val="115000"/>
              </a:lnSpc>
              <a:spcBef>
                <a:spcPts val="0"/>
              </a:spcBef>
              <a:spcAft>
                <a:spcPts val="0"/>
              </a:spcAft>
              <a:buClr>
                <a:schemeClr val="accent1"/>
              </a:buClr>
              <a:buSzPts val="1200"/>
              <a:buFont typeface="Red Hat Display"/>
              <a:buChar char="▸"/>
            </a:pPr>
            <a:r>
              <a:rPr lang="en" sz="1200">
                <a:solidFill>
                  <a:schemeClr val="dk1"/>
                </a:solidFill>
                <a:latin typeface="Red Hat Display"/>
                <a:ea typeface="Red Hat Display"/>
                <a:cs typeface="Red Hat Display"/>
                <a:sym typeface="Red Hat Display"/>
              </a:rPr>
              <a:t>Automate processes. Reduce complexity.</a:t>
            </a:r>
            <a:endParaRPr sz="1200">
              <a:solidFill>
                <a:schemeClr val="dk1"/>
              </a:solidFill>
              <a:latin typeface="Red Hat Display"/>
              <a:ea typeface="Red Hat Display"/>
              <a:cs typeface="Red Hat Display"/>
              <a:sym typeface="Red Hat Display"/>
            </a:endParaRPr>
          </a:p>
          <a:p>
            <a:pPr indent="-177800" lvl="0" marL="203200" rtl="0" algn="l">
              <a:lnSpc>
                <a:spcPct val="115000"/>
              </a:lnSpc>
              <a:spcBef>
                <a:spcPts val="0"/>
              </a:spcBef>
              <a:spcAft>
                <a:spcPts val="0"/>
              </a:spcAft>
              <a:buClr>
                <a:schemeClr val="accent1"/>
              </a:buClr>
              <a:buSzPts val="1200"/>
              <a:buFont typeface="Red Hat Display"/>
              <a:buChar char="▸"/>
            </a:pPr>
            <a:r>
              <a:rPr lang="en" sz="1200">
                <a:solidFill>
                  <a:schemeClr val="dk1"/>
                </a:solidFill>
                <a:latin typeface="Red Hat Display"/>
                <a:ea typeface="Red Hat Display"/>
                <a:cs typeface="Red Hat Display"/>
                <a:sym typeface="Red Hat Display"/>
              </a:rPr>
              <a:t>Operate more securely from end to end</a:t>
            </a:r>
            <a:endParaRPr sz="1200">
              <a:solidFill>
                <a:schemeClr val="dk1"/>
              </a:solidFill>
              <a:latin typeface="Red Hat Display"/>
              <a:ea typeface="Red Hat Display"/>
              <a:cs typeface="Red Hat Display"/>
              <a:sym typeface="Red Hat Display"/>
            </a:endParaRPr>
          </a:p>
        </p:txBody>
      </p:sp>
      <p:sp>
        <p:nvSpPr>
          <p:cNvPr id="8400" name="Google Shape;8400;p675"/>
          <p:cNvSpPr txBox="1"/>
          <p:nvPr/>
        </p:nvSpPr>
        <p:spPr>
          <a:xfrm>
            <a:off x="3400900" y="2654125"/>
            <a:ext cx="2479500" cy="722400"/>
          </a:xfrm>
          <a:prstGeom prst="rect">
            <a:avLst/>
          </a:prstGeom>
          <a:noFill/>
          <a:ln>
            <a:noFill/>
          </a:ln>
        </p:spPr>
        <p:txBody>
          <a:bodyPr anchorCtr="0" anchor="t" bIns="109725" lIns="137150" spcFirstLastPara="1" rIns="137150" wrap="square" tIns="109725">
            <a:noAutofit/>
          </a:bodyPr>
          <a:lstStyle/>
          <a:p>
            <a:pPr indent="0" lvl="1" marL="0" marR="0" rtl="0" algn="l">
              <a:lnSpc>
                <a:spcPct val="115000"/>
              </a:lnSpc>
              <a:spcBef>
                <a:spcPts val="0"/>
              </a:spcBef>
              <a:spcAft>
                <a:spcPts val="0"/>
              </a:spcAft>
              <a:buClr>
                <a:srgbClr val="3C3C41"/>
              </a:buClr>
              <a:buSzPts val="1500"/>
              <a:buFont typeface="Quattrocento Sans"/>
              <a:buNone/>
            </a:pPr>
            <a:r>
              <a:rPr lang="en" sz="1200">
                <a:solidFill>
                  <a:srgbClr val="EE0000"/>
                </a:solidFill>
                <a:latin typeface="Red Hat Text Medium"/>
                <a:ea typeface="Red Hat Text Medium"/>
                <a:cs typeface="Red Hat Text Medium"/>
                <a:sym typeface="Red Hat Text Medium"/>
              </a:rPr>
              <a:t>Empowering developers</a:t>
            </a:r>
            <a:endParaRPr>
              <a:solidFill>
                <a:schemeClr val="dk1"/>
              </a:solidFill>
              <a:latin typeface="Red Hat Display Medium"/>
              <a:ea typeface="Red Hat Display Medium"/>
              <a:cs typeface="Red Hat Display Medium"/>
              <a:sym typeface="Red Hat Display Medium"/>
            </a:endParaRPr>
          </a:p>
          <a:p>
            <a:pPr indent="-177800" lvl="0" marL="203200" rtl="0" algn="l">
              <a:lnSpc>
                <a:spcPct val="115000"/>
              </a:lnSpc>
              <a:spcBef>
                <a:spcPts val="0"/>
              </a:spcBef>
              <a:spcAft>
                <a:spcPts val="0"/>
              </a:spcAft>
              <a:buClr>
                <a:schemeClr val="accent1"/>
              </a:buClr>
              <a:buSzPts val="1200"/>
              <a:buFont typeface="Red Hat Display"/>
              <a:buChar char="▸"/>
            </a:pPr>
            <a:r>
              <a:rPr lang="en" sz="1200">
                <a:solidFill>
                  <a:schemeClr val="dk1"/>
                </a:solidFill>
                <a:latin typeface="Red Hat Display"/>
                <a:ea typeface="Red Hat Display"/>
                <a:cs typeface="Red Hat Display"/>
                <a:sym typeface="Red Hat Display"/>
              </a:rPr>
              <a:t>Code fast with familiar tools.</a:t>
            </a:r>
            <a:endParaRPr sz="1200">
              <a:solidFill>
                <a:schemeClr val="dk1"/>
              </a:solidFill>
              <a:latin typeface="Red Hat Display"/>
              <a:ea typeface="Red Hat Display"/>
              <a:cs typeface="Red Hat Display"/>
              <a:sym typeface="Red Hat Display"/>
            </a:endParaRPr>
          </a:p>
          <a:p>
            <a:pPr indent="-177800" lvl="0" marL="203200" rtl="0" algn="l">
              <a:lnSpc>
                <a:spcPct val="115000"/>
              </a:lnSpc>
              <a:spcBef>
                <a:spcPts val="0"/>
              </a:spcBef>
              <a:spcAft>
                <a:spcPts val="0"/>
              </a:spcAft>
              <a:buClr>
                <a:schemeClr val="accent1"/>
              </a:buClr>
              <a:buSzPts val="1200"/>
              <a:buFont typeface="Red Hat Display"/>
              <a:buChar char="▸"/>
            </a:pPr>
            <a:r>
              <a:rPr lang="en" sz="1200">
                <a:solidFill>
                  <a:schemeClr val="dk1"/>
                </a:solidFill>
                <a:latin typeface="Red Hat Display"/>
                <a:ea typeface="Red Hat Display"/>
                <a:cs typeface="Red Hat Display"/>
                <a:sym typeface="Red Hat Display"/>
              </a:rPr>
              <a:t>Rapidly deliver without roadblocks.</a:t>
            </a:r>
            <a:endParaRPr sz="1200">
              <a:solidFill>
                <a:schemeClr val="dk1"/>
              </a:solidFill>
              <a:latin typeface="Red Hat Display"/>
              <a:ea typeface="Red Hat Display"/>
              <a:cs typeface="Red Hat Display"/>
              <a:sym typeface="Red Hat Display"/>
            </a:endParaRPr>
          </a:p>
        </p:txBody>
      </p:sp>
      <p:sp>
        <p:nvSpPr>
          <p:cNvPr id="8401" name="Google Shape;8401;p675"/>
          <p:cNvSpPr txBox="1"/>
          <p:nvPr/>
        </p:nvSpPr>
        <p:spPr>
          <a:xfrm>
            <a:off x="6014900" y="2663500"/>
            <a:ext cx="2479500" cy="722400"/>
          </a:xfrm>
          <a:prstGeom prst="rect">
            <a:avLst/>
          </a:prstGeom>
          <a:noFill/>
          <a:ln>
            <a:noFill/>
          </a:ln>
        </p:spPr>
        <p:txBody>
          <a:bodyPr anchorCtr="0" anchor="t" bIns="109725" lIns="137150" spcFirstLastPara="1" rIns="137150" wrap="square" tIns="109725">
            <a:noAutofit/>
          </a:bodyPr>
          <a:lstStyle/>
          <a:p>
            <a:pPr indent="0" lvl="1" marL="0" marR="0" rtl="0" algn="l">
              <a:lnSpc>
                <a:spcPct val="115000"/>
              </a:lnSpc>
              <a:spcBef>
                <a:spcPts val="0"/>
              </a:spcBef>
              <a:spcAft>
                <a:spcPts val="0"/>
              </a:spcAft>
              <a:buClr>
                <a:srgbClr val="3C3C41"/>
              </a:buClr>
              <a:buSzPts val="1500"/>
              <a:buFont typeface="Quattrocento Sans"/>
              <a:buNone/>
            </a:pPr>
            <a:r>
              <a:rPr lang="en" sz="1200">
                <a:solidFill>
                  <a:srgbClr val="EE0000"/>
                </a:solidFill>
                <a:latin typeface="Red Hat Text Medium"/>
                <a:ea typeface="Red Hat Text Medium"/>
                <a:cs typeface="Red Hat Text Medium"/>
                <a:sym typeface="Red Hat Text Medium"/>
              </a:rPr>
              <a:t>Proven for business leaders</a:t>
            </a:r>
            <a:endParaRPr>
              <a:solidFill>
                <a:schemeClr val="dk1"/>
              </a:solidFill>
              <a:latin typeface="Red Hat Display Medium"/>
              <a:ea typeface="Red Hat Display Medium"/>
              <a:cs typeface="Red Hat Display Medium"/>
              <a:sym typeface="Red Hat Display Medium"/>
            </a:endParaRPr>
          </a:p>
          <a:p>
            <a:pPr indent="-177800" lvl="0" marL="203200" rtl="0" algn="l">
              <a:lnSpc>
                <a:spcPct val="115000"/>
              </a:lnSpc>
              <a:spcBef>
                <a:spcPts val="0"/>
              </a:spcBef>
              <a:spcAft>
                <a:spcPts val="0"/>
              </a:spcAft>
              <a:buClr>
                <a:schemeClr val="accent1"/>
              </a:buClr>
              <a:buSzPts val="1200"/>
              <a:buFont typeface="Red Hat Display"/>
              <a:buChar char="▸"/>
            </a:pPr>
            <a:r>
              <a:rPr lang="en" sz="1200">
                <a:solidFill>
                  <a:schemeClr val="dk1"/>
                </a:solidFill>
                <a:latin typeface="Red Hat Display"/>
                <a:ea typeface="Red Hat Display"/>
                <a:cs typeface="Red Hat Display"/>
                <a:sym typeface="Red Hat Display"/>
              </a:rPr>
              <a:t>Choose a platform to power business today.</a:t>
            </a:r>
            <a:endParaRPr sz="1200">
              <a:solidFill>
                <a:schemeClr val="dk1"/>
              </a:solidFill>
              <a:latin typeface="Red Hat Display"/>
              <a:ea typeface="Red Hat Display"/>
              <a:cs typeface="Red Hat Display"/>
              <a:sym typeface="Red Hat Display"/>
            </a:endParaRPr>
          </a:p>
          <a:p>
            <a:pPr indent="-177800" lvl="0" marL="203200" rtl="0" algn="l">
              <a:lnSpc>
                <a:spcPct val="115000"/>
              </a:lnSpc>
              <a:spcBef>
                <a:spcPts val="0"/>
              </a:spcBef>
              <a:spcAft>
                <a:spcPts val="0"/>
              </a:spcAft>
              <a:buClr>
                <a:schemeClr val="accent1"/>
              </a:buClr>
              <a:buSzPts val="1200"/>
              <a:buFont typeface="Red Hat Display"/>
              <a:buChar char="▸"/>
            </a:pPr>
            <a:r>
              <a:rPr lang="en" sz="1200">
                <a:solidFill>
                  <a:schemeClr val="dk1"/>
                </a:solidFill>
                <a:latin typeface="Red Hat Display"/>
                <a:ea typeface="Red Hat Display"/>
                <a:cs typeface="Red Hat Display"/>
                <a:sym typeface="Red Hat Display"/>
              </a:rPr>
              <a:t>Create a cloud strategy for the future.</a:t>
            </a:r>
            <a:endParaRPr sz="1200">
              <a:solidFill>
                <a:schemeClr val="dk1"/>
              </a:solidFill>
              <a:latin typeface="Red Hat Display"/>
              <a:ea typeface="Red Hat Display"/>
              <a:cs typeface="Red Hat Display"/>
              <a:sym typeface="Red Hat Display"/>
            </a:endParaRPr>
          </a:p>
        </p:txBody>
      </p:sp>
      <p:pic>
        <p:nvPicPr>
          <p:cNvPr id="8402" name="Google Shape;8402;p675"/>
          <p:cNvPicPr preferRelativeResize="0"/>
          <p:nvPr/>
        </p:nvPicPr>
        <p:blipFill rotWithShape="1">
          <a:blip r:embed="rId3">
            <a:alphaModFix/>
          </a:blip>
          <a:srcRect b="0" l="0" r="0" t="0"/>
          <a:stretch/>
        </p:blipFill>
        <p:spPr>
          <a:xfrm>
            <a:off x="4152462" y="1765400"/>
            <a:ext cx="795528" cy="795528"/>
          </a:xfrm>
          <a:prstGeom prst="rect">
            <a:avLst/>
          </a:prstGeom>
          <a:noFill/>
          <a:ln>
            <a:noFill/>
          </a:ln>
        </p:spPr>
      </p:pic>
      <p:pic>
        <p:nvPicPr>
          <p:cNvPr id="8403" name="Google Shape;8403;p675"/>
          <p:cNvPicPr preferRelativeResize="0"/>
          <p:nvPr/>
        </p:nvPicPr>
        <p:blipFill rotWithShape="1">
          <a:blip r:embed="rId4">
            <a:alphaModFix/>
          </a:blip>
          <a:srcRect b="139" l="0" r="0" t="139"/>
          <a:stretch/>
        </p:blipFill>
        <p:spPr>
          <a:xfrm>
            <a:off x="1584849" y="1765200"/>
            <a:ext cx="795900" cy="795900"/>
          </a:xfrm>
          <a:prstGeom prst="rect">
            <a:avLst/>
          </a:prstGeom>
          <a:noFill/>
          <a:ln>
            <a:noFill/>
          </a:ln>
        </p:spPr>
      </p:pic>
      <p:pic>
        <p:nvPicPr>
          <p:cNvPr id="8404" name="Google Shape;8404;p675"/>
          <p:cNvPicPr preferRelativeResize="0"/>
          <p:nvPr/>
        </p:nvPicPr>
        <p:blipFill rotWithShape="1">
          <a:blip r:embed="rId5">
            <a:alphaModFix/>
          </a:blip>
          <a:srcRect b="0" l="0" r="0" t="0"/>
          <a:stretch/>
        </p:blipFill>
        <p:spPr>
          <a:xfrm>
            <a:off x="6812998" y="1765405"/>
            <a:ext cx="795528" cy="795528"/>
          </a:xfrm>
          <a:prstGeom prst="rect">
            <a:avLst/>
          </a:prstGeom>
          <a:noFill/>
          <a:ln>
            <a:noFill/>
          </a:ln>
        </p:spPr>
      </p:pic>
      <p:cxnSp>
        <p:nvCxnSpPr>
          <p:cNvPr id="8405" name="Google Shape;8405;p675"/>
          <p:cNvCxnSpPr/>
          <p:nvPr/>
        </p:nvCxnSpPr>
        <p:spPr>
          <a:xfrm>
            <a:off x="3266600" y="1785350"/>
            <a:ext cx="0" cy="2031000"/>
          </a:xfrm>
          <a:prstGeom prst="straightConnector1">
            <a:avLst/>
          </a:prstGeom>
          <a:noFill/>
          <a:ln cap="rnd" cmpd="sng" w="9525">
            <a:solidFill>
              <a:srgbClr val="000000"/>
            </a:solidFill>
            <a:prstDash val="dot"/>
            <a:round/>
            <a:headEnd len="med" w="med" type="none"/>
            <a:tailEnd len="med" w="med" type="none"/>
          </a:ln>
        </p:spPr>
      </p:cxnSp>
      <p:cxnSp>
        <p:nvCxnSpPr>
          <p:cNvPr id="8406" name="Google Shape;8406;p675"/>
          <p:cNvCxnSpPr/>
          <p:nvPr/>
        </p:nvCxnSpPr>
        <p:spPr>
          <a:xfrm>
            <a:off x="5880500" y="1785350"/>
            <a:ext cx="0" cy="2031000"/>
          </a:xfrm>
          <a:prstGeom prst="straightConnector1">
            <a:avLst/>
          </a:prstGeom>
          <a:noFill/>
          <a:ln cap="rnd" cmpd="sng" w="9525">
            <a:solidFill>
              <a:srgbClr val="000000"/>
            </a:solidFill>
            <a:prstDash val="dot"/>
            <a:round/>
            <a:headEnd len="med" w="med" type="none"/>
            <a:tailEnd len="med" w="med" type="non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0" name="Shape 8410"/>
        <p:cNvGrpSpPr/>
        <p:nvPr/>
      </p:nvGrpSpPr>
      <p:grpSpPr>
        <a:xfrm>
          <a:off x="0" y="0"/>
          <a:ext cx="0" cy="0"/>
          <a:chOff x="0" y="0"/>
          <a:chExt cx="0" cy="0"/>
        </a:xfrm>
      </p:grpSpPr>
      <p:sp>
        <p:nvSpPr>
          <p:cNvPr id="8411" name="Google Shape;8411;p676"/>
          <p:cNvSpPr txBox="1"/>
          <p:nvPr/>
        </p:nvSpPr>
        <p:spPr>
          <a:xfrm>
            <a:off x="804750" y="1559850"/>
            <a:ext cx="2311800" cy="2023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Where does your organization want to go next?</a:t>
            </a:r>
            <a:endParaRPr sz="2100">
              <a:solidFill>
                <a:schemeClr val="dk1"/>
              </a:solidFill>
              <a:latin typeface="Red Hat Display"/>
              <a:ea typeface="Red Hat Display"/>
              <a:cs typeface="Red Hat Display"/>
              <a:sym typeface="Red Hat Display"/>
            </a:endParaRPr>
          </a:p>
        </p:txBody>
      </p:sp>
      <p:pic>
        <p:nvPicPr>
          <p:cNvPr id="8412" name="Google Shape;8412;p676"/>
          <p:cNvPicPr preferRelativeResize="0"/>
          <p:nvPr/>
        </p:nvPicPr>
        <p:blipFill>
          <a:blip r:embed="rId3">
            <a:alphaModFix/>
          </a:blip>
          <a:stretch>
            <a:fillRect/>
          </a:stretch>
        </p:blipFill>
        <p:spPr>
          <a:xfrm>
            <a:off x="4352925" y="-189875"/>
            <a:ext cx="5699449" cy="43006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6" name="Shape 8416"/>
        <p:cNvGrpSpPr/>
        <p:nvPr/>
      </p:nvGrpSpPr>
      <p:grpSpPr>
        <a:xfrm>
          <a:off x="0" y="0"/>
          <a:ext cx="0" cy="0"/>
          <a:chOff x="0" y="0"/>
          <a:chExt cx="0" cy="0"/>
        </a:xfrm>
      </p:grpSpPr>
      <p:sp>
        <p:nvSpPr>
          <p:cNvPr id="8417" name="Google Shape;8417;p677"/>
          <p:cNvSpPr txBox="1"/>
          <p:nvPr/>
        </p:nvSpPr>
        <p:spPr>
          <a:xfrm>
            <a:off x="804750" y="1559850"/>
            <a:ext cx="4250100" cy="2023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How are you planning on tackling your concerns about speed?</a:t>
            </a:r>
            <a:endParaRPr sz="2100">
              <a:solidFill>
                <a:schemeClr val="dk1"/>
              </a:solidFill>
              <a:latin typeface="Red Hat Display"/>
              <a:ea typeface="Red Hat Display"/>
              <a:cs typeface="Red Hat Display"/>
              <a:sym typeface="Red Hat Display"/>
            </a:endParaRPr>
          </a:p>
        </p:txBody>
      </p:sp>
      <p:pic>
        <p:nvPicPr>
          <p:cNvPr id="8418" name="Google Shape;8418;p677"/>
          <p:cNvPicPr preferRelativeResize="0"/>
          <p:nvPr/>
        </p:nvPicPr>
        <p:blipFill>
          <a:blip r:embed="rId3">
            <a:alphaModFix/>
          </a:blip>
          <a:stretch>
            <a:fillRect/>
          </a:stretch>
        </p:blipFill>
        <p:spPr>
          <a:xfrm>
            <a:off x="5239025" y="-1150500"/>
            <a:ext cx="6058323" cy="542194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2" name="Shape 8422"/>
        <p:cNvGrpSpPr/>
        <p:nvPr/>
      </p:nvGrpSpPr>
      <p:grpSpPr>
        <a:xfrm>
          <a:off x="0" y="0"/>
          <a:ext cx="0" cy="0"/>
          <a:chOff x="0" y="0"/>
          <a:chExt cx="0" cy="0"/>
        </a:xfrm>
      </p:grpSpPr>
      <p:sp>
        <p:nvSpPr>
          <p:cNvPr id="8423" name="Google Shape;8423;p678"/>
          <p:cNvSpPr txBox="1"/>
          <p:nvPr/>
        </p:nvSpPr>
        <p:spPr>
          <a:xfrm>
            <a:off x="804750" y="1559850"/>
            <a:ext cx="4250100" cy="2023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How are you planning on tackling your concerns about stability?</a:t>
            </a:r>
            <a:endParaRPr sz="2100">
              <a:solidFill>
                <a:schemeClr val="dk1"/>
              </a:solidFill>
              <a:latin typeface="Red Hat Display"/>
              <a:ea typeface="Red Hat Display"/>
              <a:cs typeface="Red Hat Display"/>
              <a:sym typeface="Red Hat Display"/>
            </a:endParaRPr>
          </a:p>
        </p:txBody>
      </p:sp>
      <p:pic>
        <p:nvPicPr>
          <p:cNvPr id="8424" name="Google Shape;8424;p678"/>
          <p:cNvPicPr preferRelativeResize="0"/>
          <p:nvPr/>
        </p:nvPicPr>
        <p:blipFill>
          <a:blip r:embed="rId3">
            <a:alphaModFix/>
          </a:blip>
          <a:stretch>
            <a:fillRect/>
          </a:stretch>
        </p:blipFill>
        <p:spPr>
          <a:xfrm>
            <a:off x="4959600" y="-723675"/>
            <a:ext cx="5837024" cy="5220098"/>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8" name="Shape 8428"/>
        <p:cNvGrpSpPr/>
        <p:nvPr/>
      </p:nvGrpSpPr>
      <p:grpSpPr>
        <a:xfrm>
          <a:off x="0" y="0"/>
          <a:ext cx="0" cy="0"/>
          <a:chOff x="0" y="0"/>
          <a:chExt cx="0" cy="0"/>
        </a:xfrm>
      </p:grpSpPr>
      <p:sp>
        <p:nvSpPr>
          <p:cNvPr id="8429" name="Google Shape;8429;p679"/>
          <p:cNvSpPr txBox="1"/>
          <p:nvPr/>
        </p:nvSpPr>
        <p:spPr>
          <a:xfrm>
            <a:off x="804750" y="1559850"/>
            <a:ext cx="4250100" cy="2023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How are you planning on tackling your concerns about scale?</a:t>
            </a:r>
            <a:endParaRPr sz="2100">
              <a:solidFill>
                <a:schemeClr val="dk1"/>
              </a:solidFill>
              <a:latin typeface="Red Hat Display"/>
              <a:ea typeface="Red Hat Display"/>
              <a:cs typeface="Red Hat Display"/>
              <a:sym typeface="Red Hat Display"/>
            </a:endParaRPr>
          </a:p>
        </p:txBody>
      </p:sp>
      <p:pic>
        <p:nvPicPr>
          <p:cNvPr id="8430" name="Google Shape;8430;p679"/>
          <p:cNvPicPr preferRelativeResize="0"/>
          <p:nvPr/>
        </p:nvPicPr>
        <p:blipFill>
          <a:blip r:embed="rId3">
            <a:alphaModFix/>
          </a:blip>
          <a:stretch>
            <a:fillRect/>
          </a:stretch>
        </p:blipFill>
        <p:spPr>
          <a:xfrm>
            <a:off x="5219975" y="-227975"/>
            <a:ext cx="4569451" cy="4741377"/>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4" name="Shape 8434"/>
        <p:cNvGrpSpPr/>
        <p:nvPr/>
      </p:nvGrpSpPr>
      <p:grpSpPr>
        <a:xfrm>
          <a:off x="0" y="0"/>
          <a:ext cx="0" cy="0"/>
          <a:chOff x="0" y="0"/>
          <a:chExt cx="0" cy="0"/>
        </a:xfrm>
      </p:grpSpPr>
      <p:pic>
        <p:nvPicPr>
          <p:cNvPr id="8435" name="Google Shape;8435;p680"/>
          <p:cNvPicPr preferRelativeResize="0"/>
          <p:nvPr/>
        </p:nvPicPr>
        <p:blipFill>
          <a:blip r:embed="rId3">
            <a:alphaModFix/>
          </a:blip>
          <a:stretch>
            <a:fillRect/>
          </a:stretch>
        </p:blipFill>
        <p:spPr>
          <a:xfrm>
            <a:off x="5357825" y="-264325"/>
            <a:ext cx="4138524" cy="4693475"/>
          </a:xfrm>
          <a:prstGeom prst="rect">
            <a:avLst/>
          </a:prstGeom>
          <a:noFill/>
          <a:ln>
            <a:noFill/>
          </a:ln>
        </p:spPr>
      </p:pic>
      <p:sp>
        <p:nvSpPr>
          <p:cNvPr id="8436" name="Google Shape;8436;p680"/>
          <p:cNvSpPr txBox="1"/>
          <p:nvPr/>
        </p:nvSpPr>
        <p:spPr>
          <a:xfrm>
            <a:off x="804750" y="1559850"/>
            <a:ext cx="4250100" cy="2023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How are you planning on tackling your concerns about security?</a:t>
            </a:r>
            <a:endParaRPr sz="2100">
              <a:solidFill>
                <a:schemeClr val="dk1"/>
              </a:solidFill>
              <a:latin typeface="Red Hat Display"/>
              <a:ea typeface="Red Hat Display"/>
              <a:cs typeface="Red Hat Display"/>
              <a:sym typeface="Red Hat Display"/>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0" name="Shape 8440"/>
        <p:cNvGrpSpPr/>
        <p:nvPr/>
      </p:nvGrpSpPr>
      <p:grpSpPr>
        <a:xfrm>
          <a:off x="0" y="0"/>
          <a:ext cx="0" cy="0"/>
          <a:chOff x="0" y="0"/>
          <a:chExt cx="0" cy="0"/>
        </a:xfrm>
      </p:grpSpPr>
      <p:sp>
        <p:nvSpPr>
          <p:cNvPr id="8441" name="Google Shape;8441;p681"/>
          <p:cNvSpPr txBox="1"/>
          <p:nvPr/>
        </p:nvSpPr>
        <p:spPr>
          <a:xfrm>
            <a:off x="804750" y="1559850"/>
            <a:ext cx="3215100" cy="2023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How can we help you get to where you want to go?</a:t>
            </a:r>
            <a:endParaRPr sz="2100">
              <a:solidFill>
                <a:schemeClr val="dk1"/>
              </a:solidFill>
              <a:latin typeface="Red Hat Display"/>
              <a:ea typeface="Red Hat Display"/>
              <a:cs typeface="Red Hat Display"/>
              <a:sym typeface="Red Hat Display"/>
            </a:endParaRPr>
          </a:p>
        </p:txBody>
      </p:sp>
      <p:pic>
        <p:nvPicPr>
          <p:cNvPr id="8442" name="Google Shape;8442;p681"/>
          <p:cNvPicPr preferRelativeResize="0"/>
          <p:nvPr/>
        </p:nvPicPr>
        <p:blipFill>
          <a:blip r:embed="rId3">
            <a:alphaModFix/>
          </a:blip>
          <a:stretch>
            <a:fillRect/>
          </a:stretch>
        </p:blipFill>
        <p:spPr>
          <a:xfrm>
            <a:off x="4648475" y="290525"/>
            <a:ext cx="4857750" cy="41125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6" name="Shape 8446"/>
        <p:cNvGrpSpPr/>
        <p:nvPr/>
      </p:nvGrpSpPr>
      <p:grpSpPr>
        <a:xfrm>
          <a:off x="0" y="0"/>
          <a:ext cx="0" cy="0"/>
          <a:chOff x="0" y="0"/>
          <a:chExt cx="0" cy="0"/>
        </a:xfrm>
      </p:grpSpPr>
      <p:sp>
        <p:nvSpPr>
          <p:cNvPr id="8447" name="Google Shape;8447;p682"/>
          <p:cNvSpPr txBox="1"/>
          <p:nvPr/>
        </p:nvSpPr>
        <p:spPr>
          <a:xfrm>
            <a:off x="804750" y="1559850"/>
            <a:ext cx="3977100" cy="2023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2100">
                <a:solidFill>
                  <a:schemeClr val="dk1"/>
                </a:solidFill>
                <a:latin typeface="Red Hat Display"/>
                <a:ea typeface="Red Hat Display"/>
                <a:cs typeface="Red Hat Display"/>
                <a:sym typeface="Red Hat Display"/>
              </a:rPr>
              <a:t>What can we tell you more about?</a:t>
            </a:r>
            <a:endParaRPr sz="2100">
              <a:solidFill>
                <a:schemeClr val="dk1"/>
              </a:solidFill>
              <a:latin typeface="Red Hat Display"/>
              <a:ea typeface="Red Hat Display"/>
              <a:cs typeface="Red Hat Display"/>
              <a:sym typeface="Red Hat Display"/>
            </a:endParaRPr>
          </a:p>
        </p:txBody>
      </p:sp>
      <p:pic>
        <p:nvPicPr>
          <p:cNvPr id="8448" name="Google Shape;8448;p682"/>
          <p:cNvPicPr preferRelativeResize="0"/>
          <p:nvPr/>
        </p:nvPicPr>
        <p:blipFill>
          <a:blip r:embed="rId3">
            <a:alphaModFix/>
          </a:blip>
          <a:stretch>
            <a:fillRect/>
          </a:stretch>
        </p:blipFill>
        <p:spPr>
          <a:xfrm>
            <a:off x="5143800" y="-772249"/>
            <a:ext cx="5265165" cy="514350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2" name="Shape 8452"/>
        <p:cNvGrpSpPr/>
        <p:nvPr/>
      </p:nvGrpSpPr>
      <p:grpSpPr>
        <a:xfrm>
          <a:off x="0" y="0"/>
          <a:ext cx="0" cy="0"/>
          <a:chOff x="0" y="0"/>
          <a:chExt cx="0" cy="0"/>
        </a:xfrm>
      </p:grpSpPr>
      <p:pic>
        <p:nvPicPr>
          <p:cNvPr id="8453" name="Google Shape;8453;p683"/>
          <p:cNvPicPr preferRelativeResize="0"/>
          <p:nvPr/>
        </p:nvPicPr>
        <p:blipFill rotWithShape="1">
          <a:blip r:embed="rId3">
            <a:alphaModFix/>
          </a:blip>
          <a:srcRect b="0" l="0" r="28479" t="6881"/>
          <a:stretch/>
        </p:blipFill>
        <p:spPr>
          <a:xfrm>
            <a:off x="6099325" y="0"/>
            <a:ext cx="3044675" cy="3207252"/>
          </a:xfrm>
          <a:prstGeom prst="rect">
            <a:avLst/>
          </a:prstGeom>
          <a:noFill/>
          <a:ln>
            <a:noFill/>
          </a:ln>
        </p:spPr>
      </p:pic>
      <p:sp>
        <p:nvSpPr>
          <p:cNvPr id="8454" name="Google Shape;8454;p683"/>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8455" name="Google Shape;8455;p683"/>
          <p:cNvSpPr txBox="1"/>
          <p:nvPr>
            <p:ph idx="1" type="subTitle"/>
          </p:nvPr>
        </p:nvSpPr>
        <p:spPr>
          <a:xfrm>
            <a:off x="1562794" y="2484919"/>
            <a:ext cx="3036000" cy="778800"/>
          </a:xfrm>
          <a:prstGeom prst="rect">
            <a:avLst/>
          </a:prstGeom>
        </p:spPr>
        <p:txBody>
          <a:bodyPr anchorCtr="0" anchor="t" bIns="0" lIns="0" spcFirstLastPara="1" rIns="0" wrap="square" tIns="0">
            <a:noAutofit/>
          </a:bodyPr>
          <a:lstStyle/>
          <a:p>
            <a:pPr indent="0" lvl="0" marL="0" rtl="0" algn="l">
              <a:lnSpc>
                <a:spcPct val="135000"/>
              </a:lnSpc>
              <a:spcBef>
                <a:spcPts val="0"/>
              </a:spcBef>
              <a:spcAft>
                <a:spcPts val="0"/>
              </a:spcAft>
              <a:buNone/>
            </a:pPr>
            <a:r>
              <a:rPr lang="en">
                <a:latin typeface="Red Hat Display"/>
                <a:ea typeface="Red Hat Display"/>
                <a:cs typeface="Red Hat Display"/>
                <a:sym typeface="Red Hat Display"/>
              </a:rPr>
              <a:t>Red Hat is the world’s leading provider of enterprise open source software solutions. Award-winning support, training, and consulting services make </a:t>
            </a:r>
            <a:endParaRPr>
              <a:latin typeface="Red Hat Display"/>
              <a:ea typeface="Red Hat Display"/>
              <a:cs typeface="Red Hat Display"/>
              <a:sym typeface="Red Hat Display"/>
            </a:endParaRPr>
          </a:p>
          <a:p>
            <a:pPr indent="0" lvl="0" marL="0" rtl="0" algn="l">
              <a:lnSpc>
                <a:spcPct val="135000"/>
              </a:lnSpc>
              <a:spcBef>
                <a:spcPts val="0"/>
              </a:spcBef>
              <a:spcAft>
                <a:spcPts val="0"/>
              </a:spcAft>
              <a:buNone/>
            </a:pPr>
            <a:r>
              <a:rPr lang="en">
                <a:latin typeface="Red Hat Display"/>
                <a:ea typeface="Red Hat Display"/>
                <a:cs typeface="Red Hat Display"/>
                <a:sym typeface="Red Hat Display"/>
              </a:rPr>
              <a:t>Red Hat a trusted adviser to the Fortune 500. </a:t>
            </a:r>
            <a:endParaRPr>
              <a:latin typeface="Red Hat Display"/>
              <a:ea typeface="Red Hat Display"/>
              <a:cs typeface="Red Hat Display"/>
              <a:sym typeface="Red Hat Display"/>
            </a:endParaRPr>
          </a:p>
        </p:txBody>
      </p:sp>
      <p:sp>
        <p:nvSpPr>
          <p:cNvPr id="8456" name="Google Shape;8456;p683"/>
          <p:cNvSpPr txBox="1"/>
          <p:nvPr>
            <p:ph type="title"/>
          </p:nvPr>
        </p:nvSpPr>
        <p:spPr>
          <a:xfrm>
            <a:off x="1562906" y="1395225"/>
            <a:ext cx="3678900" cy="634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latin typeface="Red Hat Display Medium"/>
                <a:ea typeface="Red Hat Display Medium"/>
                <a:cs typeface="Red Hat Display Medium"/>
                <a:sym typeface="Red Hat Display Medium"/>
              </a:rPr>
              <a:t>Thank you</a:t>
            </a:r>
            <a:endParaRPr>
              <a:latin typeface="Red Hat Display Medium"/>
              <a:ea typeface="Red Hat Display Medium"/>
              <a:cs typeface="Red Hat Display Medium"/>
              <a:sym typeface="Red Hat Display Medium"/>
            </a:endParaRPr>
          </a:p>
        </p:txBody>
      </p:sp>
      <p:pic>
        <p:nvPicPr>
          <p:cNvPr id="8457" name="Google Shape;8457;p683"/>
          <p:cNvPicPr preferRelativeResize="0"/>
          <p:nvPr/>
        </p:nvPicPr>
        <p:blipFill rotWithShape="1">
          <a:blip r:embed="rId4">
            <a:alphaModFix/>
          </a:blip>
          <a:srcRect b="0" l="0" r="0" t="0"/>
          <a:stretch/>
        </p:blipFill>
        <p:spPr>
          <a:xfrm>
            <a:off x="5592003" y="2537688"/>
            <a:ext cx="341963" cy="341963"/>
          </a:xfrm>
          <a:prstGeom prst="rect">
            <a:avLst/>
          </a:prstGeom>
          <a:noFill/>
          <a:ln>
            <a:noFill/>
          </a:ln>
        </p:spPr>
      </p:pic>
      <p:pic>
        <p:nvPicPr>
          <p:cNvPr id="8458" name="Google Shape;8458;p683"/>
          <p:cNvPicPr preferRelativeResize="0"/>
          <p:nvPr/>
        </p:nvPicPr>
        <p:blipFill rotWithShape="1">
          <a:blip r:embed="rId5">
            <a:alphaModFix/>
          </a:blip>
          <a:srcRect b="0" l="0" r="0" t="0"/>
          <a:stretch/>
        </p:blipFill>
        <p:spPr>
          <a:xfrm>
            <a:off x="5592003" y="2018782"/>
            <a:ext cx="341963" cy="341963"/>
          </a:xfrm>
          <a:prstGeom prst="rect">
            <a:avLst/>
          </a:prstGeom>
          <a:noFill/>
          <a:ln>
            <a:noFill/>
          </a:ln>
        </p:spPr>
      </p:pic>
      <p:pic>
        <p:nvPicPr>
          <p:cNvPr id="8459" name="Google Shape;8459;p683"/>
          <p:cNvPicPr preferRelativeResize="0"/>
          <p:nvPr/>
        </p:nvPicPr>
        <p:blipFill rotWithShape="1">
          <a:blip r:embed="rId6">
            <a:alphaModFix/>
          </a:blip>
          <a:srcRect b="0" l="0" r="0" t="0"/>
          <a:stretch/>
        </p:blipFill>
        <p:spPr>
          <a:xfrm>
            <a:off x="5592003" y="1499876"/>
            <a:ext cx="341963" cy="341963"/>
          </a:xfrm>
          <a:prstGeom prst="rect">
            <a:avLst/>
          </a:prstGeom>
          <a:noFill/>
          <a:ln>
            <a:noFill/>
          </a:ln>
        </p:spPr>
      </p:pic>
      <p:pic>
        <p:nvPicPr>
          <p:cNvPr id="8460" name="Google Shape;8460;p683"/>
          <p:cNvPicPr preferRelativeResize="0"/>
          <p:nvPr/>
        </p:nvPicPr>
        <p:blipFill rotWithShape="1">
          <a:blip r:embed="rId7">
            <a:alphaModFix/>
          </a:blip>
          <a:srcRect b="0" l="0" r="0" t="0"/>
          <a:stretch/>
        </p:blipFill>
        <p:spPr>
          <a:xfrm>
            <a:off x="5592003" y="3056594"/>
            <a:ext cx="341963" cy="341963"/>
          </a:xfrm>
          <a:prstGeom prst="rect">
            <a:avLst/>
          </a:prstGeom>
          <a:noFill/>
          <a:ln>
            <a:noFill/>
          </a:ln>
        </p:spPr>
      </p:pic>
      <p:sp>
        <p:nvSpPr>
          <p:cNvPr id="8461" name="Google Shape;8461;p683"/>
          <p:cNvSpPr txBox="1"/>
          <p:nvPr/>
        </p:nvSpPr>
        <p:spPr>
          <a:xfrm>
            <a:off x="5970354" y="1499869"/>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FFFFFF"/>
                </a:solidFill>
                <a:latin typeface="Red Hat Display"/>
                <a:ea typeface="Red Hat Display"/>
                <a:cs typeface="Red Hat Display"/>
                <a:sym typeface="Red Hat Display"/>
              </a:rPr>
              <a:t>linkedin.com/company/red-hat</a:t>
            </a:r>
            <a:endParaRPr sz="1100">
              <a:solidFill>
                <a:srgbClr val="FFFFFF"/>
              </a:solidFill>
              <a:latin typeface="Red Hat Display"/>
              <a:ea typeface="Red Hat Display"/>
              <a:cs typeface="Red Hat Display"/>
              <a:sym typeface="Red Hat Display"/>
            </a:endParaRPr>
          </a:p>
        </p:txBody>
      </p:sp>
      <p:sp>
        <p:nvSpPr>
          <p:cNvPr id="8462" name="Google Shape;8462;p683"/>
          <p:cNvSpPr txBox="1"/>
          <p:nvPr/>
        </p:nvSpPr>
        <p:spPr>
          <a:xfrm>
            <a:off x="5970354" y="2018756"/>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FFFFFF"/>
                </a:solidFill>
                <a:latin typeface="Red Hat Display"/>
                <a:ea typeface="Red Hat Display"/>
                <a:cs typeface="Red Hat Display"/>
                <a:sym typeface="Red Hat Display"/>
              </a:rPr>
              <a:t>youtube.com/user/RedHatVideos</a:t>
            </a:r>
            <a:endParaRPr sz="1100">
              <a:solidFill>
                <a:srgbClr val="FFFFFF"/>
              </a:solidFill>
              <a:latin typeface="Red Hat Display"/>
              <a:ea typeface="Red Hat Display"/>
              <a:cs typeface="Red Hat Display"/>
              <a:sym typeface="Red Hat Display"/>
            </a:endParaRPr>
          </a:p>
        </p:txBody>
      </p:sp>
      <p:sp>
        <p:nvSpPr>
          <p:cNvPr id="8463" name="Google Shape;8463;p683"/>
          <p:cNvSpPr txBox="1"/>
          <p:nvPr/>
        </p:nvSpPr>
        <p:spPr>
          <a:xfrm>
            <a:off x="5970354" y="2537644"/>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FFFFFF"/>
                </a:solidFill>
                <a:latin typeface="Red Hat Display"/>
                <a:ea typeface="Red Hat Display"/>
                <a:cs typeface="Red Hat Display"/>
                <a:sym typeface="Red Hat Display"/>
              </a:rPr>
              <a:t>facebook.com/redhatinc</a:t>
            </a:r>
            <a:endParaRPr sz="1100">
              <a:solidFill>
                <a:srgbClr val="FFFFFF"/>
              </a:solidFill>
              <a:latin typeface="Red Hat Display"/>
              <a:ea typeface="Red Hat Display"/>
              <a:cs typeface="Red Hat Display"/>
              <a:sym typeface="Red Hat Display"/>
            </a:endParaRPr>
          </a:p>
        </p:txBody>
      </p:sp>
      <p:sp>
        <p:nvSpPr>
          <p:cNvPr id="8464" name="Google Shape;8464;p683"/>
          <p:cNvSpPr txBox="1"/>
          <p:nvPr/>
        </p:nvSpPr>
        <p:spPr>
          <a:xfrm>
            <a:off x="5970354" y="3056531"/>
            <a:ext cx="2245200" cy="342000"/>
          </a:xfrm>
          <a:prstGeom prst="rect">
            <a:avLst/>
          </a:prstGeom>
          <a:noFill/>
          <a:ln>
            <a:noFill/>
          </a:ln>
        </p:spPr>
        <p:txBody>
          <a:bodyPr anchorCtr="0" anchor="ctr" bIns="68575" lIns="68575" spcFirstLastPara="1" rIns="68575" wrap="square" tIns="68575">
            <a:noAutofit/>
          </a:bodyPr>
          <a:lstStyle/>
          <a:p>
            <a:pPr indent="0" lvl="0" marL="0" rtl="0" algn="l">
              <a:spcBef>
                <a:spcPts val="0"/>
              </a:spcBef>
              <a:spcAft>
                <a:spcPts val="0"/>
              </a:spcAft>
              <a:buNone/>
            </a:pPr>
            <a:r>
              <a:rPr lang="en" sz="1100">
                <a:solidFill>
                  <a:srgbClr val="FFFFFF"/>
                </a:solidFill>
                <a:latin typeface="Red Hat Display"/>
                <a:ea typeface="Red Hat Display"/>
                <a:cs typeface="Red Hat Display"/>
                <a:sym typeface="Red Hat Display"/>
              </a:rPr>
              <a:t>twitter.com/RedHat</a:t>
            </a:r>
            <a:endParaRPr sz="1100">
              <a:solidFill>
                <a:srgbClr val="FFFFFF"/>
              </a:solidFill>
              <a:latin typeface="Red Hat Display"/>
              <a:ea typeface="Red Hat Display"/>
              <a:cs typeface="Red Hat Display"/>
              <a:sym typeface="Red Hat Display"/>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8" name="Shape 8468"/>
        <p:cNvGrpSpPr/>
        <p:nvPr/>
      </p:nvGrpSpPr>
      <p:grpSpPr>
        <a:xfrm>
          <a:off x="0" y="0"/>
          <a:ext cx="0" cy="0"/>
          <a:chOff x="0" y="0"/>
          <a:chExt cx="0" cy="0"/>
        </a:xfrm>
      </p:grpSpPr>
      <p:sp>
        <p:nvSpPr>
          <p:cNvPr id="8469" name="Google Shape;8469;p684"/>
          <p:cNvSpPr txBox="1"/>
          <p:nvPr>
            <p:ph type="title"/>
          </p:nvPr>
        </p:nvSpPr>
        <p:spPr>
          <a:xfrm>
            <a:off x="1557019" y="1412438"/>
            <a:ext cx="5994000" cy="2303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APPENDICES</a:t>
            </a:r>
            <a:endParaRPr/>
          </a:p>
        </p:txBody>
      </p:sp>
      <p:sp>
        <p:nvSpPr>
          <p:cNvPr id="8470" name="Google Shape;8470;p684"/>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solidFill>
                  <a:srgbClr val="000000"/>
                </a:solidFill>
              </a:rPr>
              <a:t>‹#›</a:t>
            </a:fld>
            <a:endParaRPr>
              <a:solidFill>
                <a:srgbClr val="000000"/>
              </a:solidFill>
            </a:endParaRPr>
          </a:p>
        </p:txBody>
      </p:sp>
      <p:pic>
        <p:nvPicPr>
          <p:cNvPr id="8471" name="Google Shape;8471;p684"/>
          <p:cNvPicPr preferRelativeResize="0"/>
          <p:nvPr/>
        </p:nvPicPr>
        <p:blipFill rotWithShape="1">
          <a:blip r:embed="rId3">
            <a:alphaModFix/>
          </a:blip>
          <a:srcRect b="0" l="0" r="28479" t="6881"/>
          <a:stretch/>
        </p:blipFill>
        <p:spPr>
          <a:xfrm>
            <a:off x="6099325" y="0"/>
            <a:ext cx="3044675" cy="32072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6890" name="Shape 6890"/>
        <p:cNvGrpSpPr/>
        <p:nvPr/>
      </p:nvGrpSpPr>
      <p:grpSpPr>
        <a:xfrm>
          <a:off x="0" y="0"/>
          <a:ext cx="0" cy="0"/>
          <a:chOff x="0" y="0"/>
          <a:chExt cx="0" cy="0"/>
        </a:xfrm>
      </p:grpSpPr>
      <p:pic>
        <p:nvPicPr>
          <p:cNvPr id="6891" name="Google Shape;6891;p604"/>
          <p:cNvPicPr preferRelativeResize="0"/>
          <p:nvPr/>
        </p:nvPicPr>
        <p:blipFill rotWithShape="1">
          <a:blip r:embed="rId3">
            <a:alphaModFix/>
          </a:blip>
          <a:srcRect b="0" l="0" r="0" t="0"/>
          <a:stretch/>
        </p:blipFill>
        <p:spPr>
          <a:xfrm>
            <a:off x="6952977" y="2870572"/>
            <a:ext cx="466344" cy="466344"/>
          </a:xfrm>
          <a:prstGeom prst="rect">
            <a:avLst/>
          </a:prstGeom>
          <a:noFill/>
          <a:ln>
            <a:noFill/>
          </a:ln>
        </p:spPr>
      </p:pic>
      <p:pic>
        <p:nvPicPr>
          <p:cNvPr id="6892" name="Google Shape;6892;p604"/>
          <p:cNvPicPr preferRelativeResize="0"/>
          <p:nvPr/>
        </p:nvPicPr>
        <p:blipFill rotWithShape="1">
          <a:blip r:embed="rId4">
            <a:alphaModFix/>
          </a:blip>
          <a:srcRect b="0" l="0" r="0" t="0"/>
          <a:stretch/>
        </p:blipFill>
        <p:spPr>
          <a:xfrm>
            <a:off x="6276684" y="2871172"/>
            <a:ext cx="465274" cy="465139"/>
          </a:xfrm>
          <a:prstGeom prst="rect">
            <a:avLst/>
          </a:prstGeom>
          <a:noFill/>
          <a:ln>
            <a:noFill/>
          </a:ln>
        </p:spPr>
      </p:pic>
      <p:pic>
        <p:nvPicPr>
          <p:cNvPr id="6893" name="Google Shape;6893;p604"/>
          <p:cNvPicPr preferRelativeResize="0"/>
          <p:nvPr/>
        </p:nvPicPr>
        <p:blipFill rotWithShape="1">
          <a:blip r:embed="rId5">
            <a:alphaModFix/>
          </a:blip>
          <a:srcRect b="0" l="0" r="0" t="0"/>
          <a:stretch/>
        </p:blipFill>
        <p:spPr>
          <a:xfrm>
            <a:off x="6954511" y="2088357"/>
            <a:ext cx="465293" cy="465169"/>
          </a:xfrm>
          <a:prstGeom prst="rect">
            <a:avLst/>
          </a:prstGeom>
          <a:noFill/>
          <a:ln>
            <a:noFill/>
          </a:ln>
        </p:spPr>
      </p:pic>
      <p:pic>
        <p:nvPicPr>
          <p:cNvPr id="6894" name="Google Shape;6894;p604"/>
          <p:cNvPicPr preferRelativeResize="0"/>
          <p:nvPr/>
        </p:nvPicPr>
        <p:blipFill rotWithShape="1">
          <a:blip r:embed="rId6">
            <a:alphaModFix/>
          </a:blip>
          <a:srcRect b="0" l="0" r="0" t="0"/>
          <a:stretch/>
        </p:blipFill>
        <p:spPr>
          <a:xfrm>
            <a:off x="6276682" y="2088382"/>
            <a:ext cx="465274" cy="465150"/>
          </a:xfrm>
          <a:prstGeom prst="rect">
            <a:avLst/>
          </a:prstGeom>
          <a:noFill/>
          <a:ln>
            <a:noFill/>
          </a:ln>
        </p:spPr>
      </p:pic>
      <p:pic>
        <p:nvPicPr>
          <p:cNvPr id="6895" name="Google Shape;6895;p604"/>
          <p:cNvPicPr preferRelativeResize="0"/>
          <p:nvPr/>
        </p:nvPicPr>
        <p:blipFill rotWithShape="1">
          <a:blip r:embed="rId7">
            <a:alphaModFix/>
          </a:blip>
          <a:srcRect b="0" l="0" r="0" t="0"/>
          <a:stretch/>
        </p:blipFill>
        <p:spPr>
          <a:xfrm>
            <a:off x="1610278" y="2870568"/>
            <a:ext cx="466344" cy="466344"/>
          </a:xfrm>
          <a:prstGeom prst="rect">
            <a:avLst/>
          </a:prstGeom>
          <a:noFill/>
          <a:ln>
            <a:noFill/>
          </a:ln>
        </p:spPr>
      </p:pic>
      <p:pic>
        <p:nvPicPr>
          <p:cNvPr id="6896" name="Google Shape;6896;p604"/>
          <p:cNvPicPr preferRelativeResize="0"/>
          <p:nvPr/>
        </p:nvPicPr>
        <p:blipFill rotWithShape="1">
          <a:blip r:embed="rId8">
            <a:alphaModFix/>
          </a:blip>
          <a:srcRect b="0" l="0" r="0" t="0"/>
          <a:stretch/>
        </p:blipFill>
        <p:spPr>
          <a:xfrm>
            <a:off x="845330" y="2887790"/>
            <a:ext cx="466344" cy="466344"/>
          </a:xfrm>
          <a:prstGeom prst="rect">
            <a:avLst/>
          </a:prstGeom>
          <a:noFill/>
          <a:ln>
            <a:noFill/>
          </a:ln>
        </p:spPr>
      </p:pic>
      <p:sp>
        <p:nvSpPr>
          <p:cNvPr id="6897" name="Google Shape;6897;p604"/>
          <p:cNvSpPr txBox="1"/>
          <p:nvPr/>
        </p:nvSpPr>
        <p:spPr>
          <a:xfrm>
            <a:off x="663788" y="515325"/>
            <a:ext cx="7816500" cy="4149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None/>
            </a:pPr>
            <a:r>
              <a:rPr lang="en" sz="2000">
                <a:latin typeface="Red Hat Display"/>
                <a:ea typeface="Red Hat Display"/>
                <a:cs typeface="Red Hat Display"/>
                <a:sym typeface="Red Hat Display"/>
              </a:rPr>
              <a:t>Reality of enterprise IT environments</a:t>
            </a:r>
            <a:endParaRPr sz="2000">
              <a:latin typeface="Red Hat Display"/>
              <a:ea typeface="Red Hat Display"/>
              <a:cs typeface="Red Hat Display"/>
              <a:sym typeface="Red Hat Display"/>
            </a:endParaRPr>
          </a:p>
        </p:txBody>
      </p:sp>
      <p:sp>
        <p:nvSpPr>
          <p:cNvPr id="6898" name="Google Shape;6898;p604"/>
          <p:cNvSpPr txBox="1"/>
          <p:nvPr/>
        </p:nvSpPr>
        <p:spPr>
          <a:xfrm>
            <a:off x="663844" y="930225"/>
            <a:ext cx="7816500" cy="2190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400"/>
              </a:spcAft>
              <a:buNone/>
            </a:pPr>
            <a:r>
              <a:rPr lang="en">
                <a:solidFill>
                  <a:srgbClr val="EE0000"/>
                </a:solidFill>
                <a:latin typeface="Red Hat Display"/>
                <a:ea typeface="Red Hat Display"/>
                <a:cs typeface="Red Hat Display"/>
                <a:sym typeface="Red Hat Display"/>
              </a:rPr>
              <a:t>Diverse app portfolios, mixed infrastructure environments &amp; limited automation</a:t>
            </a:r>
            <a:endParaRPr>
              <a:solidFill>
                <a:srgbClr val="EE0000"/>
              </a:solidFill>
              <a:latin typeface="Red Hat Display"/>
              <a:ea typeface="Red Hat Display"/>
              <a:cs typeface="Red Hat Display"/>
              <a:sym typeface="Red Hat Display"/>
            </a:endParaRPr>
          </a:p>
        </p:txBody>
      </p:sp>
      <p:sp>
        <p:nvSpPr>
          <p:cNvPr id="6899" name="Google Shape;6899;p604"/>
          <p:cNvSpPr txBox="1"/>
          <p:nvPr/>
        </p:nvSpPr>
        <p:spPr>
          <a:xfrm>
            <a:off x="663950" y="4788025"/>
            <a:ext cx="2555400" cy="2592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Clr>
                <a:schemeClr val="dk1"/>
              </a:buClr>
              <a:buSzPts val="800"/>
              <a:buFont typeface="Arial"/>
              <a:buNone/>
            </a:pPr>
            <a:r>
              <a:rPr lang="en" sz="600">
                <a:solidFill>
                  <a:srgbClr val="4D4D4F"/>
                </a:solidFill>
                <a:latin typeface="Red Hat Text"/>
                <a:ea typeface="Red Hat Text"/>
                <a:cs typeface="Red Hat Text"/>
                <a:sym typeface="Red Hat Text"/>
              </a:rPr>
              <a:t>Source: Red Hat detail. “</a:t>
            </a:r>
            <a:r>
              <a:rPr lang="en" sz="600" u="sng">
                <a:solidFill>
                  <a:schemeClr val="hlink"/>
                </a:solidFill>
                <a:latin typeface="Red Hat Text"/>
                <a:ea typeface="Red Hat Text"/>
                <a:cs typeface="Red Hat Text"/>
                <a:sym typeface="Red Hat Text"/>
                <a:hlinkClick r:id="rId9"/>
              </a:rPr>
              <a:t>The State of Enterprise Open Source</a:t>
            </a:r>
            <a:r>
              <a:rPr lang="en" sz="600">
                <a:solidFill>
                  <a:srgbClr val="4D4D4F"/>
                </a:solidFill>
                <a:latin typeface="Red Hat Text"/>
                <a:ea typeface="Red Hat Text"/>
                <a:cs typeface="Red Hat Text"/>
                <a:sym typeface="Red Hat Text"/>
              </a:rPr>
              <a:t>,” Feb. 2021.</a:t>
            </a:r>
            <a:endParaRPr sz="600">
              <a:solidFill>
                <a:schemeClr val="dk1"/>
              </a:solidFill>
              <a:latin typeface="Red Hat Text"/>
              <a:ea typeface="Red Hat Text"/>
              <a:cs typeface="Red Hat Text"/>
              <a:sym typeface="Red Hat Text"/>
            </a:endParaRPr>
          </a:p>
        </p:txBody>
      </p:sp>
      <p:cxnSp>
        <p:nvCxnSpPr>
          <p:cNvPr id="6900" name="Google Shape;6900;p604"/>
          <p:cNvCxnSpPr/>
          <p:nvPr/>
        </p:nvCxnSpPr>
        <p:spPr>
          <a:xfrm>
            <a:off x="3249550" y="1448775"/>
            <a:ext cx="0" cy="3061800"/>
          </a:xfrm>
          <a:prstGeom prst="straightConnector1">
            <a:avLst/>
          </a:prstGeom>
          <a:noFill/>
          <a:ln cap="rnd" cmpd="sng" w="9525">
            <a:solidFill>
              <a:srgbClr val="595959"/>
            </a:solidFill>
            <a:prstDash val="dot"/>
            <a:round/>
            <a:headEnd len="med" w="med" type="none"/>
            <a:tailEnd len="med" w="med" type="none"/>
          </a:ln>
        </p:spPr>
      </p:cxnSp>
      <p:sp>
        <p:nvSpPr>
          <p:cNvPr id="6901" name="Google Shape;6901;p604"/>
          <p:cNvSpPr txBox="1"/>
          <p:nvPr/>
        </p:nvSpPr>
        <p:spPr>
          <a:xfrm>
            <a:off x="5927375" y="1448775"/>
            <a:ext cx="2555400" cy="4956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200">
                <a:solidFill>
                  <a:schemeClr val="lt1"/>
                </a:solidFill>
                <a:latin typeface="Red Hat Display Medium"/>
                <a:ea typeface="Red Hat Display Medium"/>
                <a:cs typeface="Red Hat Display Medium"/>
                <a:sym typeface="Red Hat Display Medium"/>
              </a:rPr>
              <a:t>Development, IT processes,</a:t>
            </a:r>
            <a:endParaRPr sz="1200">
              <a:solidFill>
                <a:schemeClr val="lt1"/>
              </a:solidFill>
              <a:latin typeface="Red Hat Display Medium"/>
              <a:ea typeface="Red Hat Display Medium"/>
              <a:cs typeface="Red Hat Display Medium"/>
              <a:sym typeface="Red Hat Display Medium"/>
            </a:endParaRPr>
          </a:p>
          <a:p>
            <a:pPr indent="0" lvl="0" marL="0" rtl="0" algn="ctr">
              <a:spcBef>
                <a:spcPts val="0"/>
              </a:spcBef>
              <a:spcAft>
                <a:spcPts val="0"/>
              </a:spcAft>
              <a:buNone/>
            </a:pPr>
            <a:r>
              <a:rPr lang="en" sz="1200">
                <a:solidFill>
                  <a:schemeClr val="lt1"/>
                </a:solidFill>
                <a:latin typeface="Red Hat Display Medium"/>
                <a:ea typeface="Red Hat Display Medium"/>
                <a:cs typeface="Red Hat Display Medium"/>
                <a:sym typeface="Red Hat Display Medium"/>
              </a:rPr>
              <a:t>and skills</a:t>
            </a:r>
            <a:endParaRPr sz="1200">
              <a:solidFill>
                <a:schemeClr val="lt1"/>
              </a:solidFill>
              <a:latin typeface="Red Hat Display Medium"/>
              <a:ea typeface="Red Hat Display Medium"/>
              <a:cs typeface="Red Hat Display Medium"/>
              <a:sym typeface="Red Hat Display Medium"/>
            </a:endParaRPr>
          </a:p>
        </p:txBody>
      </p:sp>
      <p:sp>
        <p:nvSpPr>
          <p:cNvPr id="6902" name="Google Shape;6902;p604"/>
          <p:cNvSpPr txBox="1"/>
          <p:nvPr/>
        </p:nvSpPr>
        <p:spPr>
          <a:xfrm>
            <a:off x="3269350" y="1448775"/>
            <a:ext cx="2605500" cy="4956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200">
                <a:solidFill>
                  <a:schemeClr val="lt1"/>
                </a:solidFill>
                <a:latin typeface="Red Hat Display Medium"/>
                <a:ea typeface="Red Hat Display Medium"/>
                <a:cs typeface="Red Hat Display Medium"/>
                <a:sym typeface="Red Hat Display Medium"/>
              </a:rPr>
              <a:t>Applications</a:t>
            </a:r>
            <a:endParaRPr sz="1200">
              <a:solidFill>
                <a:schemeClr val="lt1"/>
              </a:solidFill>
              <a:latin typeface="Red Hat Display Medium"/>
              <a:ea typeface="Red Hat Display Medium"/>
              <a:cs typeface="Red Hat Display Medium"/>
              <a:sym typeface="Red Hat Display Medium"/>
            </a:endParaRPr>
          </a:p>
        </p:txBody>
      </p:sp>
      <p:pic>
        <p:nvPicPr>
          <p:cNvPr id="6903" name="Google Shape;6903;p604"/>
          <p:cNvPicPr preferRelativeResize="0"/>
          <p:nvPr/>
        </p:nvPicPr>
        <p:blipFill rotWithShape="1">
          <a:blip r:embed="rId10">
            <a:alphaModFix/>
          </a:blip>
          <a:srcRect b="0" l="0" r="0" t="0"/>
          <a:stretch/>
        </p:blipFill>
        <p:spPr>
          <a:xfrm>
            <a:off x="4348809" y="2888380"/>
            <a:ext cx="465165" cy="465177"/>
          </a:xfrm>
          <a:prstGeom prst="rect">
            <a:avLst/>
          </a:prstGeom>
          <a:noFill/>
          <a:ln>
            <a:noFill/>
          </a:ln>
        </p:spPr>
      </p:pic>
      <p:pic>
        <p:nvPicPr>
          <p:cNvPr id="6904" name="Google Shape;6904;p604"/>
          <p:cNvPicPr preferRelativeResize="0"/>
          <p:nvPr/>
        </p:nvPicPr>
        <p:blipFill rotWithShape="1">
          <a:blip r:embed="rId10">
            <a:alphaModFix/>
          </a:blip>
          <a:srcRect b="0" l="0" r="0" t="0"/>
          <a:stretch/>
        </p:blipFill>
        <p:spPr>
          <a:xfrm>
            <a:off x="4952708" y="2888380"/>
            <a:ext cx="465165" cy="465177"/>
          </a:xfrm>
          <a:prstGeom prst="rect">
            <a:avLst/>
          </a:prstGeom>
          <a:noFill/>
          <a:ln>
            <a:noFill/>
          </a:ln>
        </p:spPr>
      </p:pic>
      <p:pic>
        <p:nvPicPr>
          <p:cNvPr id="6905" name="Google Shape;6905;p604"/>
          <p:cNvPicPr preferRelativeResize="0"/>
          <p:nvPr/>
        </p:nvPicPr>
        <p:blipFill rotWithShape="1">
          <a:blip r:embed="rId11">
            <a:alphaModFix/>
          </a:blip>
          <a:srcRect b="0" l="0" r="0" t="0"/>
          <a:stretch/>
        </p:blipFill>
        <p:spPr>
          <a:xfrm>
            <a:off x="4952708" y="2088379"/>
            <a:ext cx="465165" cy="465162"/>
          </a:xfrm>
          <a:prstGeom prst="rect">
            <a:avLst/>
          </a:prstGeom>
          <a:noFill/>
          <a:ln>
            <a:noFill/>
          </a:ln>
        </p:spPr>
      </p:pic>
      <p:pic>
        <p:nvPicPr>
          <p:cNvPr id="6906" name="Google Shape;6906;p604"/>
          <p:cNvPicPr preferRelativeResize="0"/>
          <p:nvPr/>
        </p:nvPicPr>
        <p:blipFill rotWithShape="1">
          <a:blip r:embed="rId12">
            <a:alphaModFix/>
          </a:blip>
          <a:srcRect b="0" l="0" r="0" t="0"/>
          <a:stretch/>
        </p:blipFill>
        <p:spPr>
          <a:xfrm>
            <a:off x="4348809" y="2088386"/>
            <a:ext cx="465165" cy="465162"/>
          </a:xfrm>
          <a:prstGeom prst="rect">
            <a:avLst/>
          </a:prstGeom>
          <a:noFill/>
          <a:ln>
            <a:noFill/>
          </a:ln>
        </p:spPr>
      </p:pic>
      <p:pic>
        <p:nvPicPr>
          <p:cNvPr id="6907" name="Google Shape;6907;p604"/>
          <p:cNvPicPr preferRelativeResize="0"/>
          <p:nvPr/>
        </p:nvPicPr>
        <p:blipFill rotWithShape="1">
          <a:blip r:embed="rId13">
            <a:alphaModFix/>
          </a:blip>
          <a:srcRect b="0" l="0" r="0" t="0"/>
          <a:stretch/>
        </p:blipFill>
        <p:spPr>
          <a:xfrm>
            <a:off x="3744873" y="2088386"/>
            <a:ext cx="465165" cy="465162"/>
          </a:xfrm>
          <a:prstGeom prst="rect">
            <a:avLst/>
          </a:prstGeom>
          <a:noFill/>
          <a:ln>
            <a:noFill/>
          </a:ln>
        </p:spPr>
      </p:pic>
      <p:pic>
        <p:nvPicPr>
          <p:cNvPr id="6908" name="Google Shape;6908;p604"/>
          <p:cNvPicPr preferRelativeResize="0"/>
          <p:nvPr/>
        </p:nvPicPr>
        <p:blipFill rotWithShape="1">
          <a:blip r:embed="rId10">
            <a:alphaModFix/>
          </a:blip>
          <a:srcRect b="0" l="0" r="0" t="0"/>
          <a:stretch/>
        </p:blipFill>
        <p:spPr>
          <a:xfrm>
            <a:off x="3740675" y="2888380"/>
            <a:ext cx="465165" cy="465177"/>
          </a:xfrm>
          <a:prstGeom prst="rect">
            <a:avLst/>
          </a:prstGeom>
          <a:noFill/>
          <a:ln>
            <a:noFill/>
          </a:ln>
        </p:spPr>
      </p:pic>
      <p:pic>
        <p:nvPicPr>
          <p:cNvPr id="6909" name="Google Shape;6909;p604"/>
          <p:cNvPicPr preferRelativeResize="0"/>
          <p:nvPr/>
        </p:nvPicPr>
        <p:blipFill rotWithShape="1">
          <a:blip r:embed="rId14">
            <a:alphaModFix/>
          </a:blip>
          <a:srcRect b="0" l="0" r="0" t="0"/>
          <a:stretch/>
        </p:blipFill>
        <p:spPr>
          <a:xfrm>
            <a:off x="4952708" y="3709722"/>
            <a:ext cx="465165" cy="465162"/>
          </a:xfrm>
          <a:prstGeom prst="rect">
            <a:avLst/>
          </a:prstGeom>
          <a:noFill/>
          <a:ln>
            <a:noFill/>
          </a:ln>
        </p:spPr>
      </p:pic>
      <p:pic>
        <p:nvPicPr>
          <p:cNvPr id="6910" name="Google Shape;6910;p604"/>
          <p:cNvPicPr preferRelativeResize="0"/>
          <p:nvPr/>
        </p:nvPicPr>
        <p:blipFill rotWithShape="1">
          <a:blip r:embed="rId15">
            <a:alphaModFix/>
          </a:blip>
          <a:srcRect b="0" l="0" r="0" t="0"/>
          <a:stretch/>
        </p:blipFill>
        <p:spPr>
          <a:xfrm>
            <a:off x="3744873" y="3709789"/>
            <a:ext cx="465165" cy="465150"/>
          </a:xfrm>
          <a:prstGeom prst="rect">
            <a:avLst/>
          </a:prstGeom>
          <a:noFill/>
          <a:ln>
            <a:noFill/>
          </a:ln>
        </p:spPr>
      </p:pic>
      <p:sp>
        <p:nvSpPr>
          <p:cNvPr id="6911" name="Google Shape;6911;p604"/>
          <p:cNvSpPr/>
          <p:nvPr/>
        </p:nvSpPr>
        <p:spPr>
          <a:xfrm>
            <a:off x="3403426" y="3306601"/>
            <a:ext cx="2341500" cy="199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latin typeface="Red Hat Display"/>
                <a:ea typeface="Red Hat Display"/>
                <a:cs typeface="Red Hat Display"/>
                <a:sym typeface="Red Hat Display"/>
              </a:rPr>
              <a:t>Cloud-native and microservices</a:t>
            </a:r>
            <a:endParaRPr i="0" sz="800" u="none" cap="none" strike="noStrike">
              <a:latin typeface="Red Hat Display"/>
              <a:ea typeface="Red Hat Display"/>
              <a:cs typeface="Red Hat Display"/>
              <a:sym typeface="Red Hat Display"/>
            </a:endParaRPr>
          </a:p>
        </p:txBody>
      </p:sp>
      <p:sp>
        <p:nvSpPr>
          <p:cNvPr id="6912" name="Google Shape;6912;p604"/>
          <p:cNvSpPr/>
          <p:nvPr/>
        </p:nvSpPr>
        <p:spPr>
          <a:xfrm>
            <a:off x="3716674" y="4172297"/>
            <a:ext cx="521700" cy="199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latin typeface="Red Hat Display"/>
                <a:ea typeface="Red Hat Display"/>
                <a:cs typeface="Red Hat Display"/>
                <a:sym typeface="Red Hat Display"/>
              </a:rPr>
              <a:t>Java</a:t>
            </a:r>
            <a:r>
              <a:rPr lang="en" sz="800">
                <a:latin typeface="Red Hat Display"/>
                <a:ea typeface="Red Hat Display"/>
                <a:cs typeface="Red Hat Display"/>
                <a:sym typeface="Red Hat Display"/>
              </a:rPr>
              <a:t>™</a:t>
            </a:r>
            <a:endParaRPr i="0" sz="800" u="none" cap="none" strike="noStrike">
              <a:latin typeface="Red Hat Display"/>
              <a:ea typeface="Red Hat Display"/>
              <a:cs typeface="Red Hat Display"/>
              <a:sym typeface="Red Hat Display"/>
            </a:endParaRPr>
          </a:p>
        </p:txBody>
      </p:sp>
      <p:sp>
        <p:nvSpPr>
          <p:cNvPr id="6913" name="Google Shape;6913;p604"/>
          <p:cNvSpPr/>
          <p:nvPr/>
        </p:nvSpPr>
        <p:spPr>
          <a:xfrm>
            <a:off x="4320610" y="4172297"/>
            <a:ext cx="521700" cy="199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latin typeface="Red Hat Display"/>
                <a:ea typeface="Red Hat Display"/>
                <a:cs typeface="Red Hat Display"/>
                <a:sym typeface="Red Hat Display"/>
              </a:rPr>
              <a:t>.Net</a:t>
            </a:r>
            <a:endParaRPr i="0" sz="800" u="none" cap="none" strike="noStrike">
              <a:latin typeface="Red Hat Display"/>
              <a:ea typeface="Red Hat Display"/>
              <a:cs typeface="Red Hat Display"/>
              <a:sym typeface="Red Hat Display"/>
            </a:endParaRPr>
          </a:p>
        </p:txBody>
      </p:sp>
      <p:sp>
        <p:nvSpPr>
          <p:cNvPr id="6914" name="Google Shape;6914;p604"/>
          <p:cNvSpPr/>
          <p:nvPr/>
        </p:nvSpPr>
        <p:spPr>
          <a:xfrm>
            <a:off x="4924508" y="4172297"/>
            <a:ext cx="521700" cy="199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latin typeface="Red Hat Display"/>
                <a:ea typeface="Red Hat Display"/>
                <a:cs typeface="Red Hat Display"/>
                <a:sym typeface="Red Hat Display"/>
              </a:rPr>
              <a:t>ISV</a:t>
            </a:r>
            <a:endParaRPr i="0" sz="800" u="none" cap="none" strike="noStrike">
              <a:latin typeface="Red Hat Display"/>
              <a:ea typeface="Red Hat Display"/>
              <a:cs typeface="Red Hat Display"/>
              <a:sym typeface="Red Hat Display"/>
            </a:endParaRPr>
          </a:p>
        </p:txBody>
      </p:sp>
      <p:sp>
        <p:nvSpPr>
          <p:cNvPr id="6915" name="Google Shape;6915;p604"/>
          <p:cNvSpPr/>
          <p:nvPr/>
        </p:nvSpPr>
        <p:spPr>
          <a:xfrm>
            <a:off x="3716674" y="2526306"/>
            <a:ext cx="521700" cy="199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latin typeface="Red Hat Display"/>
                <a:ea typeface="Red Hat Display"/>
                <a:cs typeface="Red Hat Display"/>
                <a:sym typeface="Red Hat Display"/>
              </a:rPr>
              <a:t>AI/ML</a:t>
            </a:r>
            <a:endParaRPr i="0" sz="800" u="none" cap="none" strike="noStrike">
              <a:latin typeface="Red Hat Display"/>
              <a:ea typeface="Red Hat Display"/>
              <a:cs typeface="Red Hat Display"/>
              <a:sym typeface="Red Hat Display"/>
            </a:endParaRPr>
          </a:p>
        </p:txBody>
      </p:sp>
      <p:sp>
        <p:nvSpPr>
          <p:cNvPr id="6916" name="Google Shape;6916;p604"/>
          <p:cNvSpPr/>
          <p:nvPr/>
        </p:nvSpPr>
        <p:spPr>
          <a:xfrm>
            <a:off x="4307106" y="2526306"/>
            <a:ext cx="548700" cy="199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latin typeface="Red Hat Display"/>
                <a:ea typeface="Red Hat Display"/>
                <a:cs typeface="Red Hat Display"/>
                <a:sym typeface="Red Hat Display"/>
              </a:rPr>
              <a:t>Analytics</a:t>
            </a:r>
            <a:endParaRPr i="0" sz="800" u="none" cap="none" strike="noStrike">
              <a:latin typeface="Red Hat Display"/>
              <a:ea typeface="Red Hat Display"/>
              <a:cs typeface="Red Hat Display"/>
              <a:sym typeface="Red Hat Display"/>
            </a:endParaRPr>
          </a:p>
        </p:txBody>
      </p:sp>
      <p:sp>
        <p:nvSpPr>
          <p:cNvPr id="6917" name="Google Shape;6917;p604"/>
          <p:cNvSpPr/>
          <p:nvPr/>
        </p:nvSpPr>
        <p:spPr>
          <a:xfrm>
            <a:off x="4856991" y="2526306"/>
            <a:ext cx="656700" cy="199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800">
                <a:latin typeface="Red Hat Display"/>
                <a:ea typeface="Red Hat Display"/>
                <a:cs typeface="Red Hat Display"/>
                <a:sym typeface="Red Hat Display"/>
              </a:rPr>
              <a:t>Serverless</a:t>
            </a:r>
            <a:endParaRPr i="0" sz="800" u="none" cap="none" strike="noStrike">
              <a:latin typeface="Red Hat Display"/>
              <a:ea typeface="Red Hat Display"/>
              <a:cs typeface="Red Hat Display"/>
              <a:sym typeface="Red Hat Display"/>
            </a:endParaRPr>
          </a:p>
        </p:txBody>
      </p:sp>
      <p:pic>
        <p:nvPicPr>
          <p:cNvPr id="6918" name="Google Shape;6918;p604"/>
          <p:cNvPicPr preferRelativeResize="0"/>
          <p:nvPr/>
        </p:nvPicPr>
        <p:blipFill rotWithShape="1">
          <a:blip r:embed="rId15">
            <a:alphaModFix/>
          </a:blip>
          <a:srcRect b="0" l="0" r="0" t="0"/>
          <a:stretch/>
        </p:blipFill>
        <p:spPr>
          <a:xfrm>
            <a:off x="4348809" y="3709789"/>
            <a:ext cx="465165" cy="465150"/>
          </a:xfrm>
          <a:prstGeom prst="rect">
            <a:avLst/>
          </a:prstGeom>
          <a:noFill/>
          <a:ln>
            <a:noFill/>
          </a:ln>
        </p:spPr>
      </p:pic>
      <p:cxnSp>
        <p:nvCxnSpPr>
          <p:cNvPr id="6919" name="Google Shape;6919;p604"/>
          <p:cNvCxnSpPr/>
          <p:nvPr/>
        </p:nvCxnSpPr>
        <p:spPr>
          <a:xfrm>
            <a:off x="5898800" y="1448775"/>
            <a:ext cx="0" cy="3061800"/>
          </a:xfrm>
          <a:prstGeom prst="straightConnector1">
            <a:avLst/>
          </a:prstGeom>
          <a:noFill/>
          <a:ln cap="rnd" cmpd="sng" w="9525">
            <a:solidFill>
              <a:srgbClr val="595959"/>
            </a:solidFill>
            <a:prstDash val="dot"/>
            <a:round/>
            <a:headEnd len="med" w="med" type="none"/>
            <a:tailEnd len="med" w="med" type="none"/>
          </a:ln>
        </p:spPr>
      </p:cxnSp>
      <p:sp>
        <p:nvSpPr>
          <p:cNvPr id="6920" name="Google Shape;6920;p604"/>
          <p:cNvSpPr txBox="1"/>
          <p:nvPr/>
        </p:nvSpPr>
        <p:spPr>
          <a:xfrm>
            <a:off x="624250" y="1448774"/>
            <a:ext cx="2605500" cy="4956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200">
                <a:solidFill>
                  <a:schemeClr val="lt1"/>
                </a:solidFill>
                <a:latin typeface="Red Hat Display Medium"/>
                <a:ea typeface="Red Hat Display Medium"/>
                <a:cs typeface="Red Hat Display Medium"/>
                <a:sym typeface="Red Hat Display Medium"/>
              </a:rPr>
              <a:t>Infrastructure</a:t>
            </a:r>
            <a:endParaRPr sz="1200">
              <a:solidFill>
                <a:schemeClr val="lt1"/>
              </a:solidFill>
              <a:latin typeface="Red Hat Display Medium"/>
              <a:ea typeface="Red Hat Display Medium"/>
              <a:cs typeface="Red Hat Display Medium"/>
              <a:sym typeface="Red Hat Display Medium"/>
            </a:endParaRPr>
          </a:p>
        </p:txBody>
      </p:sp>
      <p:pic>
        <p:nvPicPr>
          <p:cNvPr id="6921" name="Google Shape;6921;p604"/>
          <p:cNvPicPr preferRelativeResize="0"/>
          <p:nvPr/>
        </p:nvPicPr>
        <p:blipFill rotWithShape="1">
          <a:blip r:embed="rId16">
            <a:alphaModFix/>
          </a:blip>
          <a:srcRect b="0" l="0" r="0" t="0"/>
          <a:stretch/>
        </p:blipFill>
        <p:spPr>
          <a:xfrm>
            <a:off x="2403595" y="2100703"/>
            <a:ext cx="466344" cy="466344"/>
          </a:xfrm>
          <a:prstGeom prst="rect">
            <a:avLst/>
          </a:prstGeom>
          <a:noFill/>
          <a:ln>
            <a:noFill/>
          </a:ln>
        </p:spPr>
      </p:pic>
      <p:pic>
        <p:nvPicPr>
          <p:cNvPr id="6922" name="Google Shape;6922;p604"/>
          <p:cNvPicPr preferRelativeResize="0"/>
          <p:nvPr/>
        </p:nvPicPr>
        <p:blipFill rotWithShape="1">
          <a:blip r:embed="rId17">
            <a:alphaModFix/>
          </a:blip>
          <a:srcRect b="0" l="0" r="0" t="0"/>
          <a:stretch/>
        </p:blipFill>
        <p:spPr>
          <a:xfrm>
            <a:off x="845332" y="2100694"/>
            <a:ext cx="466344" cy="466344"/>
          </a:xfrm>
          <a:prstGeom prst="rect">
            <a:avLst/>
          </a:prstGeom>
          <a:noFill/>
          <a:ln>
            <a:noFill/>
          </a:ln>
        </p:spPr>
      </p:pic>
      <p:sp>
        <p:nvSpPr>
          <p:cNvPr id="6923" name="Google Shape;6923;p604"/>
          <p:cNvSpPr txBox="1"/>
          <p:nvPr/>
        </p:nvSpPr>
        <p:spPr>
          <a:xfrm>
            <a:off x="750149" y="2495725"/>
            <a:ext cx="656700" cy="261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800">
                <a:latin typeface="Red Hat Display"/>
                <a:ea typeface="Red Hat Display"/>
                <a:cs typeface="Red Hat Display"/>
                <a:sym typeface="Red Hat Display"/>
              </a:rPr>
              <a:t>Bare metal</a:t>
            </a:r>
            <a:endParaRPr sz="800">
              <a:latin typeface="Red Hat Display"/>
              <a:ea typeface="Red Hat Display"/>
              <a:cs typeface="Red Hat Display"/>
              <a:sym typeface="Red Hat Display"/>
            </a:endParaRPr>
          </a:p>
        </p:txBody>
      </p:sp>
      <p:pic>
        <p:nvPicPr>
          <p:cNvPr id="6924" name="Google Shape;6924;p604"/>
          <p:cNvPicPr preferRelativeResize="0"/>
          <p:nvPr/>
        </p:nvPicPr>
        <p:blipFill rotWithShape="1">
          <a:blip r:embed="rId18">
            <a:alphaModFix/>
          </a:blip>
          <a:srcRect b="0" l="0" r="0" t="0"/>
          <a:stretch/>
        </p:blipFill>
        <p:spPr>
          <a:xfrm>
            <a:off x="1610279" y="2100706"/>
            <a:ext cx="466344" cy="466344"/>
          </a:xfrm>
          <a:prstGeom prst="rect">
            <a:avLst/>
          </a:prstGeom>
          <a:noFill/>
          <a:ln>
            <a:noFill/>
          </a:ln>
        </p:spPr>
      </p:pic>
      <p:sp>
        <p:nvSpPr>
          <p:cNvPr id="6925" name="Google Shape;6925;p604"/>
          <p:cNvSpPr txBox="1"/>
          <p:nvPr/>
        </p:nvSpPr>
        <p:spPr>
          <a:xfrm>
            <a:off x="1377846" y="2495737"/>
            <a:ext cx="931200" cy="261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800">
                <a:latin typeface="Red Hat Display"/>
                <a:ea typeface="Red Hat Display"/>
                <a:cs typeface="Red Hat Display"/>
                <a:sym typeface="Red Hat Display"/>
              </a:rPr>
              <a:t>Virtualization</a:t>
            </a:r>
            <a:endParaRPr sz="800">
              <a:latin typeface="Red Hat Display"/>
              <a:ea typeface="Red Hat Display"/>
              <a:cs typeface="Red Hat Display"/>
              <a:sym typeface="Red Hat Display"/>
            </a:endParaRPr>
          </a:p>
        </p:txBody>
      </p:sp>
      <p:sp>
        <p:nvSpPr>
          <p:cNvPr id="6926" name="Google Shape;6926;p604"/>
          <p:cNvSpPr txBox="1"/>
          <p:nvPr/>
        </p:nvSpPr>
        <p:spPr>
          <a:xfrm>
            <a:off x="2171159" y="2495737"/>
            <a:ext cx="931200" cy="261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800">
                <a:latin typeface="Red Hat Display"/>
                <a:ea typeface="Red Hat Display"/>
                <a:cs typeface="Red Hat Display"/>
                <a:sym typeface="Red Hat Display"/>
              </a:rPr>
              <a:t>Private cloud</a:t>
            </a:r>
            <a:endParaRPr sz="800">
              <a:latin typeface="Red Hat Display"/>
              <a:ea typeface="Red Hat Display"/>
              <a:cs typeface="Red Hat Display"/>
              <a:sym typeface="Red Hat Display"/>
            </a:endParaRPr>
          </a:p>
        </p:txBody>
      </p:sp>
      <p:sp>
        <p:nvSpPr>
          <p:cNvPr id="6927" name="Google Shape;6927;p604"/>
          <p:cNvSpPr txBox="1"/>
          <p:nvPr/>
        </p:nvSpPr>
        <p:spPr>
          <a:xfrm>
            <a:off x="750149" y="3283400"/>
            <a:ext cx="656700" cy="261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800">
                <a:latin typeface="Red Hat Display"/>
                <a:ea typeface="Red Hat Display"/>
                <a:cs typeface="Red Hat Display"/>
                <a:sym typeface="Red Hat Display"/>
              </a:rPr>
              <a:t>Edge</a:t>
            </a:r>
            <a:endParaRPr sz="800">
              <a:latin typeface="Red Hat Display"/>
              <a:ea typeface="Red Hat Display"/>
              <a:cs typeface="Red Hat Display"/>
              <a:sym typeface="Red Hat Display"/>
            </a:endParaRPr>
          </a:p>
        </p:txBody>
      </p:sp>
      <p:sp>
        <p:nvSpPr>
          <p:cNvPr id="6928" name="Google Shape;6928;p604"/>
          <p:cNvSpPr txBox="1"/>
          <p:nvPr/>
        </p:nvSpPr>
        <p:spPr>
          <a:xfrm>
            <a:off x="1377846" y="3283412"/>
            <a:ext cx="931200" cy="261600"/>
          </a:xfrm>
          <a:prstGeom prst="rect">
            <a:avLst/>
          </a:prstGeom>
          <a:noFill/>
          <a:ln>
            <a:noFill/>
          </a:ln>
        </p:spPr>
        <p:txBody>
          <a:bodyPr anchorCtr="0" anchor="t" bIns="68575" lIns="68575" spcFirstLastPara="1" rIns="68575" wrap="square" tIns="68575">
            <a:spAutoFit/>
          </a:bodyPr>
          <a:lstStyle/>
          <a:p>
            <a:pPr indent="0" lvl="0" marL="0" rtl="0" algn="ctr">
              <a:spcBef>
                <a:spcPts val="0"/>
              </a:spcBef>
              <a:spcAft>
                <a:spcPts val="0"/>
              </a:spcAft>
              <a:buNone/>
            </a:pPr>
            <a:r>
              <a:rPr lang="en" sz="800">
                <a:latin typeface="Red Hat Display"/>
                <a:ea typeface="Red Hat Display"/>
                <a:cs typeface="Red Hat Display"/>
                <a:sym typeface="Red Hat Display"/>
              </a:rPr>
              <a:t>Public cloud</a:t>
            </a:r>
            <a:endParaRPr sz="800">
              <a:latin typeface="Red Hat Display"/>
              <a:ea typeface="Red Hat Display"/>
              <a:cs typeface="Red Hat Display"/>
              <a:sym typeface="Red Hat Display"/>
            </a:endParaRPr>
          </a:p>
        </p:txBody>
      </p:sp>
      <p:pic>
        <p:nvPicPr>
          <p:cNvPr id="6929" name="Google Shape;6929;p604"/>
          <p:cNvPicPr preferRelativeResize="0"/>
          <p:nvPr/>
        </p:nvPicPr>
        <p:blipFill rotWithShape="1">
          <a:blip r:embed="rId11">
            <a:alphaModFix/>
          </a:blip>
          <a:srcRect b="0" l="0" r="0" t="0"/>
          <a:stretch/>
        </p:blipFill>
        <p:spPr>
          <a:xfrm>
            <a:off x="7651083" y="2088379"/>
            <a:ext cx="465165" cy="465162"/>
          </a:xfrm>
          <a:prstGeom prst="rect">
            <a:avLst/>
          </a:prstGeom>
          <a:noFill/>
          <a:ln>
            <a:noFill/>
          </a:ln>
        </p:spPr>
      </p:pic>
      <p:sp>
        <p:nvSpPr>
          <p:cNvPr id="6930" name="Google Shape;6930;p604"/>
          <p:cNvSpPr/>
          <p:nvPr/>
        </p:nvSpPr>
        <p:spPr>
          <a:xfrm>
            <a:off x="6246424" y="2571756"/>
            <a:ext cx="521700" cy="199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SzPts val="1100"/>
              <a:buNone/>
            </a:pPr>
            <a:r>
              <a:rPr lang="en" sz="800">
                <a:latin typeface="Red Hat Display"/>
                <a:ea typeface="Red Hat Display"/>
                <a:cs typeface="Red Hat Display"/>
                <a:sym typeface="Red Hat Display"/>
              </a:rPr>
              <a:t>Developer </a:t>
            </a:r>
            <a:endParaRPr sz="800">
              <a:latin typeface="Red Hat Display"/>
              <a:ea typeface="Red Hat Display"/>
              <a:cs typeface="Red Hat Display"/>
              <a:sym typeface="Red Hat Display"/>
            </a:endParaRPr>
          </a:p>
          <a:p>
            <a:pPr indent="0" lvl="0" marL="0" marR="0" rtl="0" algn="ctr">
              <a:lnSpc>
                <a:spcPct val="100000"/>
              </a:lnSpc>
              <a:spcBef>
                <a:spcPts val="0"/>
              </a:spcBef>
              <a:spcAft>
                <a:spcPts val="0"/>
              </a:spcAft>
              <a:buSzPts val="1100"/>
              <a:buNone/>
            </a:pPr>
            <a:r>
              <a:rPr lang="en" sz="800">
                <a:latin typeface="Red Hat Display"/>
                <a:ea typeface="Red Hat Display"/>
                <a:cs typeface="Red Hat Display"/>
                <a:sym typeface="Red Hat Display"/>
              </a:rPr>
              <a:t>tools</a:t>
            </a:r>
            <a:endParaRPr sz="800">
              <a:latin typeface="Red Hat Display"/>
              <a:ea typeface="Red Hat Display"/>
              <a:cs typeface="Red Hat Display"/>
              <a:sym typeface="Red Hat Display"/>
            </a:endParaRPr>
          </a:p>
        </p:txBody>
      </p:sp>
      <p:sp>
        <p:nvSpPr>
          <p:cNvPr id="6931" name="Google Shape;6931;p604"/>
          <p:cNvSpPr/>
          <p:nvPr/>
        </p:nvSpPr>
        <p:spPr>
          <a:xfrm>
            <a:off x="6911806" y="2571756"/>
            <a:ext cx="548700" cy="199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SzPts val="1100"/>
              <a:buNone/>
            </a:pPr>
            <a:r>
              <a:rPr lang="en" sz="800">
                <a:latin typeface="Red Hat Display"/>
                <a:ea typeface="Red Hat Display"/>
                <a:cs typeface="Red Hat Display"/>
                <a:sym typeface="Red Hat Display"/>
              </a:rPr>
              <a:t>Pipeline and</a:t>
            </a:r>
            <a:endParaRPr sz="800">
              <a:latin typeface="Red Hat Display"/>
              <a:ea typeface="Red Hat Display"/>
              <a:cs typeface="Red Hat Display"/>
              <a:sym typeface="Red Hat Display"/>
            </a:endParaRPr>
          </a:p>
          <a:p>
            <a:pPr indent="0" lvl="0" marL="0" marR="0" rtl="0" algn="ctr">
              <a:lnSpc>
                <a:spcPct val="100000"/>
              </a:lnSpc>
              <a:spcBef>
                <a:spcPts val="0"/>
              </a:spcBef>
              <a:spcAft>
                <a:spcPts val="0"/>
              </a:spcAft>
              <a:buSzPts val="1100"/>
              <a:buNone/>
            </a:pPr>
            <a:r>
              <a:rPr lang="en" sz="800">
                <a:latin typeface="Red Hat Display"/>
                <a:ea typeface="Red Hat Display"/>
                <a:cs typeface="Red Hat Display"/>
                <a:sym typeface="Red Hat Display"/>
              </a:rPr>
              <a:t>processes</a:t>
            </a:r>
            <a:endParaRPr sz="800">
              <a:latin typeface="Red Hat Display"/>
              <a:ea typeface="Red Hat Display"/>
              <a:cs typeface="Red Hat Display"/>
              <a:sym typeface="Red Hat Display"/>
            </a:endParaRPr>
          </a:p>
        </p:txBody>
      </p:sp>
      <p:sp>
        <p:nvSpPr>
          <p:cNvPr id="6932" name="Google Shape;6932;p604"/>
          <p:cNvSpPr/>
          <p:nvPr/>
        </p:nvSpPr>
        <p:spPr>
          <a:xfrm>
            <a:off x="7555366" y="2571756"/>
            <a:ext cx="656700" cy="199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800">
                <a:latin typeface="Red Hat Display"/>
                <a:ea typeface="Red Hat Display"/>
                <a:cs typeface="Red Hat Display"/>
                <a:sym typeface="Red Hat Display"/>
              </a:rPr>
              <a:t>Serverless</a:t>
            </a:r>
            <a:endParaRPr i="0" sz="800" u="none" cap="none" strike="noStrike">
              <a:latin typeface="Red Hat Display"/>
              <a:ea typeface="Red Hat Display"/>
              <a:cs typeface="Red Hat Display"/>
              <a:sym typeface="Red Hat Display"/>
            </a:endParaRPr>
          </a:p>
        </p:txBody>
      </p:sp>
      <p:sp>
        <p:nvSpPr>
          <p:cNvPr id="6933" name="Google Shape;6933;p604"/>
          <p:cNvSpPr/>
          <p:nvPr/>
        </p:nvSpPr>
        <p:spPr>
          <a:xfrm>
            <a:off x="6246424" y="3346231"/>
            <a:ext cx="521700" cy="199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SzPts val="1100"/>
              <a:buNone/>
            </a:pPr>
            <a:r>
              <a:rPr lang="en" sz="800">
                <a:latin typeface="Red Hat Display"/>
                <a:ea typeface="Red Hat Display"/>
                <a:cs typeface="Red Hat Display"/>
                <a:sym typeface="Red Hat Display"/>
              </a:rPr>
              <a:t>People and</a:t>
            </a:r>
            <a:endParaRPr sz="800">
              <a:latin typeface="Red Hat Display"/>
              <a:ea typeface="Red Hat Display"/>
              <a:cs typeface="Red Hat Display"/>
              <a:sym typeface="Red Hat Display"/>
            </a:endParaRPr>
          </a:p>
          <a:p>
            <a:pPr indent="0" lvl="0" marL="0" marR="0" rtl="0" algn="ctr">
              <a:lnSpc>
                <a:spcPct val="100000"/>
              </a:lnSpc>
              <a:spcBef>
                <a:spcPts val="0"/>
              </a:spcBef>
              <a:spcAft>
                <a:spcPts val="0"/>
              </a:spcAft>
              <a:buSzPts val="1100"/>
              <a:buNone/>
            </a:pPr>
            <a:r>
              <a:rPr lang="en" sz="800">
                <a:latin typeface="Red Hat Display"/>
                <a:ea typeface="Red Hat Display"/>
                <a:cs typeface="Red Hat Display"/>
                <a:sym typeface="Red Hat Display"/>
              </a:rPr>
              <a:t>policies</a:t>
            </a:r>
            <a:endParaRPr sz="800">
              <a:latin typeface="Red Hat Display"/>
              <a:ea typeface="Red Hat Display"/>
              <a:cs typeface="Red Hat Display"/>
              <a:sym typeface="Red Hat Display"/>
            </a:endParaRPr>
          </a:p>
        </p:txBody>
      </p:sp>
      <p:sp>
        <p:nvSpPr>
          <p:cNvPr id="6934" name="Google Shape;6934;p604"/>
          <p:cNvSpPr/>
          <p:nvPr/>
        </p:nvSpPr>
        <p:spPr>
          <a:xfrm>
            <a:off x="6911806" y="3346231"/>
            <a:ext cx="548700" cy="199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SzPts val="1100"/>
              <a:buNone/>
            </a:pPr>
            <a:r>
              <a:rPr lang="en" sz="800">
                <a:latin typeface="Red Hat Display"/>
                <a:ea typeface="Red Hat Display"/>
                <a:cs typeface="Red Hat Display"/>
                <a:sym typeface="Red Hat Display"/>
              </a:rPr>
              <a:t>The right</a:t>
            </a:r>
            <a:endParaRPr sz="800">
              <a:latin typeface="Red Hat Display"/>
              <a:ea typeface="Red Hat Display"/>
              <a:cs typeface="Red Hat Display"/>
              <a:sym typeface="Red Hat Display"/>
            </a:endParaRPr>
          </a:p>
          <a:p>
            <a:pPr indent="0" lvl="0" marL="0" marR="0" rtl="0" algn="ctr">
              <a:lnSpc>
                <a:spcPct val="100000"/>
              </a:lnSpc>
              <a:spcBef>
                <a:spcPts val="0"/>
              </a:spcBef>
              <a:spcAft>
                <a:spcPts val="0"/>
              </a:spcAft>
              <a:buSzPts val="1100"/>
              <a:buNone/>
            </a:pPr>
            <a:r>
              <a:rPr lang="en" sz="800">
                <a:latin typeface="Red Hat Display"/>
                <a:ea typeface="Red Hat Display"/>
                <a:cs typeface="Red Hat Display"/>
                <a:sym typeface="Red Hat Display"/>
              </a:rPr>
              <a:t>skills</a:t>
            </a:r>
            <a:endParaRPr sz="800">
              <a:latin typeface="Red Hat Display"/>
              <a:ea typeface="Red Hat Display"/>
              <a:cs typeface="Red Hat Display"/>
              <a:sym typeface="Red Hat Display"/>
            </a:endParaRPr>
          </a:p>
          <a:p>
            <a:pPr indent="0" lvl="0" marL="0" marR="0" rtl="0" algn="ctr">
              <a:lnSpc>
                <a:spcPct val="100000"/>
              </a:lnSpc>
              <a:spcBef>
                <a:spcPts val="0"/>
              </a:spcBef>
              <a:spcAft>
                <a:spcPts val="0"/>
              </a:spcAft>
              <a:buSzPts val="1100"/>
              <a:buNone/>
            </a:pPr>
            <a:r>
              <a:t/>
            </a:r>
            <a:endParaRPr sz="800">
              <a:latin typeface="Red Hat Display"/>
              <a:ea typeface="Red Hat Display"/>
              <a:cs typeface="Red Hat Display"/>
              <a:sym typeface="Red Hat Display"/>
            </a:endParaRPr>
          </a:p>
          <a:p>
            <a:pPr indent="0" lvl="0" marL="0" marR="0" rtl="0" algn="ctr">
              <a:lnSpc>
                <a:spcPct val="100000"/>
              </a:lnSpc>
              <a:spcBef>
                <a:spcPts val="0"/>
              </a:spcBef>
              <a:spcAft>
                <a:spcPts val="0"/>
              </a:spcAft>
              <a:buSzPts val="1100"/>
              <a:buNone/>
            </a:pPr>
            <a:r>
              <a:t/>
            </a:r>
            <a:endParaRPr sz="800">
              <a:latin typeface="Red Hat Display"/>
              <a:ea typeface="Red Hat Display"/>
              <a:cs typeface="Red Hat Display"/>
              <a:sym typeface="Red Hat Display"/>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475" name="Shape 8475"/>
        <p:cNvGrpSpPr/>
        <p:nvPr/>
      </p:nvGrpSpPr>
      <p:grpSpPr>
        <a:xfrm>
          <a:off x="0" y="0"/>
          <a:ext cx="0" cy="0"/>
          <a:chOff x="0" y="0"/>
          <a:chExt cx="0" cy="0"/>
        </a:xfrm>
      </p:grpSpPr>
      <p:sp>
        <p:nvSpPr>
          <p:cNvPr id="8476" name="Google Shape;8476;p685"/>
          <p:cNvSpPr txBox="1"/>
          <p:nvPr>
            <p:ph idx="1" type="subTitle"/>
          </p:nvPr>
        </p:nvSpPr>
        <p:spPr>
          <a:xfrm>
            <a:off x="335933" y="48141"/>
            <a:ext cx="3861600" cy="612300"/>
          </a:xfrm>
          <a:prstGeom prst="rect">
            <a:avLst/>
          </a:prstGeom>
          <a:noFill/>
          <a:ln>
            <a:noFill/>
          </a:ln>
        </p:spPr>
        <p:txBody>
          <a:bodyPr anchorCtr="0" anchor="ctr" bIns="68575" lIns="329175" spcFirstLastPara="1" rIns="68575" wrap="square" tIns="68575">
            <a:noAutofit/>
          </a:bodyPr>
          <a:lstStyle/>
          <a:p>
            <a:pPr indent="0" lvl="0" marL="0" rtl="0" algn="l">
              <a:lnSpc>
                <a:spcPct val="100000"/>
              </a:lnSpc>
              <a:spcBef>
                <a:spcPts val="0"/>
              </a:spcBef>
              <a:spcAft>
                <a:spcPts val="0"/>
              </a:spcAft>
              <a:buSzPts val="700"/>
              <a:buNone/>
            </a:pPr>
            <a:r>
              <a:rPr lang="en">
                <a:latin typeface="Red Hat Text"/>
                <a:ea typeface="Red Hat Text"/>
                <a:cs typeface="Red Hat Text"/>
                <a:sym typeface="Red Hat Text"/>
              </a:rPr>
              <a:t>Digital Transformation &amp; Innovation with Containers</a:t>
            </a:r>
            <a:endParaRPr/>
          </a:p>
        </p:txBody>
      </p:sp>
      <p:sp>
        <p:nvSpPr>
          <p:cNvPr id="8477" name="Google Shape;8477;p685"/>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600"/>
              <a:buNone/>
            </a:pPr>
            <a:r>
              <a:rPr lang="en">
                <a:latin typeface="Red Hat Text"/>
                <a:ea typeface="Red Hat Text"/>
                <a:cs typeface="Red Hat Text"/>
                <a:sym typeface="Red Hat Text"/>
              </a:rPr>
              <a:t>Why customers choose Red Hat OpenShift</a:t>
            </a:r>
            <a:br>
              <a:rPr lang="en">
                <a:latin typeface="Red Hat Text"/>
                <a:ea typeface="Red Hat Text"/>
                <a:cs typeface="Red Hat Text"/>
                <a:sym typeface="Red Hat Text"/>
              </a:rPr>
            </a:br>
            <a:br>
              <a:rPr lang="en">
                <a:latin typeface="Red Hat Text"/>
                <a:ea typeface="Red Hat Text"/>
                <a:cs typeface="Red Hat Text"/>
                <a:sym typeface="Red Hat Text"/>
              </a:rPr>
            </a:br>
            <a:br>
              <a:rPr lang="en">
                <a:latin typeface="Red Hat Text"/>
                <a:ea typeface="Red Hat Text"/>
                <a:cs typeface="Red Hat Text"/>
                <a:sym typeface="Red Hat Text"/>
              </a:rPr>
            </a:br>
            <a:br>
              <a:rPr lang="en">
                <a:latin typeface="Red Hat Text"/>
                <a:ea typeface="Red Hat Text"/>
                <a:cs typeface="Red Hat Text"/>
                <a:sym typeface="Red Hat Text"/>
              </a:rPr>
            </a:br>
            <a:endParaRPr>
              <a:latin typeface="Red Hat Text"/>
              <a:ea typeface="Red Hat Text"/>
              <a:cs typeface="Red Hat Text"/>
              <a:sym typeface="Red Hat Text"/>
            </a:endParaRPr>
          </a:p>
        </p:txBody>
      </p:sp>
      <p:sp>
        <p:nvSpPr>
          <p:cNvPr id="8478" name="Google Shape;8478;p685"/>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Clr>
                <a:srgbClr val="000000"/>
              </a:buClr>
              <a:buSzPts val="600"/>
              <a:buFont typeface="Arial"/>
              <a:buNone/>
            </a:pPr>
            <a:fld id="{00000000-1234-1234-1234-123412341234}" type="slidenum">
              <a:rPr lang="en"/>
              <a:t>‹#›</a:t>
            </a:fld>
            <a:endParaRPr/>
          </a:p>
        </p:txBody>
      </p:sp>
      <p:grpSp>
        <p:nvGrpSpPr>
          <p:cNvPr id="8479" name="Google Shape;8479;p685"/>
          <p:cNvGrpSpPr/>
          <p:nvPr/>
        </p:nvGrpSpPr>
        <p:grpSpPr>
          <a:xfrm>
            <a:off x="1536540" y="1391665"/>
            <a:ext cx="6067500" cy="3259331"/>
            <a:chOff x="1615124" y="1120200"/>
            <a:chExt cx="6067500" cy="3259331"/>
          </a:xfrm>
        </p:grpSpPr>
        <p:sp>
          <p:nvSpPr>
            <p:cNvPr id="8480" name="Google Shape;8480;p685"/>
            <p:cNvSpPr/>
            <p:nvPr/>
          </p:nvSpPr>
          <p:spPr>
            <a:xfrm>
              <a:off x="1635075" y="1120200"/>
              <a:ext cx="1885800" cy="2080200"/>
            </a:xfrm>
            <a:prstGeom prst="rect">
              <a:avLst/>
            </a:prstGeom>
            <a:noFill/>
            <a:ln cap="flat" cmpd="sng" w="9525">
              <a:solidFill>
                <a:srgbClr val="595959"/>
              </a:solidFill>
              <a:prstDash val="dot"/>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8481" name="Google Shape;8481;p685"/>
            <p:cNvSpPr/>
            <p:nvPr/>
          </p:nvSpPr>
          <p:spPr>
            <a:xfrm>
              <a:off x="3692475" y="1120200"/>
              <a:ext cx="1885800" cy="2080200"/>
            </a:xfrm>
            <a:prstGeom prst="rect">
              <a:avLst/>
            </a:prstGeom>
            <a:noFill/>
            <a:ln cap="flat" cmpd="sng" w="9525">
              <a:solidFill>
                <a:srgbClr val="595959"/>
              </a:solidFill>
              <a:prstDash val="dot"/>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8482" name="Google Shape;8482;p685"/>
            <p:cNvSpPr/>
            <p:nvPr/>
          </p:nvSpPr>
          <p:spPr>
            <a:xfrm>
              <a:off x="5790131" y="1120200"/>
              <a:ext cx="1885800" cy="2080200"/>
            </a:xfrm>
            <a:prstGeom prst="rect">
              <a:avLst/>
            </a:prstGeom>
            <a:noFill/>
            <a:ln cap="flat" cmpd="sng" w="9525">
              <a:solidFill>
                <a:srgbClr val="595959"/>
              </a:solidFill>
              <a:prstDash val="dot"/>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8483" name="Google Shape;8483;p685"/>
            <p:cNvSpPr/>
            <p:nvPr/>
          </p:nvSpPr>
          <p:spPr>
            <a:xfrm>
              <a:off x="1635038" y="3523219"/>
              <a:ext cx="6040800" cy="607800"/>
            </a:xfrm>
            <a:prstGeom prst="rect">
              <a:avLst/>
            </a:prstGeom>
            <a:noFill/>
            <a:ln cap="flat" cmpd="sng" w="9525">
              <a:solidFill>
                <a:srgbClr val="595959"/>
              </a:solidFill>
              <a:prstDash val="dot"/>
              <a:round/>
              <a:headEnd len="sm" w="sm" type="none"/>
              <a:tailEnd len="sm" w="sm" type="none"/>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8484" name="Google Shape;8484;p685"/>
            <p:cNvSpPr/>
            <p:nvPr/>
          </p:nvSpPr>
          <p:spPr>
            <a:xfrm>
              <a:off x="1615125" y="2761031"/>
              <a:ext cx="1905600" cy="439500"/>
            </a:xfrm>
            <a:prstGeom prst="rect">
              <a:avLst/>
            </a:prstGeom>
            <a:solidFill>
              <a:srgbClr val="EE2100"/>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ed Hat Text"/>
                  <a:ea typeface="Red Hat Text"/>
                  <a:cs typeface="Red Hat Text"/>
                  <a:sym typeface="Red Hat Text"/>
                </a:rPr>
                <a:t>Trusted enterprise Kubernetes</a:t>
              </a:r>
              <a:endParaRPr b="0" i="0" sz="1200" u="none" cap="none" strike="noStrike">
                <a:solidFill>
                  <a:srgbClr val="FFFFFF"/>
                </a:solidFill>
                <a:latin typeface="Red Hat Text"/>
                <a:ea typeface="Red Hat Text"/>
                <a:cs typeface="Red Hat Text"/>
                <a:sym typeface="Red Hat Text"/>
              </a:endParaRPr>
            </a:p>
          </p:txBody>
        </p:sp>
        <p:sp>
          <p:nvSpPr>
            <p:cNvPr id="8485" name="Google Shape;8485;p685"/>
            <p:cNvSpPr/>
            <p:nvPr/>
          </p:nvSpPr>
          <p:spPr>
            <a:xfrm>
              <a:off x="5776875" y="2761031"/>
              <a:ext cx="1905600" cy="439500"/>
            </a:xfrm>
            <a:prstGeom prst="rect">
              <a:avLst/>
            </a:prstGeom>
            <a:solidFill>
              <a:srgbClr val="EE2100"/>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ed Hat Text"/>
                  <a:ea typeface="Red Hat Text"/>
                  <a:cs typeface="Red Hat Text"/>
                  <a:sym typeface="Red Hat Text"/>
                </a:rPr>
                <a:t>Empowering developers to innovate</a:t>
              </a:r>
              <a:endParaRPr b="0" i="0" sz="1200" u="none" cap="none" strike="noStrike">
                <a:solidFill>
                  <a:srgbClr val="FFFFFF"/>
                </a:solidFill>
                <a:latin typeface="Red Hat Text"/>
                <a:ea typeface="Red Hat Text"/>
                <a:cs typeface="Red Hat Text"/>
                <a:sym typeface="Red Hat Text"/>
              </a:endParaRPr>
            </a:p>
          </p:txBody>
        </p:sp>
        <p:sp>
          <p:nvSpPr>
            <p:cNvPr id="8486" name="Google Shape;8486;p685"/>
            <p:cNvSpPr/>
            <p:nvPr/>
          </p:nvSpPr>
          <p:spPr>
            <a:xfrm>
              <a:off x="3685987" y="2761031"/>
              <a:ext cx="1905600" cy="439500"/>
            </a:xfrm>
            <a:prstGeom prst="rect">
              <a:avLst/>
            </a:prstGeom>
            <a:solidFill>
              <a:srgbClr val="EE2100"/>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ed Hat Text"/>
                  <a:ea typeface="Red Hat Text"/>
                  <a:cs typeface="Red Hat Text"/>
                  <a:sym typeface="Red Hat Text"/>
                </a:rPr>
                <a:t>Cloud-like experience everywhere</a:t>
              </a:r>
              <a:endParaRPr b="0" i="0" sz="1200" u="none" cap="none" strike="noStrike">
                <a:solidFill>
                  <a:srgbClr val="FFFFFF"/>
                </a:solidFill>
                <a:latin typeface="Red Hat Text"/>
                <a:ea typeface="Red Hat Text"/>
                <a:cs typeface="Red Hat Text"/>
                <a:sym typeface="Red Hat Text"/>
              </a:endParaRPr>
            </a:p>
          </p:txBody>
        </p:sp>
        <p:sp>
          <p:nvSpPr>
            <p:cNvPr id="8487" name="Google Shape;8487;p685"/>
            <p:cNvSpPr/>
            <p:nvPr/>
          </p:nvSpPr>
          <p:spPr>
            <a:xfrm>
              <a:off x="1615124" y="4121831"/>
              <a:ext cx="6067500" cy="257700"/>
            </a:xfrm>
            <a:prstGeom prst="rect">
              <a:avLst/>
            </a:prstGeom>
            <a:solidFill>
              <a:srgbClr val="EE2100"/>
            </a:solid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Red Hat Text"/>
                  <a:ea typeface="Red Hat Text"/>
                  <a:cs typeface="Red Hat Text"/>
                  <a:sym typeface="Red Hat Text"/>
                </a:rPr>
                <a:t>Open source innovation</a:t>
              </a:r>
              <a:endParaRPr b="0" i="0" sz="1200" u="none" cap="none" strike="noStrike">
                <a:solidFill>
                  <a:srgbClr val="FFFFFF"/>
                </a:solidFill>
                <a:latin typeface="Red Hat Text"/>
                <a:ea typeface="Red Hat Text"/>
                <a:cs typeface="Red Hat Text"/>
                <a:sym typeface="Red Hat Text"/>
              </a:endParaRPr>
            </a:p>
          </p:txBody>
        </p:sp>
        <p:pic>
          <p:nvPicPr>
            <p:cNvPr id="8488" name="Google Shape;8488;p685"/>
            <p:cNvPicPr preferRelativeResize="0"/>
            <p:nvPr/>
          </p:nvPicPr>
          <p:blipFill rotWithShape="1">
            <a:blip r:embed="rId3">
              <a:alphaModFix/>
            </a:blip>
            <a:srcRect b="0" l="0" r="0" t="0"/>
            <a:stretch/>
          </p:blipFill>
          <p:spPr>
            <a:xfrm>
              <a:off x="2238862" y="1509712"/>
              <a:ext cx="674906" cy="927149"/>
            </a:xfrm>
            <a:prstGeom prst="rect">
              <a:avLst/>
            </a:prstGeom>
            <a:noFill/>
            <a:ln>
              <a:noFill/>
            </a:ln>
          </p:spPr>
        </p:pic>
        <p:grpSp>
          <p:nvGrpSpPr>
            <p:cNvPr id="8489" name="Google Shape;8489;p685"/>
            <p:cNvGrpSpPr/>
            <p:nvPr/>
          </p:nvGrpSpPr>
          <p:grpSpPr>
            <a:xfrm>
              <a:off x="4050224" y="1301756"/>
              <a:ext cx="1168294" cy="1209571"/>
              <a:chOff x="5400300" y="2192875"/>
              <a:chExt cx="1557725" cy="1612761"/>
            </a:xfrm>
          </p:grpSpPr>
          <p:pic>
            <p:nvPicPr>
              <p:cNvPr id="8490" name="Google Shape;8490;p685"/>
              <p:cNvPicPr preferRelativeResize="0"/>
              <p:nvPr/>
            </p:nvPicPr>
            <p:blipFill rotWithShape="1">
              <a:blip r:embed="rId4">
                <a:alphaModFix/>
              </a:blip>
              <a:srcRect b="0" l="0" r="0" t="0"/>
              <a:stretch/>
            </p:blipFill>
            <p:spPr>
              <a:xfrm>
                <a:off x="5782236" y="2192875"/>
                <a:ext cx="796686" cy="851126"/>
              </a:xfrm>
              <a:prstGeom prst="rect">
                <a:avLst/>
              </a:prstGeom>
              <a:noFill/>
              <a:ln>
                <a:noFill/>
              </a:ln>
            </p:spPr>
          </p:pic>
          <p:cxnSp>
            <p:nvCxnSpPr>
              <p:cNvPr id="8491" name="Google Shape;8491;p685"/>
              <p:cNvCxnSpPr/>
              <p:nvPr/>
            </p:nvCxnSpPr>
            <p:spPr>
              <a:xfrm rot="10800000">
                <a:off x="5457725" y="3193250"/>
                <a:ext cx="1500300" cy="0"/>
              </a:xfrm>
              <a:prstGeom prst="straightConnector1">
                <a:avLst/>
              </a:prstGeom>
              <a:noFill/>
              <a:ln cap="flat" cmpd="sng" w="28575">
                <a:solidFill>
                  <a:srgbClr val="B7B7B7"/>
                </a:solidFill>
                <a:prstDash val="dash"/>
                <a:round/>
                <a:headEnd len="sm" w="sm" type="none"/>
                <a:tailEnd len="sm" w="sm" type="none"/>
              </a:ln>
            </p:spPr>
          </p:cxnSp>
          <p:pic>
            <p:nvPicPr>
              <p:cNvPr id="8492" name="Google Shape;8492;p685"/>
              <p:cNvPicPr preferRelativeResize="0"/>
              <p:nvPr/>
            </p:nvPicPr>
            <p:blipFill rotWithShape="1">
              <a:blip r:embed="rId5">
                <a:alphaModFix/>
              </a:blip>
              <a:srcRect b="0" l="0" r="0" t="0"/>
              <a:stretch/>
            </p:blipFill>
            <p:spPr>
              <a:xfrm>
                <a:off x="5400300" y="3348425"/>
                <a:ext cx="660025" cy="457211"/>
              </a:xfrm>
              <a:prstGeom prst="rect">
                <a:avLst/>
              </a:prstGeom>
              <a:noFill/>
              <a:ln>
                <a:noFill/>
              </a:ln>
            </p:spPr>
          </p:pic>
          <p:pic>
            <p:nvPicPr>
              <p:cNvPr id="8493" name="Google Shape;8493;p685"/>
              <p:cNvPicPr preferRelativeResize="0"/>
              <p:nvPr/>
            </p:nvPicPr>
            <p:blipFill rotWithShape="1">
              <a:blip r:embed="rId6">
                <a:alphaModFix/>
              </a:blip>
              <a:srcRect b="0" l="0" r="0" t="0"/>
              <a:stretch/>
            </p:blipFill>
            <p:spPr>
              <a:xfrm>
                <a:off x="6298000" y="3348425"/>
                <a:ext cx="660025" cy="457200"/>
              </a:xfrm>
              <a:prstGeom prst="rect">
                <a:avLst/>
              </a:prstGeom>
              <a:noFill/>
              <a:ln>
                <a:noFill/>
              </a:ln>
            </p:spPr>
          </p:pic>
        </p:grpSp>
        <p:pic>
          <p:nvPicPr>
            <p:cNvPr id="8494" name="Google Shape;8494;p685"/>
            <p:cNvPicPr preferRelativeResize="0"/>
            <p:nvPr/>
          </p:nvPicPr>
          <p:blipFill rotWithShape="1">
            <a:blip r:embed="rId7">
              <a:alphaModFix/>
            </a:blip>
            <a:srcRect b="0" l="0" r="0" t="0"/>
            <a:stretch/>
          </p:blipFill>
          <p:spPr>
            <a:xfrm>
              <a:off x="6161963" y="1249068"/>
              <a:ext cx="554766" cy="400926"/>
            </a:xfrm>
            <a:prstGeom prst="rect">
              <a:avLst/>
            </a:prstGeom>
            <a:noFill/>
            <a:ln>
              <a:noFill/>
            </a:ln>
          </p:spPr>
        </p:pic>
        <p:pic>
          <p:nvPicPr>
            <p:cNvPr id="8495" name="Google Shape;8495;p685"/>
            <p:cNvPicPr preferRelativeResize="0"/>
            <p:nvPr/>
          </p:nvPicPr>
          <p:blipFill rotWithShape="1">
            <a:blip r:embed="rId8">
              <a:alphaModFix/>
            </a:blip>
            <a:srcRect b="0" l="29877" r="32062" t="0"/>
            <a:stretch/>
          </p:blipFill>
          <p:spPr>
            <a:xfrm>
              <a:off x="6976868" y="1206845"/>
              <a:ext cx="360070" cy="371073"/>
            </a:xfrm>
            <a:prstGeom prst="rect">
              <a:avLst/>
            </a:prstGeom>
            <a:noFill/>
            <a:ln>
              <a:noFill/>
            </a:ln>
          </p:spPr>
        </p:pic>
        <p:pic>
          <p:nvPicPr>
            <p:cNvPr id="8496" name="Google Shape;8496;p685"/>
            <p:cNvPicPr preferRelativeResize="0"/>
            <p:nvPr/>
          </p:nvPicPr>
          <p:blipFill rotWithShape="1">
            <a:blip r:embed="rId9">
              <a:alphaModFix/>
            </a:blip>
            <a:srcRect b="0" l="0" r="0" t="0"/>
            <a:stretch/>
          </p:blipFill>
          <p:spPr>
            <a:xfrm>
              <a:off x="6112422" y="2270382"/>
              <a:ext cx="674915" cy="371074"/>
            </a:xfrm>
            <a:prstGeom prst="rect">
              <a:avLst/>
            </a:prstGeom>
            <a:noFill/>
            <a:ln>
              <a:noFill/>
            </a:ln>
          </p:spPr>
        </p:pic>
        <p:pic>
          <p:nvPicPr>
            <p:cNvPr id="8497" name="Google Shape;8497;p685"/>
            <p:cNvPicPr preferRelativeResize="0"/>
            <p:nvPr/>
          </p:nvPicPr>
          <p:blipFill rotWithShape="1">
            <a:blip r:embed="rId10">
              <a:alphaModFix/>
            </a:blip>
            <a:srcRect b="0" l="33497" r="0" t="0"/>
            <a:stretch/>
          </p:blipFill>
          <p:spPr>
            <a:xfrm>
              <a:off x="6764448" y="1711308"/>
              <a:ext cx="674915" cy="580107"/>
            </a:xfrm>
            <a:prstGeom prst="rect">
              <a:avLst/>
            </a:prstGeom>
            <a:noFill/>
            <a:ln>
              <a:noFill/>
            </a:ln>
          </p:spPr>
        </p:pic>
        <p:pic>
          <p:nvPicPr>
            <p:cNvPr id="8498" name="Google Shape;8498;p685"/>
            <p:cNvPicPr preferRelativeResize="0"/>
            <p:nvPr/>
          </p:nvPicPr>
          <p:blipFill rotWithShape="1">
            <a:blip r:embed="rId11">
              <a:alphaModFix/>
            </a:blip>
            <a:srcRect b="14921" l="20195" r="21570" t="13889"/>
            <a:stretch/>
          </p:blipFill>
          <p:spPr>
            <a:xfrm>
              <a:off x="6230255" y="1776670"/>
              <a:ext cx="418184" cy="367021"/>
            </a:xfrm>
            <a:prstGeom prst="rect">
              <a:avLst/>
            </a:prstGeom>
            <a:noFill/>
            <a:ln>
              <a:noFill/>
            </a:ln>
          </p:spPr>
        </p:pic>
        <p:pic>
          <p:nvPicPr>
            <p:cNvPr id="8499" name="Google Shape;8499;p685"/>
            <p:cNvPicPr preferRelativeResize="0"/>
            <p:nvPr/>
          </p:nvPicPr>
          <p:blipFill rotWithShape="1">
            <a:blip r:embed="rId12">
              <a:alphaModFix/>
            </a:blip>
            <a:srcRect b="0" l="0" r="0" t="0"/>
            <a:stretch/>
          </p:blipFill>
          <p:spPr>
            <a:xfrm>
              <a:off x="6924511" y="2245025"/>
              <a:ext cx="403235" cy="421787"/>
            </a:xfrm>
            <a:prstGeom prst="rect">
              <a:avLst/>
            </a:prstGeom>
            <a:noFill/>
            <a:ln>
              <a:noFill/>
            </a:ln>
          </p:spPr>
        </p:pic>
        <p:pic>
          <p:nvPicPr>
            <p:cNvPr id="8500" name="Google Shape;8500;p685"/>
            <p:cNvPicPr preferRelativeResize="0"/>
            <p:nvPr/>
          </p:nvPicPr>
          <p:blipFill rotWithShape="1">
            <a:blip r:embed="rId13">
              <a:alphaModFix/>
            </a:blip>
            <a:srcRect b="0" l="0" r="0" t="0"/>
            <a:stretch/>
          </p:blipFill>
          <p:spPr>
            <a:xfrm>
              <a:off x="1858997" y="3646421"/>
              <a:ext cx="441675" cy="400696"/>
            </a:xfrm>
            <a:prstGeom prst="rect">
              <a:avLst/>
            </a:prstGeom>
            <a:noFill/>
            <a:ln>
              <a:noFill/>
            </a:ln>
          </p:spPr>
        </p:pic>
        <p:pic>
          <p:nvPicPr>
            <p:cNvPr id="8501" name="Google Shape;8501;p685"/>
            <p:cNvPicPr preferRelativeResize="0"/>
            <p:nvPr/>
          </p:nvPicPr>
          <p:blipFill rotWithShape="1">
            <a:blip r:embed="rId14">
              <a:alphaModFix/>
            </a:blip>
            <a:srcRect b="0" l="0" r="0" t="0"/>
            <a:stretch/>
          </p:blipFill>
          <p:spPr>
            <a:xfrm>
              <a:off x="3918832" y="3658219"/>
              <a:ext cx="441657" cy="412960"/>
            </a:xfrm>
            <a:prstGeom prst="rect">
              <a:avLst/>
            </a:prstGeom>
            <a:noFill/>
            <a:ln>
              <a:noFill/>
            </a:ln>
          </p:spPr>
        </p:pic>
        <p:pic>
          <p:nvPicPr>
            <p:cNvPr id="8502" name="Google Shape;8502;p685"/>
            <p:cNvPicPr preferRelativeResize="0"/>
            <p:nvPr/>
          </p:nvPicPr>
          <p:blipFill rotWithShape="1">
            <a:blip r:embed="rId15">
              <a:alphaModFix/>
            </a:blip>
            <a:srcRect b="0" l="0" r="0" t="0"/>
            <a:stretch/>
          </p:blipFill>
          <p:spPr>
            <a:xfrm>
              <a:off x="3185927" y="3658215"/>
              <a:ext cx="441665" cy="421751"/>
            </a:xfrm>
            <a:prstGeom prst="rect">
              <a:avLst/>
            </a:prstGeom>
            <a:noFill/>
            <a:ln>
              <a:noFill/>
            </a:ln>
          </p:spPr>
        </p:pic>
        <p:pic>
          <p:nvPicPr>
            <p:cNvPr id="8503" name="Google Shape;8503;p685"/>
            <p:cNvPicPr preferRelativeResize="0"/>
            <p:nvPr/>
          </p:nvPicPr>
          <p:blipFill rotWithShape="1">
            <a:blip r:embed="rId16">
              <a:alphaModFix/>
            </a:blip>
            <a:srcRect b="0" l="0" r="0" t="0"/>
            <a:stretch/>
          </p:blipFill>
          <p:spPr>
            <a:xfrm>
              <a:off x="2591909" y="3658215"/>
              <a:ext cx="302779" cy="421781"/>
            </a:xfrm>
            <a:prstGeom prst="rect">
              <a:avLst/>
            </a:prstGeom>
            <a:noFill/>
            <a:ln>
              <a:noFill/>
            </a:ln>
          </p:spPr>
        </p:pic>
        <p:pic>
          <p:nvPicPr>
            <p:cNvPr id="8504" name="Google Shape;8504;p685"/>
            <p:cNvPicPr preferRelativeResize="0"/>
            <p:nvPr/>
          </p:nvPicPr>
          <p:blipFill rotWithShape="1">
            <a:blip r:embed="rId17">
              <a:alphaModFix/>
            </a:blip>
            <a:srcRect b="0" l="0" r="0" t="0"/>
            <a:stretch/>
          </p:blipFill>
          <p:spPr>
            <a:xfrm>
              <a:off x="5361148" y="3622277"/>
              <a:ext cx="360056" cy="448991"/>
            </a:xfrm>
            <a:prstGeom prst="rect">
              <a:avLst/>
            </a:prstGeom>
            <a:noFill/>
            <a:ln>
              <a:noFill/>
            </a:ln>
          </p:spPr>
        </p:pic>
        <p:pic>
          <p:nvPicPr>
            <p:cNvPr id="8505" name="Google Shape;8505;p685"/>
            <p:cNvPicPr preferRelativeResize="0"/>
            <p:nvPr/>
          </p:nvPicPr>
          <p:blipFill rotWithShape="1">
            <a:blip r:embed="rId18">
              <a:alphaModFix/>
            </a:blip>
            <a:srcRect b="25826" l="0" r="0" t="21850"/>
            <a:stretch/>
          </p:blipFill>
          <p:spPr>
            <a:xfrm>
              <a:off x="6012444" y="3724148"/>
              <a:ext cx="823828" cy="292050"/>
            </a:xfrm>
            <a:prstGeom prst="rect">
              <a:avLst/>
            </a:prstGeom>
            <a:noFill/>
            <a:ln>
              <a:noFill/>
            </a:ln>
          </p:spPr>
        </p:pic>
        <p:pic>
          <p:nvPicPr>
            <p:cNvPr id="8506" name="Google Shape;8506;p685"/>
            <p:cNvPicPr preferRelativeResize="0"/>
            <p:nvPr/>
          </p:nvPicPr>
          <p:blipFill rotWithShape="1">
            <a:blip r:embed="rId19">
              <a:alphaModFix/>
            </a:blip>
            <a:srcRect b="0" l="0" r="0" t="0"/>
            <a:stretch/>
          </p:blipFill>
          <p:spPr>
            <a:xfrm>
              <a:off x="4651727" y="3586688"/>
              <a:ext cx="418182" cy="520162"/>
            </a:xfrm>
            <a:prstGeom prst="rect">
              <a:avLst/>
            </a:prstGeom>
            <a:noFill/>
            <a:ln>
              <a:noFill/>
            </a:ln>
          </p:spPr>
        </p:pic>
        <p:pic>
          <p:nvPicPr>
            <p:cNvPr id="8507" name="Google Shape;8507;p685"/>
            <p:cNvPicPr preferRelativeResize="0"/>
            <p:nvPr/>
          </p:nvPicPr>
          <p:blipFill rotWithShape="1">
            <a:blip r:embed="rId20">
              <a:alphaModFix/>
            </a:blip>
            <a:srcRect b="0" l="0" r="0" t="0"/>
            <a:stretch/>
          </p:blipFill>
          <p:spPr>
            <a:xfrm>
              <a:off x="7127512" y="3658419"/>
              <a:ext cx="450374" cy="421781"/>
            </a:xfrm>
            <a:prstGeom prst="rect">
              <a:avLst/>
            </a:prstGeom>
            <a:noFill/>
            <a:ln>
              <a:noFill/>
            </a:ln>
          </p:spPr>
        </p:pic>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11" name="Shape 8511"/>
        <p:cNvGrpSpPr/>
        <p:nvPr/>
      </p:nvGrpSpPr>
      <p:grpSpPr>
        <a:xfrm>
          <a:off x="0" y="0"/>
          <a:ext cx="0" cy="0"/>
          <a:chOff x="0" y="0"/>
          <a:chExt cx="0" cy="0"/>
        </a:xfrm>
      </p:grpSpPr>
      <p:sp>
        <p:nvSpPr>
          <p:cNvPr id="8512" name="Google Shape;8512;p686"/>
          <p:cNvSpPr txBox="1"/>
          <p:nvPr/>
        </p:nvSpPr>
        <p:spPr>
          <a:xfrm>
            <a:off x="610250" y="542825"/>
            <a:ext cx="7786200" cy="311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2800">
                <a:latin typeface="Red Hat Display"/>
                <a:ea typeface="Red Hat Display"/>
                <a:cs typeface="Red Hat Display"/>
                <a:sym typeface="Red Hat Display"/>
              </a:rPr>
              <a:t>Why Customers Choose OpenShift</a:t>
            </a:r>
            <a:endParaRPr sz="2800">
              <a:solidFill>
                <a:srgbClr val="000000"/>
              </a:solidFill>
              <a:latin typeface="Red Hat Display"/>
              <a:ea typeface="Red Hat Display"/>
              <a:cs typeface="Red Hat Display"/>
              <a:sym typeface="Red Hat Display"/>
            </a:endParaRPr>
          </a:p>
        </p:txBody>
      </p:sp>
      <p:sp>
        <p:nvSpPr>
          <p:cNvPr id="8513" name="Google Shape;8513;p686"/>
          <p:cNvSpPr txBox="1"/>
          <p:nvPr/>
        </p:nvSpPr>
        <p:spPr>
          <a:xfrm>
            <a:off x="1054225" y="930125"/>
            <a:ext cx="6921900" cy="164100"/>
          </a:xfrm>
          <a:prstGeom prst="rect">
            <a:avLst/>
          </a:prstGeom>
          <a:noFill/>
          <a:ln>
            <a:noFill/>
          </a:ln>
        </p:spPr>
        <p:txBody>
          <a:bodyPr anchorCtr="0" anchor="t" bIns="0" lIns="0" spcFirstLastPara="1" rIns="0" wrap="square" tIns="0">
            <a:noAutofit/>
          </a:bodyPr>
          <a:lstStyle/>
          <a:p>
            <a:pPr indent="0" lvl="0" marL="0" rtl="0" algn="ctr">
              <a:lnSpc>
                <a:spcPct val="140000"/>
              </a:lnSpc>
              <a:spcBef>
                <a:spcPts val="0"/>
              </a:spcBef>
              <a:spcAft>
                <a:spcPts val="400"/>
              </a:spcAft>
              <a:buNone/>
            </a:pPr>
            <a:r>
              <a:t/>
            </a:r>
            <a:endParaRPr sz="1600">
              <a:solidFill>
                <a:srgbClr val="EE0000"/>
              </a:solidFill>
              <a:latin typeface="Red Hat Text Medium"/>
              <a:ea typeface="Red Hat Text Medium"/>
              <a:cs typeface="Red Hat Text Medium"/>
              <a:sym typeface="Red Hat Text Medium"/>
            </a:endParaRPr>
          </a:p>
        </p:txBody>
      </p:sp>
      <p:sp>
        <p:nvSpPr>
          <p:cNvPr id="8514" name="Google Shape;8514;p686"/>
          <p:cNvSpPr/>
          <p:nvPr/>
        </p:nvSpPr>
        <p:spPr>
          <a:xfrm>
            <a:off x="2574131" y="2612250"/>
            <a:ext cx="1820400" cy="1219500"/>
          </a:xfrm>
          <a:prstGeom prst="rect">
            <a:avLst/>
          </a:prstGeom>
          <a:solidFill>
            <a:srgbClr val="F3F3F3"/>
          </a:solidFill>
          <a:ln>
            <a:noFill/>
          </a:ln>
          <a:effectLst>
            <a:outerShdw blurRad="57150" rotWithShape="0" algn="bl" dir="6900000" dist="76200">
              <a:srgbClr val="999999">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800"/>
              <a:buFont typeface="Arial"/>
              <a:buNone/>
            </a:pPr>
            <a:r>
              <a:rPr lang="en" sz="1300">
                <a:solidFill>
                  <a:srgbClr val="434343"/>
                </a:solidFill>
                <a:latin typeface="Red Hat Text Medium"/>
                <a:ea typeface="Red Hat Text Medium"/>
                <a:cs typeface="Red Hat Text Medium"/>
                <a:sym typeface="Red Hat Text Medium"/>
              </a:rPr>
              <a:t>Comprehensive platform from Linux, to Kubernetes infra, to devops tools </a:t>
            </a:r>
            <a:endParaRPr sz="1300">
              <a:solidFill>
                <a:srgbClr val="434343"/>
              </a:solidFill>
              <a:latin typeface="Red Hat Text Medium"/>
              <a:ea typeface="Red Hat Text Medium"/>
              <a:cs typeface="Red Hat Text Medium"/>
              <a:sym typeface="Red Hat Text Medium"/>
            </a:endParaRPr>
          </a:p>
        </p:txBody>
      </p:sp>
      <p:sp>
        <p:nvSpPr>
          <p:cNvPr id="8515" name="Google Shape;8515;p686"/>
          <p:cNvSpPr/>
          <p:nvPr/>
        </p:nvSpPr>
        <p:spPr>
          <a:xfrm>
            <a:off x="4671469" y="2612250"/>
            <a:ext cx="1820400" cy="1219500"/>
          </a:xfrm>
          <a:prstGeom prst="rect">
            <a:avLst/>
          </a:prstGeom>
          <a:solidFill>
            <a:srgbClr val="F3F3F3"/>
          </a:solidFill>
          <a:ln>
            <a:noFill/>
          </a:ln>
          <a:effectLst>
            <a:outerShdw blurRad="57150" rotWithShape="0" algn="bl" dir="6900000" dist="76200">
              <a:srgbClr val="999999">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Clr>
                <a:schemeClr val="dk1"/>
              </a:buClr>
              <a:buSzPts val="800"/>
              <a:buFont typeface="Arial"/>
              <a:buNone/>
            </a:pPr>
            <a:r>
              <a:rPr lang="en" sz="1300">
                <a:solidFill>
                  <a:srgbClr val="434343"/>
                </a:solidFill>
                <a:latin typeface="Red Hat Text Medium"/>
                <a:ea typeface="Red Hat Text Medium"/>
                <a:cs typeface="Red Hat Text Medium"/>
                <a:sym typeface="Red Hat Text Medium"/>
              </a:rPr>
              <a:t>Fully managed cloud services, providing full stack mgt from Kubernetes experts </a:t>
            </a:r>
            <a:endParaRPr sz="1300">
              <a:solidFill>
                <a:srgbClr val="434343"/>
              </a:solidFill>
              <a:latin typeface="Red Hat Text Medium"/>
              <a:ea typeface="Red Hat Text Medium"/>
              <a:cs typeface="Red Hat Text Medium"/>
              <a:sym typeface="Red Hat Text Medium"/>
            </a:endParaRPr>
          </a:p>
        </p:txBody>
      </p:sp>
      <p:sp>
        <p:nvSpPr>
          <p:cNvPr id="8516" name="Google Shape;8516;p686"/>
          <p:cNvSpPr/>
          <p:nvPr/>
        </p:nvSpPr>
        <p:spPr>
          <a:xfrm>
            <a:off x="6798094" y="2612250"/>
            <a:ext cx="1820400" cy="1219500"/>
          </a:xfrm>
          <a:prstGeom prst="rect">
            <a:avLst/>
          </a:prstGeom>
          <a:solidFill>
            <a:srgbClr val="F3F3F3"/>
          </a:solidFill>
          <a:ln>
            <a:noFill/>
          </a:ln>
          <a:effectLst>
            <a:outerShdw blurRad="57150" rotWithShape="0" algn="bl" dir="6900000" dist="76200">
              <a:srgbClr val="999999">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None/>
            </a:pPr>
            <a:r>
              <a:rPr lang="en" sz="1300">
                <a:solidFill>
                  <a:srgbClr val="434343"/>
                </a:solidFill>
                <a:latin typeface="Red Hat Text Medium"/>
                <a:ea typeface="Red Hat Text Medium"/>
                <a:cs typeface="Red Hat Text Medium"/>
                <a:sym typeface="Red Hat Text Medium"/>
              </a:rPr>
              <a:t>Consistency across all public cloud, datacenter and edge environments</a:t>
            </a:r>
            <a:endParaRPr sz="1300">
              <a:solidFill>
                <a:srgbClr val="434343"/>
              </a:solidFill>
              <a:latin typeface="Red Hat Text Medium"/>
              <a:ea typeface="Red Hat Text Medium"/>
              <a:cs typeface="Red Hat Text Medium"/>
              <a:sym typeface="Red Hat Text Medium"/>
            </a:endParaRPr>
          </a:p>
        </p:txBody>
      </p:sp>
      <p:sp>
        <p:nvSpPr>
          <p:cNvPr id="8517" name="Google Shape;8517;p686"/>
          <p:cNvSpPr/>
          <p:nvPr/>
        </p:nvSpPr>
        <p:spPr>
          <a:xfrm>
            <a:off x="610256" y="2612250"/>
            <a:ext cx="1764300" cy="1219500"/>
          </a:xfrm>
          <a:prstGeom prst="rect">
            <a:avLst/>
          </a:prstGeom>
          <a:solidFill>
            <a:srgbClr val="F3F3F3"/>
          </a:solidFill>
          <a:ln>
            <a:noFill/>
          </a:ln>
          <a:effectLst>
            <a:outerShdw blurRad="57150" rotWithShape="0" algn="bl" dir="6900000" dist="76200">
              <a:srgbClr val="999999">
                <a:alpha val="50000"/>
              </a:srgbClr>
            </a:outerShdw>
          </a:effectLst>
        </p:spPr>
        <p:txBody>
          <a:bodyPr anchorCtr="0" anchor="ctr" bIns="68575" lIns="68575" spcFirstLastPara="1" rIns="68575" wrap="square" tIns="68575">
            <a:noAutofit/>
          </a:bodyPr>
          <a:lstStyle/>
          <a:p>
            <a:pPr indent="0" lvl="0" marL="0" rtl="0" algn="ctr">
              <a:spcBef>
                <a:spcPts val="0"/>
              </a:spcBef>
              <a:spcAft>
                <a:spcPts val="0"/>
              </a:spcAft>
              <a:buClr>
                <a:srgbClr val="000000"/>
              </a:buClr>
              <a:buSzPts val="800"/>
              <a:buFont typeface="Arial"/>
              <a:buNone/>
            </a:pPr>
            <a:r>
              <a:rPr lang="en" sz="1300">
                <a:solidFill>
                  <a:srgbClr val="434343"/>
                </a:solidFill>
                <a:latin typeface="Red Hat Text Medium"/>
                <a:ea typeface="Red Hat Text Medium"/>
                <a:cs typeface="Red Hat Text Medium"/>
                <a:sym typeface="Red Hat Text Medium"/>
              </a:rPr>
              <a:t>Leadership in Kubernetes market, customer adoption &amp; in the community</a:t>
            </a:r>
            <a:endParaRPr sz="1300">
              <a:solidFill>
                <a:srgbClr val="000000"/>
              </a:solidFill>
            </a:endParaRPr>
          </a:p>
        </p:txBody>
      </p:sp>
      <p:pic>
        <p:nvPicPr>
          <p:cNvPr id="8518" name="Google Shape;8518;p686"/>
          <p:cNvPicPr preferRelativeResize="0"/>
          <p:nvPr/>
        </p:nvPicPr>
        <p:blipFill>
          <a:blip r:embed="rId3">
            <a:alphaModFix/>
          </a:blip>
          <a:stretch>
            <a:fillRect/>
          </a:stretch>
        </p:blipFill>
        <p:spPr>
          <a:xfrm>
            <a:off x="3257109" y="1634249"/>
            <a:ext cx="2297045" cy="780640"/>
          </a:xfrm>
          <a:prstGeom prst="rect">
            <a:avLst/>
          </a:prstGeom>
          <a:noFill/>
          <a:ln>
            <a:noFill/>
          </a:ln>
        </p:spPr>
      </p:pic>
      <p:cxnSp>
        <p:nvCxnSpPr>
          <p:cNvPr id="8519" name="Google Shape;8519;p686"/>
          <p:cNvCxnSpPr>
            <a:stCxn id="8517" idx="0"/>
            <a:endCxn id="8518" idx="1"/>
          </p:cNvCxnSpPr>
          <p:nvPr/>
        </p:nvCxnSpPr>
        <p:spPr>
          <a:xfrm rot="-5400000">
            <a:off x="2080856" y="1436100"/>
            <a:ext cx="587700" cy="1764600"/>
          </a:xfrm>
          <a:prstGeom prst="bentConnector2">
            <a:avLst/>
          </a:prstGeom>
          <a:noFill/>
          <a:ln cap="flat" cmpd="sng" w="19050">
            <a:solidFill>
              <a:srgbClr val="000000"/>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8520" name="Google Shape;8520;p686"/>
          <p:cNvCxnSpPr>
            <a:stCxn id="8518" idx="3"/>
            <a:endCxn id="8516" idx="0"/>
          </p:cNvCxnSpPr>
          <p:nvPr/>
        </p:nvCxnSpPr>
        <p:spPr>
          <a:xfrm>
            <a:off x="5554155" y="2024569"/>
            <a:ext cx="2154000" cy="587700"/>
          </a:xfrm>
          <a:prstGeom prst="bentConnector2">
            <a:avLst/>
          </a:prstGeom>
          <a:noFill/>
          <a:ln cap="flat" cmpd="sng" w="19050">
            <a:solidFill>
              <a:srgbClr val="000000"/>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8521" name="Google Shape;8521;p686"/>
          <p:cNvCxnSpPr>
            <a:stCxn id="8517" idx="2"/>
            <a:endCxn id="8516" idx="2"/>
          </p:cNvCxnSpPr>
          <p:nvPr/>
        </p:nvCxnSpPr>
        <p:spPr>
          <a:xfrm flipH="1" rot="-5400000">
            <a:off x="4600106" y="724050"/>
            <a:ext cx="600" cy="6216000"/>
          </a:xfrm>
          <a:prstGeom prst="bentConnector3">
            <a:avLst>
              <a:gd fmla="val 39687500" name="adj1"/>
            </a:avLst>
          </a:prstGeom>
          <a:noFill/>
          <a:ln cap="flat" cmpd="sng" w="19050">
            <a:solidFill>
              <a:srgbClr val="000000"/>
            </a:solidFill>
            <a:prstDash val="solid"/>
            <a:round/>
            <a:headEnd len="med" w="med" type="none"/>
            <a:tailEnd len="med" w="med" type="none"/>
          </a:ln>
          <a:effectLst>
            <a:outerShdw blurRad="57150" rotWithShape="0" algn="bl" dir="5400000" dist="19050">
              <a:srgbClr val="000000">
                <a:alpha val="50000"/>
              </a:srgbClr>
            </a:outerShdw>
          </a:effectLst>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25" name="Shape 8525"/>
        <p:cNvGrpSpPr/>
        <p:nvPr/>
      </p:nvGrpSpPr>
      <p:grpSpPr>
        <a:xfrm>
          <a:off x="0" y="0"/>
          <a:ext cx="0" cy="0"/>
          <a:chOff x="0" y="0"/>
          <a:chExt cx="0" cy="0"/>
        </a:xfrm>
      </p:grpSpPr>
      <p:sp>
        <p:nvSpPr>
          <p:cNvPr id="8526" name="Google Shape;8526;p687"/>
          <p:cNvSpPr txBox="1"/>
          <p:nvPr>
            <p:ph idx="1" type="subTitle"/>
          </p:nvPr>
        </p:nvSpPr>
        <p:spPr>
          <a:xfrm>
            <a:off x="335831" y="41580"/>
            <a:ext cx="3861600" cy="612300"/>
          </a:xfrm>
          <a:prstGeom prst="rect">
            <a:avLst/>
          </a:prstGeom>
          <a:noFill/>
          <a:ln>
            <a:noFill/>
          </a:ln>
        </p:spPr>
        <p:txBody>
          <a:bodyPr anchorCtr="0" anchor="ctr" bIns="68575" lIns="329175" spcFirstLastPara="1" rIns="68575" wrap="square" tIns="68575">
            <a:noAutofit/>
          </a:bodyPr>
          <a:lstStyle/>
          <a:p>
            <a:pPr indent="0" lvl="0" marL="0" rtl="0" algn="l">
              <a:lnSpc>
                <a:spcPct val="100000"/>
              </a:lnSpc>
              <a:spcBef>
                <a:spcPts val="0"/>
              </a:spcBef>
              <a:spcAft>
                <a:spcPts val="0"/>
              </a:spcAft>
              <a:buSzPts val="700"/>
              <a:buNone/>
            </a:pPr>
            <a:r>
              <a:rPr lang="en">
                <a:latin typeface="Red Hat Text"/>
                <a:ea typeface="Red Hat Text"/>
                <a:cs typeface="Red Hat Text"/>
                <a:sym typeface="Red Hat Text"/>
              </a:rPr>
              <a:t>Digital Transformation &amp; Innovation with Containers</a:t>
            </a:r>
            <a:endParaRPr/>
          </a:p>
        </p:txBody>
      </p:sp>
      <p:sp>
        <p:nvSpPr>
          <p:cNvPr id="8527" name="Google Shape;8527;p687"/>
          <p:cNvSpPr txBox="1"/>
          <p:nvPr>
            <p:ph idx="12" type="sldNum"/>
          </p:nvPr>
        </p:nvSpPr>
        <p:spPr>
          <a:xfrm>
            <a:off x="61481" y="4627167"/>
            <a:ext cx="548700" cy="107700"/>
          </a:xfrm>
          <a:prstGeom prst="rect">
            <a:avLst/>
          </a:prstGeom>
          <a:noFill/>
          <a:ln>
            <a:noFill/>
          </a:ln>
        </p:spPr>
        <p:txBody>
          <a:bodyPr anchorCtr="0" anchor="b" bIns="0" lIns="0" spcFirstLastPara="1" rIns="0" wrap="square" tIns="0">
            <a:noAutofit/>
          </a:bodyPr>
          <a:lstStyle/>
          <a:p>
            <a:pPr indent="0" lvl="0" marL="0" rtl="0" algn="ctr">
              <a:spcBef>
                <a:spcPts val="0"/>
              </a:spcBef>
              <a:spcAft>
                <a:spcPts val="0"/>
              </a:spcAft>
              <a:buClr>
                <a:srgbClr val="000000"/>
              </a:buClr>
              <a:buSzPts val="600"/>
              <a:buFont typeface="Arial"/>
              <a:buNone/>
            </a:pPr>
            <a:fld id="{00000000-1234-1234-1234-123412341234}" type="slidenum">
              <a:rPr lang="en"/>
              <a:t>‹#›</a:t>
            </a:fld>
            <a:endParaRPr/>
          </a:p>
        </p:txBody>
      </p:sp>
      <p:sp>
        <p:nvSpPr>
          <p:cNvPr id="8528" name="Google Shape;8528;p687"/>
          <p:cNvSpPr txBox="1"/>
          <p:nvPr>
            <p:ph type="title"/>
          </p:nvPr>
        </p:nvSpPr>
        <p:spPr>
          <a:xfrm>
            <a:off x="1314450" y="709500"/>
            <a:ext cx="6515100" cy="725700"/>
          </a:xfrm>
          <a:prstGeom prst="rect">
            <a:avLst/>
          </a:prstGeom>
          <a:noFill/>
          <a:ln>
            <a:noFill/>
          </a:ln>
        </p:spPr>
        <p:txBody>
          <a:bodyPr anchorCtr="0" anchor="t" bIns="0" lIns="0" spcFirstLastPara="1" rIns="0" wrap="square" tIns="0">
            <a:noAutofit/>
          </a:bodyPr>
          <a:lstStyle/>
          <a:p>
            <a:pPr indent="0" lvl="0" marL="0" rtl="0" algn="ctr">
              <a:lnSpc>
                <a:spcPct val="130000"/>
              </a:lnSpc>
              <a:spcBef>
                <a:spcPts val="0"/>
              </a:spcBef>
              <a:spcAft>
                <a:spcPts val="0"/>
              </a:spcAft>
              <a:buSzPts val="2000"/>
              <a:buNone/>
            </a:pPr>
            <a:r>
              <a:rPr lang="en">
                <a:latin typeface="Red Hat Text"/>
                <a:ea typeface="Red Hat Text"/>
                <a:cs typeface="Red Hat Text"/>
                <a:sym typeface="Red Hat Text"/>
              </a:rPr>
              <a:t>Creating value depends on your ability to deliver applications faster</a:t>
            </a:r>
            <a:endParaRPr>
              <a:latin typeface="Red Hat Text"/>
              <a:ea typeface="Red Hat Text"/>
              <a:cs typeface="Red Hat Text"/>
              <a:sym typeface="Red Hat Text"/>
            </a:endParaRPr>
          </a:p>
        </p:txBody>
      </p:sp>
      <p:sp>
        <p:nvSpPr>
          <p:cNvPr id="8529" name="Google Shape;8529;p687"/>
          <p:cNvSpPr/>
          <p:nvPr/>
        </p:nvSpPr>
        <p:spPr>
          <a:xfrm>
            <a:off x="-53788" y="2321675"/>
            <a:ext cx="9197700" cy="1223100"/>
          </a:xfrm>
          <a:prstGeom prst="rect">
            <a:avLst/>
          </a:prstGeom>
          <a:solidFill>
            <a:srgbClr val="EE21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ed Hat Text"/>
              <a:ea typeface="Red Hat Text"/>
              <a:cs typeface="Red Hat Text"/>
              <a:sym typeface="Red Hat Text"/>
            </a:endParaRPr>
          </a:p>
        </p:txBody>
      </p:sp>
      <p:sp>
        <p:nvSpPr>
          <p:cNvPr id="8530" name="Google Shape;8530;p687"/>
          <p:cNvSpPr txBox="1"/>
          <p:nvPr/>
        </p:nvSpPr>
        <p:spPr>
          <a:xfrm>
            <a:off x="611125" y="3719764"/>
            <a:ext cx="7876200" cy="753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b="0" i="0" lang="en" sz="1600" u="none" cap="none" strike="noStrike">
                <a:solidFill>
                  <a:srgbClr val="000000"/>
                </a:solidFill>
                <a:latin typeface="Red Hat Text"/>
                <a:ea typeface="Red Hat Text"/>
                <a:cs typeface="Red Hat Text"/>
                <a:sym typeface="Red Hat Text"/>
              </a:rPr>
              <a:t>Containers, Kubernetes, and hybrid cloud are key ingredients.</a:t>
            </a:r>
            <a:endParaRPr b="0" i="0" sz="1600" u="none" cap="none" strike="noStrike">
              <a:solidFill>
                <a:srgbClr val="000000"/>
              </a:solidFill>
              <a:latin typeface="Red Hat Text"/>
              <a:ea typeface="Red Hat Text"/>
              <a:cs typeface="Red Hat Text"/>
              <a:sym typeface="Red Hat Text"/>
            </a:endParaRPr>
          </a:p>
          <a:p>
            <a:pPr indent="0" lvl="0" marL="0" marR="0" rtl="0" algn="ctr">
              <a:lnSpc>
                <a:spcPct val="115000"/>
              </a:lnSpc>
              <a:spcBef>
                <a:spcPts val="0"/>
              </a:spcBef>
              <a:spcAft>
                <a:spcPts val="0"/>
              </a:spcAft>
              <a:buClr>
                <a:srgbClr val="000000"/>
              </a:buClr>
              <a:buSzPts val="1100"/>
              <a:buFont typeface="Arial"/>
              <a:buNone/>
            </a:pPr>
            <a:r>
              <a:rPr b="0" i="0" lang="en" sz="1600" u="none" cap="none" strike="noStrike">
                <a:solidFill>
                  <a:srgbClr val="000000"/>
                </a:solidFill>
                <a:latin typeface="Red Hat Text"/>
                <a:ea typeface="Red Hat Text"/>
                <a:cs typeface="Red Hat Text"/>
                <a:sym typeface="Red Hat Text"/>
              </a:rPr>
              <a:t>OpenShift is the best platform to deliver container-based applications.</a:t>
            </a:r>
            <a:endParaRPr b="0" i="0" sz="1600" u="none" cap="none" strike="noStrike">
              <a:solidFill>
                <a:srgbClr val="000000"/>
              </a:solidFill>
              <a:latin typeface="Red Hat Text"/>
              <a:ea typeface="Red Hat Text"/>
              <a:cs typeface="Red Hat Text"/>
              <a:sym typeface="Red Hat Text"/>
            </a:endParaRPr>
          </a:p>
        </p:txBody>
      </p:sp>
      <p:sp>
        <p:nvSpPr>
          <p:cNvPr id="8531" name="Google Shape;8531;p687"/>
          <p:cNvSpPr txBox="1"/>
          <p:nvPr/>
        </p:nvSpPr>
        <p:spPr>
          <a:xfrm>
            <a:off x="7002196" y="1672800"/>
            <a:ext cx="1442100" cy="51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EE2100"/>
                </a:solidFill>
                <a:latin typeface="Red Hat Text"/>
                <a:ea typeface="Red Hat Text"/>
                <a:cs typeface="Red Hat Text"/>
                <a:sym typeface="Red Hat Text"/>
              </a:rPr>
              <a:t>Innovation </a:t>
            </a:r>
            <a:br>
              <a:rPr b="0" i="0" lang="en" sz="1600" u="none" cap="none" strike="noStrike">
                <a:solidFill>
                  <a:srgbClr val="EE2100"/>
                </a:solidFill>
                <a:latin typeface="Red Hat Text"/>
                <a:ea typeface="Red Hat Text"/>
                <a:cs typeface="Red Hat Text"/>
                <a:sym typeface="Red Hat Text"/>
              </a:rPr>
            </a:br>
            <a:r>
              <a:rPr b="0" i="0" lang="en" sz="1600" u="none" cap="none" strike="noStrike">
                <a:solidFill>
                  <a:srgbClr val="EE2100"/>
                </a:solidFill>
                <a:latin typeface="Red Hat Text"/>
                <a:ea typeface="Red Hat Text"/>
                <a:cs typeface="Red Hat Text"/>
                <a:sym typeface="Red Hat Text"/>
              </a:rPr>
              <a:t>culture</a:t>
            </a:r>
            <a:endParaRPr b="0" i="0" sz="1600" u="none" cap="none" strike="noStrike">
              <a:solidFill>
                <a:srgbClr val="EE2100"/>
              </a:solidFill>
              <a:latin typeface="Red Hat Text"/>
              <a:ea typeface="Red Hat Text"/>
              <a:cs typeface="Red Hat Text"/>
              <a:sym typeface="Red Hat Text"/>
            </a:endParaRPr>
          </a:p>
        </p:txBody>
      </p:sp>
      <p:sp>
        <p:nvSpPr>
          <p:cNvPr id="8532" name="Google Shape;8532;p687"/>
          <p:cNvSpPr txBox="1"/>
          <p:nvPr/>
        </p:nvSpPr>
        <p:spPr>
          <a:xfrm>
            <a:off x="693725" y="1672800"/>
            <a:ext cx="1378800" cy="51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EE2100"/>
                </a:solidFill>
                <a:latin typeface="Red Hat Text"/>
                <a:ea typeface="Red Hat Text"/>
                <a:cs typeface="Red Hat Text"/>
                <a:sym typeface="Red Hat Text"/>
              </a:rPr>
              <a:t>Cloud-native </a:t>
            </a:r>
            <a:br>
              <a:rPr b="0" i="0" lang="en" sz="1600" u="none" cap="none" strike="noStrike">
                <a:solidFill>
                  <a:srgbClr val="EE2100"/>
                </a:solidFill>
                <a:latin typeface="Red Hat Text"/>
                <a:ea typeface="Red Hat Text"/>
                <a:cs typeface="Red Hat Text"/>
                <a:sym typeface="Red Hat Text"/>
              </a:rPr>
            </a:br>
            <a:r>
              <a:rPr b="0" i="0" lang="en" sz="1600" u="none" cap="none" strike="noStrike">
                <a:solidFill>
                  <a:srgbClr val="EE2100"/>
                </a:solidFill>
                <a:latin typeface="Red Hat Text"/>
                <a:ea typeface="Red Hat Text"/>
                <a:cs typeface="Red Hat Text"/>
                <a:sym typeface="Red Hat Text"/>
              </a:rPr>
              <a:t>applications</a:t>
            </a:r>
            <a:endParaRPr b="0" i="0" sz="1600" u="none" cap="none" strike="noStrike">
              <a:solidFill>
                <a:srgbClr val="EE2100"/>
              </a:solidFill>
              <a:latin typeface="Red Hat Text"/>
              <a:ea typeface="Red Hat Text"/>
              <a:cs typeface="Red Hat Text"/>
              <a:sym typeface="Red Hat Text"/>
            </a:endParaRPr>
          </a:p>
        </p:txBody>
      </p:sp>
      <p:pic>
        <p:nvPicPr>
          <p:cNvPr id="8533" name="Google Shape;8533;p687"/>
          <p:cNvPicPr preferRelativeResize="0"/>
          <p:nvPr/>
        </p:nvPicPr>
        <p:blipFill rotWithShape="1">
          <a:blip r:embed="rId3">
            <a:alphaModFix/>
          </a:blip>
          <a:srcRect b="0" l="0" r="0" t="0"/>
          <a:stretch/>
        </p:blipFill>
        <p:spPr>
          <a:xfrm>
            <a:off x="4264389" y="2611695"/>
            <a:ext cx="762475" cy="662283"/>
          </a:xfrm>
          <a:prstGeom prst="rect">
            <a:avLst/>
          </a:prstGeom>
          <a:noFill/>
          <a:ln>
            <a:noFill/>
          </a:ln>
        </p:spPr>
      </p:pic>
      <p:pic>
        <p:nvPicPr>
          <p:cNvPr id="8534" name="Google Shape;8534;p687"/>
          <p:cNvPicPr preferRelativeResize="0"/>
          <p:nvPr/>
        </p:nvPicPr>
        <p:blipFill rotWithShape="1">
          <a:blip r:embed="rId4">
            <a:alphaModFix/>
          </a:blip>
          <a:srcRect b="0" l="0" r="0" t="0"/>
          <a:stretch/>
        </p:blipFill>
        <p:spPr>
          <a:xfrm>
            <a:off x="1063885" y="2581012"/>
            <a:ext cx="685026" cy="723650"/>
          </a:xfrm>
          <a:prstGeom prst="rect">
            <a:avLst/>
          </a:prstGeom>
          <a:noFill/>
          <a:ln>
            <a:noFill/>
          </a:ln>
        </p:spPr>
      </p:pic>
      <p:pic>
        <p:nvPicPr>
          <p:cNvPr id="8535" name="Google Shape;8535;p687"/>
          <p:cNvPicPr preferRelativeResize="0"/>
          <p:nvPr/>
        </p:nvPicPr>
        <p:blipFill rotWithShape="1">
          <a:blip r:embed="rId5">
            <a:alphaModFix/>
          </a:blip>
          <a:srcRect b="0" l="0" r="0" t="0"/>
          <a:stretch/>
        </p:blipFill>
        <p:spPr>
          <a:xfrm>
            <a:off x="7312934" y="2565945"/>
            <a:ext cx="785391" cy="753784"/>
          </a:xfrm>
          <a:prstGeom prst="rect">
            <a:avLst/>
          </a:prstGeom>
          <a:noFill/>
          <a:ln>
            <a:noFill/>
          </a:ln>
        </p:spPr>
      </p:pic>
      <p:sp>
        <p:nvSpPr>
          <p:cNvPr id="8536" name="Google Shape;8536;p687"/>
          <p:cNvSpPr txBox="1"/>
          <p:nvPr/>
        </p:nvSpPr>
        <p:spPr>
          <a:xfrm>
            <a:off x="2312949" y="1672800"/>
            <a:ext cx="1442100" cy="51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EE2100"/>
                </a:solidFill>
                <a:latin typeface="Red Hat Text"/>
                <a:ea typeface="Red Hat Text"/>
                <a:cs typeface="Red Hat Text"/>
                <a:sym typeface="Red Hat Text"/>
              </a:rPr>
              <a:t>AI &amp; machine learning</a:t>
            </a:r>
            <a:endParaRPr b="0" i="0" sz="1600" u="none" cap="none" strike="noStrike">
              <a:solidFill>
                <a:srgbClr val="EE2100"/>
              </a:solidFill>
              <a:latin typeface="Red Hat Text"/>
              <a:ea typeface="Red Hat Text"/>
              <a:cs typeface="Red Hat Text"/>
              <a:sym typeface="Red Hat Text"/>
            </a:endParaRPr>
          </a:p>
        </p:txBody>
      </p:sp>
      <p:sp>
        <p:nvSpPr>
          <p:cNvPr id="8537" name="Google Shape;8537;p687"/>
          <p:cNvSpPr txBox="1"/>
          <p:nvPr/>
        </p:nvSpPr>
        <p:spPr>
          <a:xfrm>
            <a:off x="5577703" y="1672800"/>
            <a:ext cx="1271700" cy="51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EE2100"/>
                </a:solidFill>
                <a:latin typeface="Red Hat Text"/>
                <a:ea typeface="Red Hat Text"/>
                <a:cs typeface="Red Hat Text"/>
                <a:sym typeface="Red Hat Text"/>
              </a:rPr>
              <a:t>Internet of Things </a:t>
            </a:r>
            <a:endParaRPr b="0" i="0" sz="1600" u="none" cap="none" strike="noStrike">
              <a:solidFill>
                <a:srgbClr val="EE2100"/>
              </a:solidFill>
              <a:latin typeface="Red Hat Text"/>
              <a:ea typeface="Red Hat Text"/>
              <a:cs typeface="Red Hat Text"/>
              <a:sym typeface="Red Hat Text"/>
            </a:endParaRPr>
          </a:p>
        </p:txBody>
      </p:sp>
      <p:pic>
        <p:nvPicPr>
          <p:cNvPr id="8538" name="Google Shape;8538;p687"/>
          <p:cNvPicPr preferRelativeResize="0"/>
          <p:nvPr/>
        </p:nvPicPr>
        <p:blipFill rotWithShape="1">
          <a:blip r:embed="rId6">
            <a:alphaModFix/>
          </a:blip>
          <a:srcRect b="0" l="0" r="0" t="0"/>
          <a:stretch/>
        </p:blipFill>
        <p:spPr>
          <a:xfrm>
            <a:off x="2583100" y="2519287"/>
            <a:ext cx="847100" cy="847099"/>
          </a:xfrm>
          <a:prstGeom prst="rect">
            <a:avLst/>
          </a:prstGeom>
          <a:noFill/>
          <a:ln>
            <a:noFill/>
          </a:ln>
        </p:spPr>
      </p:pic>
      <p:pic>
        <p:nvPicPr>
          <p:cNvPr id="8539" name="Google Shape;8539;p687"/>
          <p:cNvPicPr preferRelativeResize="0"/>
          <p:nvPr/>
        </p:nvPicPr>
        <p:blipFill rotWithShape="1">
          <a:blip r:embed="rId7">
            <a:alphaModFix/>
          </a:blip>
          <a:srcRect b="0" l="0" r="0" t="0"/>
          <a:stretch/>
        </p:blipFill>
        <p:spPr>
          <a:xfrm>
            <a:off x="5861052" y="2633990"/>
            <a:ext cx="617692" cy="617692"/>
          </a:xfrm>
          <a:prstGeom prst="rect">
            <a:avLst/>
          </a:prstGeom>
          <a:noFill/>
          <a:ln>
            <a:noFill/>
          </a:ln>
        </p:spPr>
      </p:pic>
      <p:sp>
        <p:nvSpPr>
          <p:cNvPr id="8540" name="Google Shape;8540;p687"/>
          <p:cNvSpPr txBox="1"/>
          <p:nvPr/>
        </p:nvSpPr>
        <p:spPr>
          <a:xfrm>
            <a:off x="3977503" y="1749000"/>
            <a:ext cx="1271700" cy="516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EE2100"/>
                </a:solidFill>
                <a:latin typeface="Red Hat Text"/>
                <a:ea typeface="Red Hat Text"/>
                <a:cs typeface="Red Hat Text"/>
                <a:sym typeface="Red Hat Text"/>
              </a:rPr>
              <a:t>Analytics</a:t>
            </a:r>
            <a:endParaRPr b="0" i="0" sz="1600" u="none" cap="none" strike="noStrike">
              <a:solidFill>
                <a:srgbClr val="EE2100"/>
              </a:solidFill>
              <a:latin typeface="Red Hat Text"/>
              <a:ea typeface="Red Hat Text"/>
              <a:cs typeface="Red Hat Text"/>
              <a:sym typeface="Red Hat Tex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44" name="Shape 8544"/>
        <p:cNvGrpSpPr/>
        <p:nvPr/>
      </p:nvGrpSpPr>
      <p:grpSpPr>
        <a:xfrm>
          <a:off x="0" y="0"/>
          <a:ext cx="0" cy="0"/>
          <a:chOff x="0" y="0"/>
          <a:chExt cx="0" cy="0"/>
        </a:xfrm>
      </p:grpSpPr>
      <p:sp>
        <p:nvSpPr>
          <p:cNvPr id="8545" name="Google Shape;8545;p688"/>
          <p:cNvSpPr txBox="1"/>
          <p:nvPr>
            <p:ph idx="12" type="sldNum"/>
          </p:nvPr>
        </p:nvSpPr>
        <p:spPr>
          <a:xfrm>
            <a:off x="8359406" y="4017192"/>
            <a:ext cx="548700" cy="107700"/>
          </a:xfrm>
          <a:prstGeom prst="rect">
            <a:avLst/>
          </a:prstGeom>
        </p:spPr>
        <p:txBody>
          <a:bodyPr anchorCtr="0" anchor="b" bIns="68575" lIns="68575" spcFirstLastPara="1" rIns="68575" wrap="square" tIns="68575">
            <a:noAutofit/>
          </a:bodyPr>
          <a:lstStyle/>
          <a:p>
            <a:pPr indent="0" lvl="0" marL="0" rtl="0" algn="ctr">
              <a:spcBef>
                <a:spcPts val="0"/>
              </a:spcBef>
              <a:spcAft>
                <a:spcPts val="0"/>
              </a:spcAft>
              <a:buNone/>
            </a:pPr>
            <a:fld id="{00000000-1234-1234-1234-123412341234}" type="slidenum">
              <a:rPr lang="en"/>
              <a:t>‹#›</a:t>
            </a:fld>
            <a:endParaRPr/>
          </a:p>
        </p:txBody>
      </p:sp>
      <p:sp>
        <p:nvSpPr>
          <p:cNvPr id="8546" name="Google Shape;8546;p688"/>
          <p:cNvSpPr txBox="1"/>
          <p:nvPr/>
        </p:nvSpPr>
        <p:spPr>
          <a:xfrm>
            <a:off x="314438" y="553913"/>
            <a:ext cx="8515200" cy="8349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None/>
            </a:pPr>
            <a:r>
              <a:rPr lang="en" sz="2200">
                <a:latin typeface="Overpass Light"/>
                <a:ea typeface="Overpass Light"/>
                <a:cs typeface="Overpass Light"/>
                <a:sym typeface="Overpass Light"/>
              </a:rPr>
              <a:t>Building a Platform is not YOUR business focus</a:t>
            </a:r>
            <a:endParaRPr sz="2200">
              <a:latin typeface="Overpass Light"/>
              <a:ea typeface="Overpass Light"/>
              <a:cs typeface="Overpass Light"/>
              <a:sym typeface="Overpass Light"/>
            </a:endParaRPr>
          </a:p>
          <a:p>
            <a:pPr indent="0" lvl="0" marL="0" marR="0" rtl="0" algn="ctr">
              <a:lnSpc>
                <a:spcPct val="100000"/>
              </a:lnSpc>
              <a:spcBef>
                <a:spcPts val="0"/>
              </a:spcBef>
              <a:spcAft>
                <a:spcPts val="0"/>
              </a:spcAft>
              <a:buNone/>
            </a:pPr>
            <a:r>
              <a:t/>
            </a:r>
            <a:endParaRPr sz="2200">
              <a:latin typeface="Overpass Light"/>
              <a:ea typeface="Overpass Light"/>
              <a:cs typeface="Overpass Light"/>
              <a:sym typeface="Overpass Light"/>
            </a:endParaRPr>
          </a:p>
        </p:txBody>
      </p:sp>
      <p:sp>
        <p:nvSpPr>
          <p:cNvPr id="8547" name="Google Shape;8547;p688"/>
          <p:cNvSpPr/>
          <p:nvPr/>
        </p:nvSpPr>
        <p:spPr>
          <a:xfrm>
            <a:off x="567200" y="3212050"/>
            <a:ext cx="1432800" cy="408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verpass"/>
                <a:ea typeface="Overpass"/>
                <a:cs typeface="Overpass"/>
                <a:sym typeface="Overpass"/>
              </a:rPr>
              <a:t>Compute</a:t>
            </a:r>
            <a:endParaRPr b="0" i="0" sz="1400" u="none" cap="none" strike="noStrike">
              <a:solidFill>
                <a:srgbClr val="000000"/>
              </a:solidFill>
              <a:latin typeface="Overpass"/>
              <a:ea typeface="Overpass"/>
              <a:cs typeface="Overpass"/>
              <a:sym typeface="Overpass"/>
            </a:endParaRPr>
          </a:p>
        </p:txBody>
      </p:sp>
      <p:sp>
        <p:nvSpPr>
          <p:cNvPr id="8548" name="Google Shape;8548;p688"/>
          <p:cNvSpPr txBox="1"/>
          <p:nvPr/>
        </p:nvSpPr>
        <p:spPr>
          <a:xfrm>
            <a:off x="590700" y="3707719"/>
            <a:ext cx="5345700" cy="7215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Overpass Light"/>
              <a:buChar char="●"/>
            </a:pPr>
            <a:r>
              <a:rPr lang="en" sz="1400">
                <a:latin typeface="Overpass Light"/>
                <a:ea typeface="Overpass Light"/>
                <a:cs typeface="Overpass Light"/>
                <a:sym typeface="Overpass Light"/>
              </a:rPr>
              <a:t>xKS Services are Kubernetes </a:t>
            </a:r>
            <a:r>
              <a:rPr b="0" i="0" lang="en" sz="1400" u="none" cap="none" strike="noStrike">
                <a:solidFill>
                  <a:srgbClr val="000000"/>
                </a:solidFill>
                <a:latin typeface="Overpass Light"/>
                <a:ea typeface="Overpass Light"/>
                <a:cs typeface="Overpass Light"/>
                <a:sym typeface="Overpass Light"/>
              </a:rPr>
              <a:t>Cloud lock-in</a:t>
            </a:r>
            <a:endParaRPr b="0" i="0" sz="1400" u="none" cap="none" strike="noStrike">
              <a:solidFill>
                <a:srgbClr val="000000"/>
              </a:solidFill>
              <a:latin typeface="Overpass Light"/>
              <a:ea typeface="Overpass Light"/>
              <a:cs typeface="Overpass Light"/>
              <a:sym typeface="Overpass Light"/>
            </a:endParaRPr>
          </a:p>
          <a:p>
            <a:pPr indent="-317500" lvl="0" marL="457200" marR="0" rtl="0" algn="l">
              <a:lnSpc>
                <a:spcPct val="100000"/>
              </a:lnSpc>
              <a:spcBef>
                <a:spcPts val="0"/>
              </a:spcBef>
              <a:spcAft>
                <a:spcPts val="0"/>
              </a:spcAft>
              <a:buClr>
                <a:srgbClr val="000000"/>
              </a:buClr>
              <a:buSzPts val="1400"/>
              <a:buFont typeface="Overpass Light"/>
              <a:buChar char="●"/>
            </a:pPr>
            <a:r>
              <a:rPr b="0" i="0" lang="en" sz="1400" u="none" cap="none" strike="noStrike">
                <a:solidFill>
                  <a:srgbClr val="000000"/>
                </a:solidFill>
                <a:latin typeface="Overpass Light"/>
                <a:ea typeface="Overpass Light"/>
                <a:cs typeface="Overpass Light"/>
                <a:sym typeface="Overpass Light"/>
              </a:rPr>
              <a:t>10-20+ individual services needed to make a platform</a:t>
            </a:r>
            <a:endParaRPr b="0" i="0" sz="1400" u="none" cap="none" strike="noStrike">
              <a:solidFill>
                <a:srgbClr val="000000"/>
              </a:solidFill>
              <a:latin typeface="Overpass Light"/>
              <a:ea typeface="Overpass Light"/>
              <a:cs typeface="Overpass Light"/>
              <a:sym typeface="Overpass Light"/>
            </a:endParaRPr>
          </a:p>
          <a:p>
            <a:pPr indent="-317500" lvl="0" marL="457200" marR="0" rtl="0" algn="l">
              <a:lnSpc>
                <a:spcPct val="100000"/>
              </a:lnSpc>
              <a:spcBef>
                <a:spcPts val="0"/>
              </a:spcBef>
              <a:spcAft>
                <a:spcPts val="0"/>
              </a:spcAft>
              <a:buClr>
                <a:srgbClr val="000000"/>
              </a:buClr>
              <a:buSzPts val="1400"/>
              <a:buFont typeface="Overpass Light"/>
              <a:buChar char="●"/>
            </a:pPr>
            <a:r>
              <a:rPr lang="en" sz="1400">
                <a:latin typeface="Overpass Light"/>
                <a:ea typeface="Overpass Light"/>
                <a:cs typeface="Overpass Light"/>
                <a:sym typeface="Overpass Light"/>
              </a:rPr>
              <a:t>Customer m</a:t>
            </a:r>
            <a:r>
              <a:rPr b="0" i="0" lang="en" sz="1400" u="none" cap="none" strike="noStrike">
                <a:solidFill>
                  <a:srgbClr val="000000"/>
                </a:solidFill>
                <a:latin typeface="Overpass Light"/>
                <a:ea typeface="Overpass Light"/>
                <a:cs typeface="Overpass Light"/>
                <a:sym typeface="Overpass Light"/>
              </a:rPr>
              <a:t>ust do integrations and maintenance</a:t>
            </a:r>
            <a:endParaRPr b="0" i="0" sz="1400" u="none" cap="none" strike="noStrike">
              <a:solidFill>
                <a:srgbClr val="000000"/>
              </a:solidFill>
              <a:latin typeface="Overpass Light"/>
              <a:ea typeface="Overpass Light"/>
              <a:cs typeface="Overpass Light"/>
              <a:sym typeface="Overpass Light"/>
            </a:endParaRPr>
          </a:p>
          <a:p>
            <a:pPr indent="-317500" lvl="0" marL="457200" marR="0" rtl="0" algn="l">
              <a:lnSpc>
                <a:spcPct val="100000"/>
              </a:lnSpc>
              <a:spcBef>
                <a:spcPts val="0"/>
              </a:spcBef>
              <a:spcAft>
                <a:spcPts val="0"/>
              </a:spcAft>
              <a:buClr>
                <a:srgbClr val="000000"/>
              </a:buClr>
              <a:buSzPts val="1400"/>
              <a:buFont typeface="Overpass Light"/>
              <a:buChar char="●"/>
            </a:pPr>
            <a:r>
              <a:rPr b="0" i="0" lang="en" sz="1400" u="none" cap="none" strike="noStrike">
                <a:solidFill>
                  <a:srgbClr val="000000"/>
                </a:solidFill>
                <a:latin typeface="Overpass Light"/>
                <a:ea typeface="Overpass Light"/>
                <a:cs typeface="Overpass Light"/>
                <a:sym typeface="Overpass Light"/>
              </a:rPr>
              <a:t>All non-xKS Services priced differently</a:t>
            </a:r>
            <a:endParaRPr b="0" i="0" sz="1400" u="none" cap="none" strike="noStrike">
              <a:solidFill>
                <a:srgbClr val="000000"/>
              </a:solidFill>
              <a:latin typeface="Overpass Light"/>
              <a:ea typeface="Overpass Light"/>
              <a:cs typeface="Overpass Light"/>
              <a:sym typeface="Overpass Light"/>
            </a:endParaRPr>
          </a:p>
          <a:p>
            <a:pPr indent="-317500" lvl="0" marL="457200" marR="0" rtl="0" algn="l">
              <a:lnSpc>
                <a:spcPct val="100000"/>
              </a:lnSpc>
              <a:spcBef>
                <a:spcPts val="0"/>
              </a:spcBef>
              <a:spcAft>
                <a:spcPts val="0"/>
              </a:spcAft>
              <a:buClr>
                <a:srgbClr val="000000"/>
              </a:buClr>
              <a:buSzPts val="1400"/>
              <a:buFont typeface="Overpass Light"/>
              <a:buChar char="●"/>
            </a:pPr>
            <a:r>
              <a:rPr b="0" i="0" lang="en" sz="1400" u="none" cap="none" strike="noStrike">
                <a:solidFill>
                  <a:srgbClr val="000000"/>
                </a:solidFill>
                <a:latin typeface="Overpass Light"/>
                <a:ea typeface="Overpass Light"/>
                <a:cs typeface="Overpass Light"/>
                <a:sym typeface="Overpass Light"/>
              </a:rPr>
              <a:t>All non-xKS Services supported individually</a:t>
            </a:r>
            <a:endParaRPr b="0" i="0" sz="1400" u="none" cap="none" strike="noStrike">
              <a:solidFill>
                <a:srgbClr val="000000"/>
              </a:solidFill>
              <a:latin typeface="Overpass Light"/>
              <a:ea typeface="Overpass Light"/>
              <a:cs typeface="Overpass Light"/>
              <a:sym typeface="Overpass Light"/>
            </a:endParaRPr>
          </a:p>
        </p:txBody>
      </p:sp>
      <p:sp>
        <p:nvSpPr>
          <p:cNvPr id="8549" name="Google Shape;8549;p688"/>
          <p:cNvSpPr/>
          <p:nvPr/>
        </p:nvSpPr>
        <p:spPr>
          <a:xfrm>
            <a:off x="2091200" y="3212050"/>
            <a:ext cx="1432800" cy="408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verpass"/>
                <a:ea typeface="Overpass"/>
                <a:cs typeface="Overpass"/>
                <a:sym typeface="Overpass"/>
              </a:rPr>
              <a:t>Storage</a:t>
            </a:r>
            <a:endParaRPr b="0" i="0" sz="1400" u="none" cap="none" strike="noStrike">
              <a:solidFill>
                <a:srgbClr val="000000"/>
              </a:solidFill>
              <a:latin typeface="Overpass"/>
              <a:ea typeface="Overpass"/>
              <a:cs typeface="Overpass"/>
              <a:sym typeface="Overpass"/>
            </a:endParaRPr>
          </a:p>
        </p:txBody>
      </p:sp>
      <p:sp>
        <p:nvSpPr>
          <p:cNvPr id="8550" name="Google Shape;8550;p688"/>
          <p:cNvSpPr/>
          <p:nvPr/>
        </p:nvSpPr>
        <p:spPr>
          <a:xfrm>
            <a:off x="3615200" y="3212050"/>
            <a:ext cx="1432800" cy="408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verpass"/>
                <a:ea typeface="Overpass"/>
                <a:cs typeface="Overpass"/>
                <a:sym typeface="Overpass"/>
              </a:rPr>
              <a:t>Network</a:t>
            </a:r>
            <a:endParaRPr b="0" i="0" sz="1400" u="none" cap="none" strike="noStrike">
              <a:solidFill>
                <a:srgbClr val="000000"/>
              </a:solidFill>
              <a:latin typeface="Overpass"/>
              <a:ea typeface="Overpass"/>
              <a:cs typeface="Overpass"/>
              <a:sym typeface="Overpass"/>
            </a:endParaRPr>
          </a:p>
        </p:txBody>
      </p:sp>
      <p:sp>
        <p:nvSpPr>
          <p:cNvPr id="8551" name="Google Shape;8551;p688"/>
          <p:cNvSpPr/>
          <p:nvPr/>
        </p:nvSpPr>
        <p:spPr>
          <a:xfrm>
            <a:off x="567200" y="2754850"/>
            <a:ext cx="1432800" cy="408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400">
                <a:latin typeface="Overpass"/>
                <a:ea typeface="Overpass"/>
                <a:cs typeface="Overpass"/>
                <a:sym typeface="Overpass"/>
              </a:rPr>
              <a:t>Logging</a:t>
            </a:r>
            <a:endParaRPr b="0" i="0" sz="1400" u="none" cap="none" strike="noStrike">
              <a:solidFill>
                <a:srgbClr val="000000"/>
              </a:solidFill>
              <a:latin typeface="Overpass"/>
              <a:ea typeface="Overpass"/>
              <a:cs typeface="Overpass"/>
              <a:sym typeface="Overpass"/>
            </a:endParaRPr>
          </a:p>
        </p:txBody>
      </p:sp>
      <p:sp>
        <p:nvSpPr>
          <p:cNvPr id="8552" name="Google Shape;8552;p688"/>
          <p:cNvSpPr/>
          <p:nvPr/>
        </p:nvSpPr>
        <p:spPr>
          <a:xfrm>
            <a:off x="2091200" y="2754850"/>
            <a:ext cx="1432800" cy="408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verpass"/>
                <a:ea typeface="Overpass"/>
                <a:cs typeface="Overpass"/>
                <a:sym typeface="Overpass"/>
              </a:rPr>
              <a:t>Registry</a:t>
            </a:r>
            <a:endParaRPr b="0" i="0" sz="1400" u="none" cap="none" strike="noStrike">
              <a:solidFill>
                <a:srgbClr val="000000"/>
              </a:solidFill>
              <a:latin typeface="Overpass"/>
              <a:ea typeface="Overpass"/>
              <a:cs typeface="Overpass"/>
              <a:sym typeface="Overpass"/>
            </a:endParaRPr>
          </a:p>
        </p:txBody>
      </p:sp>
      <p:sp>
        <p:nvSpPr>
          <p:cNvPr id="8553" name="Google Shape;8553;p688"/>
          <p:cNvSpPr/>
          <p:nvPr/>
        </p:nvSpPr>
        <p:spPr>
          <a:xfrm>
            <a:off x="3615200" y="2754850"/>
            <a:ext cx="1432800" cy="408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verpass"/>
                <a:ea typeface="Overpass"/>
                <a:cs typeface="Overpass"/>
                <a:sym typeface="Overpass"/>
              </a:rPr>
              <a:t>Security</a:t>
            </a:r>
            <a:endParaRPr b="0" i="0" sz="1400" u="none" cap="none" strike="noStrike">
              <a:solidFill>
                <a:srgbClr val="000000"/>
              </a:solidFill>
              <a:latin typeface="Overpass"/>
              <a:ea typeface="Overpass"/>
              <a:cs typeface="Overpass"/>
              <a:sym typeface="Overpass"/>
            </a:endParaRPr>
          </a:p>
        </p:txBody>
      </p:sp>
      <p:sp>
        <p:nvSpPr>
          <p:cNvPr id="8554" name="Google Shape;8554;p688"/>
          <p:cNvSpPr/>
          <p:nvPr/>
        </p:nvSpPr>
        <p:spPr>
          <a:xfrm>
            <a:off x="567200" y="2297650"/>
            <a:ext cx="1432800" cy="408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verpass"/>
                <a:ea typeface="Overpass"/>
                <a:cs typeface="Overpass"/>
                <a:sym typeface="Overpass"/>
              </a:rPr>
              <a:t>Monitoring</a:t>
            </a:r>
            <a:endParaRPr b="0" i="0" sz="1400" u="none" cap="none" strike="noStrike">
              <a:solidFill>
                <a:srgbClr val="000000"/>
              </a:solidFill>
              <a:latin typeface="Overpass"/>
              <a:ea typeface="Overpass"/>
              <a:cs typeface="Overpass"/>
              <a:sym typeface="Overpass"/>
            </a:endParaRPr>
          </a:p>
        </p:txBody>
      </p:sp>
      <p:sp>
        <p:nvSpPr>
          <p:cNvPr id="8555" name="Google Shape;8555;p688"/>
          <p:cNvSpPr/>
          <p:nvPr/>
        </p:nvSpPr>
        <p:spPr>
          <a:xfrm>
            <a:off x="2091200" y="2297650"/>
            <a:ext cx="1432800" cy="408000"/>
          </a:xfrm>
          <a:prstGeom prst="rect">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sz="1400">
                <a:latin typeface="Overpass"/>
                <a:ea typeface="Overpass"/>
                <a:cs typeface="Overpass"/>
                <a:sym typeface="Overpass"/>
              </a:rPr>
              <a:t>xKS Service</a:t>
            </a:r>
            <a:endParaRPr b="0" i="0" sz="1400" u="none" cap="none" strike="noStrike">
              <a:solidFill>
                <a:srgbClr val="000000"/>
              </a:solidFill>
              <a:latin typeface="Overpass"/>
              <a:ea typeface="Overpass"/>
              <a:cs typeface="Overpass"/>
              <a:sym typeface="Overpass"/>
            </a:endParaRPr>
          </a:p>
        </p:txBody>
      </p:sp>
      <p:sp>
        <p:nvSpPr>
          <p:cNvPr id="8556" name="Google Shape;8556;p688"/>
          <p:cNvSpPr/>
          <p:nvPr/>
        </p:nvSpPr>
        <p:spPr>
          <a:xfrm>
            <a:off x="567200" y="1840450"/>
            <a:ext cx="1432800" cy="408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verpass"/>
                <a:ea typeface="Overpass"/>
                <a:cs typeface="Overpass"/>
                <a:sym typeface="Overpass"/>
              </a:rPr>
              <a:t>CI/CD</a:t>
            </a:r>
            <a:endParaRPr b="0" i="0" sz="1400" u="none" cap="none" strike="noStrike">
              <a:solidFill>
                <a:srgbClr val="000000"/>
              </a:solidFill>
              <a:latin typeface="Overpass"/>
              <a:ea typeface="Overpass"/>
              <a:cs typeface="Overpass"/>
              <a:sym typeface="Overpass"/>
            </a:endParaRPr>
          </a:p>
        </p:txBody>
      </p:sp>
      <p:sp>
        <p:nvSpPr>
          <p:cNvPr id="8557" name="Google Shape;8557;p688"/>
          <p:cNvSpPr/>
          <p:nvPr/>
        </p:nvSpPr>
        <p:spPr>
          <a:xfrm>
            <a:off x="3615200" y="2297650"/>
            <a:ext cx="1432800" cy="408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verpass"/>
                <a:ea typeface="Overpass"/>
                <a:cs typeface="Overpass"/>
                <a:sym typeface="Overpass"/>
              </a:rPr>
              <a:t>Automation</a:t>
            </a:r>
            <a:endParaRPr b="0" i="0" sz="1400" u="none" cap="none" strike="noStrike">
              <a:solidFill>
                <a:srgbClr val="000000"/>
              </a:solidFill>
              <a:latin typeface="Overpass"/>
              <a:ea typeface="Overpass"/>
              <a:cs typeface="Overpass"/>
              <a:sym typeface="Overpass"/>
            </a:endParaRPr>
          </a:p>
        </p:txBody>
      </p:sp>
      <p:sp>
        <p:nvSpPr>
          <p:cNvPr id="8558" name="Google Shape;8558;p688"/>
          <p:cNvSpPr/>
          <p:nvPr/>
        </p:nvSpPr>
        <p:spPr>
          <a:xfrm>
            <a:off x="2091200" y="1840450"/>
            <a:ext cx="1432800" cy="408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verpass"/>
                <a:ea typeface="Overpass"/>
                <a:cs typeface="Overpass"/>
                <a:sym typeface="Overpass"/>
              </a:rPr>
              <a:t>DNS</a:t>
            </a:r>
            <a:endParaRPr b="0" i="0" sz="1400" u="none" cap="none" strike="noStrike">
              <a:solidFill>
                <a:srgbClr val="000000"/>
              </a:solidFill>
              <a:latin typeface="Overpass"/>
              <a:ea typeface="Overpass"/>
              <a:cs typeface="Overpass"/>
              <a:sym typeface="Overpass"/>
            </a:endParaRPr>
          </a:p>
        </p:txBody>
      </p:sp>
      <p:sp>
        <p:nvSpPr>
          <p:cNvPr id="8559" name="Google Shape;8559;p688"/>
          <p:cNvSpPr/>
          <p:nvPr/>
        </p:nvSpPr>
        <p:spPr>
          <a:xfrm>
            <a:off x="3615200" y="1840450"/>
            <a:ext cx="1432800" cy="408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verpass"/>
                <a:ea typeface="Overpass"/>
                <a:cs typeface="Overpass"/>
                <a:sym typeface="Overpass"/>
              </a:rPr>
              <a:t>Authentication</a:t>
            </a:r>
            <a:endParaRPr b="0" i="0" sz="1400" u="none" cap="none" strike="noStrike">
              <a:solidFill>
                <a:srgbClr val="000000"/>
              </a:solidFill>
              <a:latin typeface="Overpass"/>
              <a:ea typeface="Overpass"/>
              <a:cs typeface="Overpass"/>
              <a:sym typeface="Overpass"/>
            </a:endParaRPr>
          </a:p>
        </p:txBody>
      </p:sp>
      <p:sp>
        <p:nvSpPr>
          <p:cNvPr id="8560" name="Google Shape;8560;p688"/>
          <p:cNvSpPr/>
          <p:nvPr/>
        </p:nvSpPr>
        <p:spPr>
          <a:xfrm>
            <a:off x="567200" y="1383250"/>
            <a:ext cx="1432800" cy="408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verpass"/>
                <a:ea typeface="Overpass"/>
                <a:cs typeface="Overpass"/>
                <a:sym typeface="Overpass"/>
              </a:rPr>
              <a:t>Service Mesh</a:t>
            </a:r>
            <a:endParaRPr b="0" i="0" sz="1400" u="none" cap="none" strike="noStrike">
              <a:solidFill>
                <a:srgbClr val="000000"/>
              </a:solidFill>
              <a:latin typeface="Overpass"/>
              <a:ea typeface="Overpass"/>
              <a:cs typeface="Overpass"/>
              <a:sym typeface="Overpass"/>
            </a:endParaRPr>
          </a:p>
        </p:txBody>
      </p:sp>
      <p:sp>
        <p:nvSpPr>
          <p:cNvPr id="8561" name="Google Shape;8561;p688"/>
          <p:cNvSpPr/>
          <p:nvPr/>
        </p:nvSpPr>
        <p:spPr>
          <a:xfrm>
            <a:off x="2091200" y="1383250"/>
            <a:ext cx="1432800" cy="408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verpass"/>
                <a:ea typeface="Overpass"/>
                <a:cs typeface="Overpass"/>
                <a:sym typeface="Overpass"/>
              </a:rPr>
              <a:t>App-Services</a:t>
            </a:r>
            <a:endParaRPr b="0" i="0" sz="1400" u="none" cap="none" strike="noStrike">
              <a:solidFill>
                <a:srgbClr val="000000"/>
              </a:solidFill>
              <a:latin typeface="Overpass"/>
              <a:ea typeface="Overpass"/>
              <a:cs typeface="Overpass"/>
              <a:sym typeface="Overpass"/>
            </a:endParaRPr>
          </a:p>
        </p:txBody>
      </p:sp>
      <p:sp>
        <p:nvSpPr>
          <p:cNvPr id="8562" name="Google Shape;8562;p688"/>
          <p:cNvSpPr/>
          <p:nvPr/>
        </p:nvSpPr>
        <p:spPr>
          <a:xfrm>
            <a:off x="3615200" y="1383250"/>
            <a:ext cx="1432800" cy="408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Overpass"/>
                <a:ea typeface="Overpass"/>
                <a:cs typeface="Overpass"/>
                <a:sym typeface="Overpass"/>
              </a:rPr>
              <a:t>DB-Services</a:t>
            </a:r>
            <a:endParaRPr b="0" i="0" sz="1400" u="none" cap="none" strike="noStrike">
              <a:solidFill>
                <a:srgbClr val="000000"/>
              </a:solidFill>
              <a:latin typeface="Overpass"/>
              <a:ea typeface="Overpass"/>
              <a:cs typeface="Overpass"/>
              <a:sym typeface="Overpass"/>
            </a:endParaRPr>
          </a:p>
        </p:txBody>
      </p:sp>
      <p:sp>
        <p:nvSpPr>
          <p:cNvPr id="8563" name="Google Shape;8563;p688"/>
          <p:cNvSpPr/>
          <p:nvPr/>
        </p:nvSpPr>
        <p:spPr>
          <a:xfrm>
            <a:off x="5573373" y="4429225"/>
            <a:ext cx="1432800" cy="408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verpass"/>
              <a:ea typeface="Overpass"/>
              <a:cs typeface="Overpass"/>
              <a:sym typeface="Overpass"/>
            </a:endParaRPr>
          </a:p>
        </p:txBody>
      </p:sp>
      <p:sp>
        <p:nvSpPr>
          <p:cNvPr id="8564" name="Google Shape;8564;p688"/>
          <p:cNvSpPr txBox="1"/>
          <p:nvPr/>
        </p:nvSpPr>
        <p:spPr>
          <a:xfrm>
            <a:off x="5588231" y="4393850"/>
            <a:ext cx="1403100" cy="4080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rPr lang="en" sz="1100">
                <a:latin typeface="Red Hat Text"/>
                <a:ea typeface="Red Hat Text"/>
                <a:cs typeface="Red Hat Text"/>
                <a:sym typeface="Red Hat Text"/>
              </a:rPr>
              <a:t>Additional costs and </a:t>
            </a:r>
            <a:endParaRPr sz="1100">
              <a:latin typeface="Red Hat Text"/>
              <a:ea typeface="Red Hat Text"/>
              <a:cs typeface="Red Hat Text"/>
              <a:sym typeface="Red Hat Text"/>
            </a:endParaRPr>
          </a:p>
          <a:p>
            <a:pPr indent="0" lvl="0" marL="0" rtl="0" algn="l">
              <a:spcBef>
                <a:spcPts val="0"/>
              </a:spcBef>
              <a:spcAft>
                <a:spcPts val="0"/>
              </a:spcAft>
              <a:buNone/>
            </a:pPr>
            <a:r>
              <a:rPr lang="en" sz="1100">
                <a:latin typeface="Red Hat Text"/>
                <a:ea typeface="Red Hat Text"/>
                <a:cs typeface="Red Hat Text"/>
                <a:sym typeface="Red Hat Text"/>
              </a:rPr>
              <a:t>integrations</a:t>
            </a:r>
            <a:endParaRPr sz="1100">
              <a:latin typeface="Red Hat Text"/>
              <a:ea typeface="Red Hat Text"/>
              <a:cs typeface="Red Hat Text"/>
              <a:sym typeface="Red Hat Text"/>
            </a:endParaRPr>
          </a:p>
        </p:txBody>
      </p:sp>
      <p:sp>
        <p:nvSpPr>
          <p:cNvPr id="8565" name="Google Shape;8565;p688"/>
          <p:cNvSpPr txBox="1"/>
          <p:nvPr/>
        </p:nvSpPr>
        <p:spPr>
          <a:xfrm>
            <a:off x="5407275" y="1474425"/>
            <a:ext cx="3066300" cy="236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Overpass"/>
                <a:ea typeface="Overpass"/>
                <a:cs typeface="Overpass"/>
                <a:sym typeface="Overpass"/>
              </a:rPr>
              <a:t>OpenShift allows your technology teams to focus on building business value, not focusing on building technology platforms</a:t>
            </a:r>
            <a:endParaRPr sz="1800">
              <a:solidFill>
                <a:schemeClr val="dk1"/>
              </a:solidFill>
              <a:latin typeface="Overpass"/>
              <a:ea typeface="Overpass"/>
              <a:cs typeface="Overpass"/>
              <a:sym typeface="Overpass"/>
            </a:endParaRPr>
          </a:p>
          <a:p>
            <a:pPr indent="0" lvl="0" marL="0" rtl="0" algn="l">
              <a:spcBef>
                <a:spcPts val="0"/>
              </a:spcBef>
              <a:spcAft>
                <a:spcPts val="0"/>
              </a:spcAft>
              <a:buNone/>
            </a:pPr>
            <a:r>
              <a:t/>
            </a:r>
            <a:endParaRPr sz="1800">
              <a:solidFill>
                <a:schemeClr val="dk1"/>
              </a:solidFill>
              <a:latin typeface="Overpass"/>
              <a:ea typeface="Overpass"/>
              <a:cs typeface="Overpass"/>
              <a:sym typeface="Overpass"/>
            </a:endParaRPr>
          </a:p>
          <a:p>
            <a:pPr indent="0" lvl="0" marL="0" rtl="0" algn="l">
              <a:spcBef>
                <a:spcPts val="0"/>
              </a:spcBef>
              <a:spcAft>
                <a:spcPts val="0"/>
              </a:spcAft>
              <a:buNone/>
            </a:pPr>
            <a:r>
              <a:rPr lang="en" sz="1800">
                <a:solidFill>
                  <a:schemeClr val="dk1"/>
                </a:solidFill>
                <a:latin typeface="Overpass"/>
                <a:ea typeface="Overpass"/>
                <a:cs typeface="Overpass"/>
                <a:sym typeface="Overpass"/>
              </a:rPr>
              <a:t>xKS services are NOT free, and not simple</a:t>
            </a:r>
            <a:endParaRPr sz="1800">
              <a:solidFill>
                <a:schemeClr val="dk1"/>
              </a:solidFill>
              <a:latin typeface="Overpass"/>
              <a:ea typeface="Overpass"/>
              <a:cs typeface="Overpass"/>
              <a:sym typeface="Overpass"/>
            </a:endParaRPr>
          </a:p>
          <a:p>
            <a:pPr indent="0" lvl="0" marL="0" rtl="0" algn="l">
              <a:spcBef>
                <a:spcPts val="0"/>
              </a:spcBef>
              <a:spcAft>
                <a:spcPts val="0"/>
              </a:spcAft>
              <a:buNone/>
            </a:pPr>
            <a:r>
              <a:t/>
            </a:r>
            <a:endParaRPr>
              <a:latin typeface="Red Hat Text"/>
              <a:ea typeface="Red Hat Text"/>
              <a:cs typeface="Red Hat Text"/>
              <a:sym typeface="Red Hat Text"/>
            </a:endParaRPr>
          </a:p>
        </p:txBody>
      </p:sp>
      <p:sp>
        <p:nvSpPr>
          <p:cNvPr id="8566" name="Google Shape;8566;p688"/>
          <p:cNvSpPr txBox="1"/>
          <p:nvPr>
            <p:ph idx="12" type="sldNum"/>
          </p:nvPr>
        </p:nvSpPr>
        <p:spPr>
          <a:xfrm>
            <a:off x="61481" y="4627167"/>
            <a:ext cx="548700" cy="107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Red Hat widescreen template">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Red Hat - Light">
  <a:themeElements>
    <a:clrScheme name="Simple Light">
      <a:dk1>
        <a:srgbClr val="000000"/>
      </a:dk1>
      <a:lt1>
        <a:srgbClr val="FFFFFF"/>
      </a:lt1>
      <a:dk2>
        <a:srgbClr val="595959"/>
      </a:dk2>
      <a:lt2>
        <a:srgbClr val="EEEEEE"/>
      </a:lt2>
      <a:accent1>
        <a:srgbClr val="EE0000"/>
      </a:accent1>
      <a:accent2>
        <a:srgbClr val="CC0000"/>
      </a:accent2>
      <a:accent3>
        <a:srgbClr val="A30000"/>
      </a:accent3>
      <a:accent4>
        <a:srgbClr val="820000"/>
      </a:accent4>
      <a:accent5>
        <a:srgbClr val="BFBFBF"/>
      </a:accent5>
      <a:accent6>
        <a:srgbClr val="808080"/>
      </a:accent6>
      <a:hlink>
        <a:srgbClr val="EE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